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0"/>
  </p:handoutMasterIdLst>
  <p:sldIdLst>
    <p:sldId id="256" r:id="rId2"/>
    <p:sldId id="261" r:id="rId3"/>
    <p:sldId id="262" r:id="rId4"/>
    <p:sldId id="263" r:id="rId5"/>
    <p:sldId id="264" r:id="rId6"/>
    <p:sldId id="266" r:id="rId7"/>
    <p:sldId id="265" r:id="rId8"/>
    <p:sldId id="258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0AF52-243F-4A09-B12C-839AD784F43F}" type="datetimeFigureOut">
              <a:rPr lang="zh-TW" altLang="en-US" smtClean="0"/>
              <a:t>2015/2/6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F7685-6753-405B-96E6-111D7E06C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862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338"/>
            <a:ext cx="9144000" cy="6891338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94359" y="1968432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508104" y="3429000"/>
            <a:ext cx="2304256" cy="1752600"/>
          </a:xfrm>
        </p:spPr>
        <p:txBody>
          <a:bodyPr>
            <a:normAutofit/>
          </a:bodyPr>
          <a:lstStyle>
            <a:lvl1pPr marL="457200" indent="-457200" algn="l">
              <a:buClr>
                <a:schemeClr val="bg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5" name="Picture 2" descr="0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338"/>
            <a:ext cx="9144000" cy="6891338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2015/2/6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1444625"/>
            <a:ext cx="8321675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 descr="smil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1890713"/>
            <a:ext cx="3322638" cy="30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964606" y="4869160"/>
            <a:ext cx="29035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D8BD7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CCFF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237" tIns="43119" rIns="86237" bIns="43119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文鼎中黑" pitchFamily="49" charset="-12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  <a:ea typeface="文鼎中黑" pitchFamily="49" charset="-12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  <a:ea typeface="文鼎中黑" pitchFamily="49" charset="-12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  <a:ea typeface="文鼎中黑" pitchFamily="49" charset="-12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  <a:ea typeface="文鼎中黑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文鼎中黑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文鼎中黑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文鼎中黑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文鼎中黑" pitchFamily="49" charset="-120"/>
              </a:defRPr>
            </a:lvl9pPr>
          </a:lstStyle>
          <a:p>
            <a:pPr algn="ctr" eaLnBrk="1" hangingPunct="1"/>
            <a:r>
              <a:rPr kumimoji="1" lang="en-US" altLang="zh-TW" sz="6000" b="1" dirty="0">
                <a:solidFill>
                  <a:srgbClr val="0000CC"/>
                </a:solidFill>
                <a:latin typeface="Monotype Corsiva" pitchFamily="66" charset="0"/>
                <a:ea typeface="新細明體" charset="-12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546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6426200"/>
            <a:ext cx="1460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702069" y="-519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203848" y="6426200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69B0EC5-D0FF-4A68-817C-F3E3852427B4}" type="slidenum">
              <a:rPr lang="zh-TW" altLang="en-US" sz="1400" smtClean="0">
                <a:latin typeface="微軟正黑體" pitchFamily="34" charset="-120"/>
                <a:ea typeface="微軟正黑體" pitchFamily="34" charset="-120"/>
              </a:rPr>
              <a:pPr algn="ctr"/>
              <a:t>‹#›</a:t>
            </a:fld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" name="Picture 2" descr="0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 descr="LOGO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6426200"/>
            <a:ext cx="1460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字方塊 11"/>
          <p:cNvSpPr txBox="1"/>
          <p:nvPr userDrawn="1"/>
        </p:nvSpPr>
        <p:spPr>
          <a:xfrm>
            <a:off x="3203848" y="6426200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69B0EC5-D0FF-4A68-817C-F3E3852427B4}" type="slidenum">
              <a:rPr lang="zh-TW" altLang="en-US" sz="1400" smtClean="0">
                <a:latin typeface="微軟正黑體" pitchFamily="34" charset="-120"/>
                <a:ea typeface="微軟正黑體" pitchFamily="34" charset="-120"/>
              </a:rPr>
              <a:pPr algn="ctr"/>
              <a:t>‹#›</a:t>
            </a:fld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l"/>
        <a:defRPr sz="3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42456" y="1988840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設備電腦檢測</a:t>
            </a:r>
            <a:endParaRPr lang="zh-TW" altLang="en-US" sz="32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508104" y="3692624"/>
            <a:ext cx="3096344" cy="1752600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MEZ900</a:t>
            </a:r>
            <a:endParaRPr lang="en-US" altLang="zh-CN" sz="2000" dirty="0" smtClean="0"/>
          </a:p>
          <a:p>
            <a:r>
              <a:rPr lang="en-US" altLang="zh-CN" sz="2000" dirty="0" smtClean="0"/>
              <a:t>Charles Miao</a:t>
            </a:r>
          </a:p>
          <a:p>
            <a:fld id="{3BB59F8B-40D8-4071-83E0-674DD7110D1A}" type="datetime1">
              <a:rPr lang="zh-CN" altLang="en-US" sz="2000" smtClean="0"/>
              <a:t>2015/2/6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873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Topic</a:t>
            </a:r>
          </a:p>
          <a:p>
            <a:pPr lvl="1"/>
            <a:r>
              <a:rPr lang="zh-CN" altLang="en-US" dirty="0" smtClean="0"/>
              <a:t>流程介紹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檢查標準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使用說明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9848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流程介紹</a:t>
            </a:r>
            <a:endParaRPr lang="zh-TW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7" b="4155"/>
          <a:stretch/>
        </p:blipFill>
        <p:spPr bwMode="auto">
          <a:xfrm>
            <a:off x="2687218" y="1574478"/>
            <a:ext cx="4058106" cy="467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463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檢查標準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檢查標準</a:t>
            </a:r>
            <a:endParaRPr lang="zh-TW" alt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858527"/>
              </p:ext>
            </p:extLst>
          </p:nvPr>
        </p:nvGraphicFramePr>
        <p:xfrm>
          <a:off x="900113" y="2700338"/>
          <a:ext cx="734377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工作表" r:id="rId3" imgW="7343741" imgH="1457371" progId="Excel.Sheet.12">
                  <p:embed/>
                </p:oleObj>
              </mc:Choice>
              <mc:Fallback>
                <p:oleObj name="工作表" r:id="rId3" imgW="7343741" imgH="145737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2700338"/>
                        <a:ext cx="7343775" cy="145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6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5"/>
            <a:ext cx="8003232" cy="333295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將測試程式拷貝到</a:t>
            </a:r>
            <a:r>
              <a:rPr lang="en-US" altLang="zh-CN" dirty="0" smtClean="0"/>
              <a:t>U</a:t>
            </a:r>
            <a:r>
              <a:rPr lang="zh-CN" altLang="en-US" dirty="0" smtClean="0"/>
              <a:t>盤中</a:t>
            </a:r>
            <a:endParaRPr lang="en-US" altLang="zh-CN" dirty="0" smtClean="0"/>
          </a:p>
          <a:p>
            <a:r>
              <a:rPr lang="zh-CN" altLang="en-US" dirty="0"/>
              <a:t>點</a:t>
            </a:r>
            <a:r>
              <a:rPr lang="zh-CN" altLang="en-US" dirty="0" smtClean="0"/>
              <a:t>擊運行</a:t>
            </a:r>
            <a:r>
              <a:rPr lang="en-US" altLang="zh-CN" dirty="0" smtClean="0"/>
              <a:t>Start.cmd, </a:t>
            </a:r>
            <a:r>
              <a:rPr lang="zh-CN" altLang="en-US" dirty="0" smtClean="0"/>
              <a:t>如下圖</a:t>
            </a:r>
            <a:endParaRPr lang="en-US" altLang="zh-CN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CN" altLang="en-US" dirty="0" smtClean="0"/>
              <a:t>程式自動運行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並</a:t>
            </a:r>
            <a:r>
              <a:rPr lang="en-US" altLang="zh-CN" dirty="0" smtClean="0"/>
              <a:t>Show</a:t>
            </a:r>
            <a:r>
              <a:rPr lang="zh-CN" altLang="en-US" dirty="0" smtClean="0"/>
              <a:t>出檢查結果</a:t>
            </a:r>
            <a:endParaRPr lang="en-US" altLang="zh-CN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464" y="2132856"/>
            <a:ext cx="4227363" cy="1660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50" y="4341068"/>
            <a:ext cx="337185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790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HDD</a:t>
            </a:r>
            <a:r>
              <a:rPr lang="zh-CN" altLang="en-US" dirty="0" smtClean="0"/>
              <a:t>檢查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硬盤檢查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694162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5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FURMARK</a:t>
            </a:r>
            <a:r>
              <a:rPr lang="zh-CN" altLang="en-US" dirty="0" smtClean="0"/>
              <a:t>檢查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負載檢查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844824"/>
            <a:ext cx="7877175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17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85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tr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Wistron</Template>
  <TotalTime>1058</TotalTime>
  <Words>58</Words>
  <Application>Microsoft Office PowerPoint</Application>
  <PresentationFormat>如螢幕大小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0" baseType="lpstr">
      <vt:lpstr>Wistron</vt:lpstr>
      <vt:lpstr>Microsoft Excel 工作表</vt:lpstr>
      <vt:lpstr>設備電腦檢測</vt:lpstr>
      <vt:lpstr>Agenda</vt:lpstr>
      <vt:lpstr>流程介紹</vt:lpstr>
      <vt:lpstr>檢查標準</vt:lpstr>
      <vt:lpstr>使用說明</vt:lpstr>
      <vt:lpstr>HDD檢查</vt:lpstr>
      <vt:lpstr>FURMARK檢查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Book</dc:title>
  <dc:creator>Charles Miao/WKS/Wistron</dc:creator>
  <cp:lastModifiedBy>wistron</cp:lastModifiedBy>
  <cp:revision>59</cp:revision>
  <dcterms:created xsi:type="dcterms:W3CDTF">2014-08-20T05:52:08Z</dcterms:created>
  <dcterms:modified xsi:type="dcterms:W3CDTF">2015-02-06T03:58:22Z</dcterms:modified>
</cp:coreProperties>
</file>