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6E5"/>
    <a:srgbClr val="E5C4C1"/>
    <a:srgbClr val="E7B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846596123817446E-2"/>
          <c:y val="2.3114751796766014E-2"/>
          <c:w val="0.92569387264331759"/>
          <c:h val="0.758055641960053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Prévu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46-46AF-8DA1-B1CAF5D8D0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Fonctionnel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46-46AF-8DA1-B1CAF5D8D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348816"/>
        <c:axId val="653349456"/>
      </c:barChart>
      <c:catAx>
        <c:axId val="65334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3349456"/>
        <c:crosses val="autoZero"/>
        <c:auto val="1"/>
        <c:lblAlgn val="ctr"/>
        <c:lblOffset val="100"/>
        <c:noMultiLvlLbl val="0"/>
      </c:catAx>
      <c:valAx>
        <c:axId val="65334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334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850173453279797"/>
          <c:y val="0.10809671074715602"/>
          <c:w val="0.26851203570662763"/>
          <c:h val="6.5218617699501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8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980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8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94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30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21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9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2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7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4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1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4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6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53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B46618-3E0D-4710-AA8D-FA14D4D15A0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82D2-C43F-4725-8DCC-A4BC5EA603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21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77F-8526-499B-B6E3-DA72E50B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329581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  <a:latin typeface="Khmer UI" panose="020B0604020202020204" pitchFamily="34" charset="0"/>
                <a:cs typeface="Khmer UI" panose="020B0604020202020204" pitchFamily="34" charset="0"/>
              </a:rPr>
              <a:t>Projet ITI S7</a:t>
            </a:r>
            <a:b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  <a:latin typeface="Khmer UI" panose="020B0604020202020204" pitchFamily="34" charset="0"/>
                <a:cs typeface="Khmer UI" panose="020B0604020202020204" pitchFamily="34" charset="0"/>
              </a:rPr>
            </a:br>
            <a:r>
              <a:rPr lang="fr-FR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Khmer UI" panose="020B0604020202020204" pitchFamily="34" charset="0"/>
                <a:cs typeface="Khmer UI" panose="020B0604020202020204" pitchFamily="34" charset="0"/>
              </a:rPr>
              <a:t>MonPetitBet</a:t>
            </a:r>
            <a:endParaRPr lang="fr-FR" b="1" dirty="0">
              <a:solidFill>
                <a:schemeClr val="bg2">
                  <a:lumMod val="60000"/>
                  <a:lumOff val="40000"/>
                </a:schemeClr>
              </a:solidFill>
              <a:latin typeface="Khmer UI" panose="020B0604020202020204" pitchFamily="34" charset="0"/>
              <a:cs typeface="Khmer UI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5D1FD-94A2-42DE-890F-2C876C3E9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RENAUX Charles- </a:t>
            </a:r>
            <a:r>
              <a:rPr lang="fr-FR" dirty="0" err="1"/>
              <a:t>willard</a:t>
            </a:r>
            <a:r>
              <a:rPr lang="fr-FR" dirty="0"/>
              <a:t> jules – fait </a:t>
            </a:r>
            <a:r>
              <a:rPr lang="fr-FR" dirty="0" err="1"/>
              <a:t>noé</a:t>
            </a:r>
            <a:r>
              <a:rPr lang="fr-FR" dirty="0"/>
              <a:t> – </a:t>
            </a:r>
            <a:r>
              <a:rPr lang="fr-FR" dirty="0" err="1"/>
              <a:t>arthur</a:t>
            </a:r>
            <a:r>
              <a:rPr lang="fr-FR" dirty="0"/>
              <a:t> SEMUR</a:t>
            </a:r>
          </a:p>
        </p:txBody>
      </p:sp>
    </p:spTree>
    <p:extLst>
      <p:ext uri="{BB962C8B-B14F-4D97-AF65-F5344CB8AC3E}">
        <p14:creationId xmlns:p14="http://schemas.microsoft.com/office/powerpoint/2010/main" val="323793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8267-4A41-4E41-A880-0F3C6703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But de l’application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F86CE-0E5D-4864-A7B5-945B83C50E3C}"/>
              </a:ext>
            </a:extLst>
          </p:cNvPr>
          <p:cNvSpPr txBox="1"/>
          <p:nvPr/>
        </p:nvSpPr>
        <p:spPr>
          <a:xfrm>
            <a:off x="838899" y="2223083"/>
            <a:ext cx="4139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 site d’informations sur les offres promotionnelles de pari sportif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 squelette d’application pour la gestion de paris sportif en ligne</a:t>
            </a:r>
          </a:p>
        </p:txBody>
      </p:sp>
    </p:spTree>
    <p:extLst>
      <p:ext uri="{BB962C8B-B14F-4D97-AF65-F5344CB8AC3E}">
        <p14:creationId xmlns:p14="http://schemas.microsoft.com/office/powerpoint/2010/main" val="28744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78AE-0C1C-46C4-B64B-1D59DA5A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Fonctionnel mis en place pour répondre au besoin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8B1C4-5B46-4893-9670-92C919982D79}"/>
              </a:ext>
            </a:extLst>
          </p:cNvPr>
          <p:cNvSpPr txBox="1"/>
          <p:nvPr/>
        </p:nvSpPr>
        <p:spPr>
          <a:xfrm>
            <a:off x="830510" y="2743200"/>
            <a:ext cx="628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 :   Gestion des paris et des clients, changement de mot de passe, déconnexion.</a:t>
            </a:r>
          </a:p>
          <a:p>
            <a:endParaRPr lang="fr-FR" dirty="0"/>
          </a:p>
          <a:p>
            <a:r>
              <a:rPr lang="fr-FR" dirty="0"/>
              <a:t>Utilisateur :	Gestion des paris, changement de mot de passe, déconnexion</a:t>
            </a:r>
          </a:p>
          <a:p>
            <a:endParaRPr lang="fr-FR" dirty="0"/>
          </a:p>
          <a:p>
            <a:r>
              <a:rPr lang="fr-FR" dirty="0"/>
              <a:t>Statique</a:t>
            </a:r>
          </a:p>
        </p:txBody>
      </p:sp>
    </p:spTree>
    <p:extLst>
      <p:ext uri="{BB962C8B-B14F-4D97-AF65-F5344CB8AC3E}">
        <p14:creationId xmlns:p14="http://schemas.microsoft.com/office/powerpoint/2010/main" val="184618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4059-D6D1-4B94-8CDB-10AC5040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0" y="576543"/>
            <a:ext cx="4392984" cy="1400530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Schéma de la base de données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2CCE12-4B28-4411-852B-5883A15C9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25629"/>
              </p:ext>
            </p:extLst>
          </p:nvPr>
        </p:nvGraphicFramePr>
        <p:xfrm>
          <a:off x="0" y="1"/>
          <a:ext cx="484693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4533723" imgH="6415677" progId="AcroExch.Document.DC">
                  <p:embed/>
                </p:oleObj>
              </mc:Choice>
              <mc:Fallback>
                <p:oleObj name="Acrobat Document" r:id="rId3" imgW="4533723" imgH="641567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484693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09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4794-9832-482D-8604-DF5082A8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Organisation au sein de l’équipe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52933-BB6F-4BD7-8FD1-8D26B61AD543}"/>
              </a:ext>
            </a:extLst>
          </p:cNvPr>
          <p:cNvSpPr txBox="1"/>
          <p:nvPr/>
        </p:nvSpPr>
        <p:spPr>
          <a:xfrm>
            <a:off x="889392" y="2181138"/>
            <a:ext cx="8111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Jules : développer </a:t>
            </a:r>
            <a:r>
              <a:rPr lang="fr-FR" dirty="0" err="1"/>
              <a:t>FullStack</a:t>
            </a:r>
            <a:endParaRPr lang="fr-FR" dirty="0"/>
          </a:p>
          <a:p>
            <a:endParaRPr lang="fr-FR" dirty="0"/>
          </a:p>
          <a:p>
            <a:r>
              <a:rPr lang="fr-FR" dirty="0"/>
              <a:t>Charles : développeur </a:t>
            </a:r>
            <a:r>
              <a:rPr lang="fr-FR" dirty="0" err="1"/>
              <a:t>FullStack</a:t>
            </a:r>
            <a:endParaRPr lang="fr-FR" dirty="0"/>
          </a:p>
          <a:p>
            <a:endParaRPr lang="fr-FR" dirty="0"/>
          </a:p>
          <a:p>
            <a:r>
              <a:rPr lang="fr-FR" dirty="0"/>
              <a:t>Noé : développeur </a:t>
            </a:r>
            <a:r>
              <a:rPr lang="fr-FR" dirty="0" err="1"/>
              <a:t>FrontEnd</a:t>
            </a:r>
            <a:endParaRPr lang="fr-FR" dirty="0"/>
          </a:p>
          <a:p>
            <a:endParaRPr lang="fr-FR" dirty="0"/>
          </a:p>
          <a:p>
            <a:r>
              <a:rPr lang="fr-FR" dirty="0"/>
              <a:t>Arthur : Infographiste + développeur </a:t>
            </a:r>
            <a:r>
              <a:rPr lang="fr-FR" dirty="0" err="1"/>
              <a:t>FrontEnd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29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C6F0-7932-4BD3-A1AB-071E3FC8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857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Bilan de chaque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824C-59E4-40B1-9EFC-AFF045B3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85" y="885826"/>
            <a:ext cx="8946541" cy="588645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Objectif du sprint</a:t>
            </a:r>
          </a:p>
          <a:p>
            <a:r>
              <a:rPr lang="fr-FR" dirty="0"/>
              <a:t>Etat des lieux à la fin du sprint</a:t>
            </a:r>
          </a:p>
          <a:p>
            <a:r>
              <a:rPr lang="fr-FR" dirty="0"/>
              <a:t>Actions prises pour le prochain sprint</a:t>
            </a:r>
          </a:p>
          <a:p>
            <a:r>
              <a:rPr lang="fr-FR" dirty="0"/>
              <a:t>Vélocité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vélocité moyenne est donc de 5.75</a:t>
            </a:r>
          </a:p>
          <a:p>
            <a:pPr marL="0" indent="0">
              <a:buNone/>
            </a:pPr>
            <a:r>
              <a:rPr lang="fr-FR" dirty="0"/>
              <a:t>Les sprint 1 et 2 ont étés regroupés dans un super-sprint, du fait le vélocité moyenne des 3 sprint est de 7.66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15976A-C62E-4929-B236-246C8541A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275335"/>
              </p:ext>
            </p:extLst>
          </p:nvPr>
        </p:nvGraphicFramePr>
        <p:xfrm>
          <a:off x="2702899" y="2211389"/>
          <a:ext cx="7139963" cy="391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133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9CA6-4035-40E9-9958-15CEF93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Difficultés rencontrées et solutions retenues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D41BDC-3ED7-4C7F-AE3B-F38D52F9E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84422"/>
              </p:ext>
            </p:extLst>
          </p:nvPr>
        </p:nvGraphicFramePr>
        <p:xfrm>
          <a:off x="646111" y="2063432"/>
          <a:ext cx="10469302" cy="340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651">
                  <a:extLst>
                    <a:ext uri="{9D8B030D-6E8A-4147-A177-3AD203B41FA5}">
                      <a16:colId xmlns:a16="http://schemas.microsoft.com/office/drawing/2014/main" val="482934508"/>
                    </a:ext>
                  </a:extLst>
                </a:gridCol>
                <a:gridCol w="5234651">
                  <a:extLst>
                    <a:ext uri="{9D8B030D-6E8A-4147-A177-3AD203B41FA5}">
                      <a16:colId xmlns:a16="http://schemas.microsoft.com/office/drawing/2014/main" val="399542453"/>
                    </a:ext>
                  </a:extLst>
                </a:gridCol>
              </a:tblGrid>
              <a:tr h="314562">
                <a:tc>
                  <a:txBody>
                    <a:bodyPr/>
                    <a:lstStyle/>
                    <a:p>
                      <a:r>
                        <a:rPr lang="fr-FR" dirty="0"/>
                        <a:t>Difficultés rencontrées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Solutions retenues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24304"/>
                  </a:ext>
                </a:extLst>
              </a:tr>
              <a:tr h="1122052">
                <a:tc>
                  <a:txBody>
                    <a:bodyPr/>
                    <a:lstStyle/>
                    <a:p>
                      <a:r>
                        <a:rPr lang="fr-FR" dirty="0"/>
                        <a:t>Sur la partie Javascript, l’Implémentation des boutons et faire le lien entres les fonctionnalités de </a:t>
                      </a:r>
                      <a:r>
                        <a:rPr lang="fr-FR" dirty="0" err="1"/>
                        <a:t>BackEnd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Bien déclarer le « =fonction » lors de la déclaration de celles-ci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5219"/>
                  </a:ext>
                </a:extLst>
              </a:tr>
              <a:tr h="604182">
                <a:tc>
                  <a:txBody>
                    <a:bodyPr/>
                    <a:lstStyle/>
                    <a:p>
                      <a:r>
                        <a:rPr lang="fr-FR" dirty="0"/>
                        <a:t>Adapter le site au différents navigateur et taille d’écran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ym typeface="Wingdings" panose="05000000000000000000" pitchFamily="2" charset="2"/>
                        </a:rPr>
                        <a:t>utilisation de la fonction @MediaQuery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20126"/>
                  </a:ext>
                </a:extLst>
              </a:tr>
              <a:tr h="550484">
                <a:tc>
                  <a:txBody>
                    <a:bodyPr/>
                    <a:lstStyle/>
                    <a:p>
                      <a:r>
                        <a:rPr lang="fr-FR" dirty="0"/>
                        <a:t>Faire des bases de données sur PhpMyAdmin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Passage à </a:t>
                      </a:r>
                      <a:r>
                        <a:rPr lang="fr-FR" dirty="0" err="1"/>
                        <a:t>DataGrid</a:t>
                      </a:r>
                      <a:r>
                        <a:rPr lang="fr-FR" dirty="0"/>
                        <a:t> pour les bases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81549"/>
                  </a:ext>
                </a:extLst>
              </a:tr>
              <a:tr h="350042">
                <a:tc>
                  <a:txBody>
                    <a:bodyPr/>
                    <a:lstStyle/>
                    <a:p>
                      <a:r>
                        <a:rPr lang="fr-FR" dirty="0"/>
                        <a:t>Faire des DAO avec des jointures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Tester toutes les </a:t>
                      </a:r>
                      <a:r>
                        <a:rPr lang="fr-FR" dirty="0" err="1"/>
                        <a:t>possibilites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61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50CEF4-42E7-4903-8D05-2A90339A1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7065"/>
              </p:ext>
            </p:extLst>
          </p:nvPr>
        </p:nvGraphicFramePr>
        <p:xfrm>
          <a:off x="646111" y="5361628"/>
          <a:ext cx="104693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651">
                  <a:extLst>
                    <a:ext uri="{9D8B030D-6E8A-4147-A177-3AD203B41FA5}">
                      <a16:colId xmlns:a16="http://schemas.microsoft.com/office/drawing/2014/main" val="3790643084"/>
                    </a:ext>
                  </a:extLst>
                </a:gridCol>
                <a:gridCol w="5234651">
                  <a:extLst>
                    <a:ext uri="{9D8B030D-6E8A-4147-A177-3AD203B41FA5}">
                      <a16:colId xmlns:a16="http://schemas.microsoft.com/office/drawing/2014/main" val="531195998"/>
                    </a:ext>
                  </a:extLst>
                </a:gridCol>
              </a:tblGrid>
              <a:tr h="398293"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bg1"/>
                          </a:solidFill>
                          <a:latin typeface="+mn-lt"/>
                        </a:rPr>
                        <a:t>Testing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  <a:latin typeface="+mn-lt"/>
                        </a:rPr>
                        <a:t> avec base de données remplie</a:t>
                      </a:r>
                    </a:p>
                  </a:txBody>
                  <a:tcPr>
                    <a:solidFill>
                      <a:srgbClr val="E5C4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Réparer avec un split entre la production et le dev</a:t>
                      </a:r>
                    </a:p>
                  </a:txBody>
                  <a:tcPr>
                    <a:solidFill>
                      <a:srgbClr val="E5C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673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B758344-A0C1-4B46-BE6D-6A05BA26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25287"/>
              </p:ext>
            </p:extLst>
          </p:nvPr>
        </p:nvGraphicFramePr>
        <p:xfrm>
          <a:off x="646111" y="6001708"/>
          <a:ext cx="1046930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651">
                  <a:extLst>
                    <a:ext uri="{9D8B030D-6E8A-4147-A177-3AD203B41FA5}">
                      <a16:colId xmlns:a16="http://schemas.microsoft.com/office/drawing/2014/main" val="1856532135"/>
                    </a:ext>
                  </a:extLst>
                </a:gridCol>
                <a:gridCol w="5234651">
                  <a:extLst>
                    <a:ext uri="{9D8B030D-6E8A-4147-A177-3AD203B41FA5}">
                      <a16:colId xmlns:a16="http://schemas.microsoft.com/office/drawing/2014/main" val="197883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Tenté de copier les présentations d’offre sur les sites déjà existants qui sont bien faites</a:t>
                      </a:r>
                    </a:p>
                  </a:txBody>
                  <a:tcPr>
                    <a:solidFill>
                      <a:srgbClr val="EFE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Pas fait car j’ai pas envie de me faire virer pour plagiat</a:t>
                      </a:r>
                    </a:p>
                  </a:txBody>
                  <a:tcPr>
                    <a:solidFill>
                      <a:srgbClr val="EFE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1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3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F8E1-0891-445D-90C6-A9B0C04A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b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fr-F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Démonstration en live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054885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294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Khmer UI</vt:lpstr>
      <vt:lpstr>Wingdings 3</vt:lpstr>
      <vt:lpstr>Ion</vt:lpstr>
      <vt:lpstr>Adobe Acrobat Document</vt:lpstr>
      <vt:lpstr>Projet ITI S7 MonPetitBet</vt:lpstr>
      <vt:lpstr>But de l’application</vt:lpstr>
      <vt:lpstr>Fonctionnel mis en place pour répondre au besoin</vt:lpstr>
      <vt:lpstr>Schéma de la base de données</vt:lpstr>
      <vt:lpstr>Organisation au sein de l’équipe</vt:lpstr>
      <vt:lpstr>Bilan de chaque sprint</vt:lpstr>
      <vt:lpstr>Difficultés rencontrées et solutions retenues</vt:lpstr>
      <vt:lpstr>    Démonstration en live de l’application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ITI S7 MonPetitBet</dc:title>
  <dc:creator>Arthur SEMUR</dc:creator>
  <cp:lastModifiedBy>Arthur SEMUR</cp:lastModifiedBy>
  <cp:revision>7</cp:revision>
  <dcterms:created xsi:type="dcterms:W3CDTF">2020-12-11T10:05:59Z</dcterms:created>
  <dcterms:modified xsi:type="dcterms:W3CDTF">2020-12-11T10:59:44Z</dcterms:modified>
</cp:coreProperties>
</file>