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handoutMasterIdLst>
    <p:handoutMasterId r:id="rId22"/>
  </p:handoutMasterIdLst>
  <p:sldIdLst>
    <p:sldId id="256" r:id="rId2"/>
    <p:sldId id="258" r:id="rId3"/>
    <p:sldId id="259" r:id="rId4"/>
    <p:sldId id="260" r:id="rId5"/>
    <p:sldId id="261" r:id="rId6"/>
    <p:sldId id="262" r:id="rId7"/>
    <p:sldId id="273" r:id="rId8"/>
    <p:sldId id="274" r:id="rId9"/>
    <p:sldId id="264" r:id="rId10"/>
    <p:sldId id="265" r:id="rId11"/>
    <p:sldId id="266" r:id="rId12"/>
    <p:sldId id="267" r:id="rId13"/>
    <p:sldId id="268" r:id="rId14"/>
    <p:sldId id="270" r:id="rId15"/>
    <p:sldId id="269" r:id="rId16"/>
    <p:sldId id="271" r:id="rId17"/>
    <p:sldId id="276" r:id="rId18"/>
    <p:sldId id="272"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1" d="100"/>
          <a:sy n="71" d="100"/>
        </p:scale>
        <p:origin x="-1356" y="-1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652AC8-0530-4F79-83C1-97E69E11A2EB}" type="datetimeFigureOut">
              <a:rPr lang="en-US" smtClean="0"/>
              <a:t>7/15/2022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5C529EE-D857-4C79-BC3B-7D9C4F7F37EA}" type="slidenum">
              <a:rPr lang="en-US" smtClean="0"/>
              <a:t>‹#›</a:t>
            </a:fld>
            <a:endParaRPr lang="en-US" dirty="0"/>
          </a:p>
        </p:txBody>
      </p:sp>
    </p:spTree>
    <p:extLst>
      <p:ext uri="{BB962C8B-B14F-4D97-AF65-F5344CB8AC3E}">
        <p14:creationId xmlns:p14="http://schemas.microsoft.com/office/powerpoint/2010/main" val="41567762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4DCB0-6554-40DD-86D4-83E84075FB85}" type="datetimeFigureOut">
              <a:rPr lang="en-US" smtClean="0"/>
              <a:t>7/15/2022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E9A92D-CC7C-475E-A7FB-6B1A2E0739AA}" type="slidenum">
              <a:rPr lang="en-US" smtClean="0"/>
              <a:t>‹#›</a:t>
            </a:fld>
            <a:endParaRPr lang="en-US" dirty="0"/>
          </a:p>
        </p:txBody>
      </p:sp>
    </p:spTree>
    <p:extLst>
      <p:ext uri="{BB962C8B-B14F-4D97-AF65-F5344CB8AC3E}">
        <p14:creationId xmlns:p14="http://schemas.microsoft.com/office/powerpoint/2010/main" val="20269145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E9A92D-CC7C-475E-A7FB-6B1A2E0739AA}" type="slidenum">
              <a:rPr lang="en-US" smtClean="0"/>
              <a:t>2</a:t>
            </a:fld>
            <a:endParaRPr lang="en-US" dirty="0"/>
          </a:p>
        </p:txBody>
      </p:sp>
    </p:spTree>
    <p:extLst>
      <p:ext uri="{BB962C8B-B14F-4D97-AF65-F5344CB8AC3E}">
        <p14:creationId xmlns:p14="http://schemas.microsoft.com/office/powerpoint/2010/main" val="2179832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E9A92D-CC7C-475E-A7FB-6B1A2E0739AA}" type="slidenum">
              <a:rPr lang="en-US" smtClean="0"/>
              <a:t>3</a:t>
            </a:fld>
            <a:endParaRPr lang="en-US" dirty="0"/>
          </a:p>
        </p:txBody>
      </p:sp>
    </p:spTree>
    <p:extLst>
      <p:ext uri="{BB962C8B-B14F-4D97-AF65-F5344CB8AC3E}">
        <p14:creationId xmlns:p14="http://schemas.microsoft.com/office/powerpoint/2010/main" val="108777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3C151F3D-87C2-46AD-8B65-9AB25A6EDD9A}" type="datetime1">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D2F33F-CF48-4A62-BD46-4F8E8BF64B22}" type="slidenum">
              <a:rPr lang="en-US" smtClean="0"/>
              <a:t>‹#›</a:t>
            </a:fld>
            <a:endParaRPr lang="en-US"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7E6166-107C-4CC2-AF9C-0D9676483D95}" type="datetime1">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D2F33F-CF48-4A62-BD46-4F8E8BF64B2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0EFD38-8E04-4B88-961F-B054F6E994B8}" type="datetime1">
              <a:rPr lang="en-US" smtClean="0"/>
              <a:t>7/15/2022</a:t>
            </a:fld>
            <a:endParaRPr lang="en-US" dirty="0"/>
          </a:p>
        </p:txBody>
      </p:sp>
      <p:sp>
        <p:nvSpPr>
          <p:cNvPr id="5" name="Footer Placeholder 4"/>
          <p:cNvSpPr>
            <a:spLocks noGrp="1"/>
          </p:cNvSpPr>
          <p:nvPr>
            <p:ph type="ftr" sz="quarter" idx="11"/>
          </p:nvPr>
        </p:nvSpPr>
        <p:spPr>
          <a:xfrm>
            <a:off x="2640597" y="6377459"/>
            <a:ext cx="3836404" cy="365125"/>
          </a:xfrm>
        </p:spPr>
        <p:txBody>
          <a:bodyPr/>
          <a:lstStyle/>
          <a:p>
            <a:endParaRPr lang="en-US" dirty="0"/>
          </a:p>
        </p:txBody>
      </p:sp>
      <p:sp>
        <p:nvSpPr>
          <p:cNvPr id="6" name="Slide Number Placeholder 5"/>
          <p:cNvSpPr>
            <a:spLocks noGrp="1"/>
          </p:cNvSpPr>
          <p:nvPr>
            <p:ph type="sldNum" sz="quarter" idx="12"/>
          </p:nvPr>
        </p:nvSpPr>
        <p:spPr/>
        <p:txBody>
          <a:bodyPr/>
          <a:lstStyle/>
          <a:p>
            <a:fld id="{F5D2F33F-CF48-4A62-BD46-4F8E8BF64B2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87FCC2-156D-4E63-9E6F-05B0D9ECCD0C}" type="datetime1">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D2F33F-CF48-4A62-BD46-4F8E8BF64B2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18EEAA-C2B2-49A1-BB45-33506E9076A5}" type="datetime1">
              <a:rPr lang="en-US" smtClean="0"/>
              <a:t>7/15/2022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5D2F33F-CF48-4A62-BD46-4F8E8BF64B22}"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1F8E25-1C2C-44E8-8B9B-AF44B4DDC570}" type="datetime1">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D2F33F-CF48-4A62-BD46-4F8E8BF64B2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B2B96F8-BCA1-4E04-8470-094A892FB427}" type="datetime1">
              <a:rPr lang="en-US" smtClean="0"/>
              <a:t>7/15/2022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5D2F33F-CF48-4A62-BD46-4F8E8BF64B2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B1129EB-E6F8-4E6E-AAAA-062339C034AE}" type="datetime1">
              <a:rPr lang="en-US" smtClean="0"/>
              <a:t>7/15/2022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5D2F33F-CF48-4A62-BD46-4F8E8BF64B2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693F27-800E-439A-9C77-DCBC7AE6022D}" type="datetime1">
              <a:rPr lang="en-US" smtClean="0"/>
              <a:t>7/15/2022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5D2F33F-CF48-4A62-BD46-4F8E8BF64B2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46FB8BE-EDFF-4BD4-9F2A-841375E78673}" type="datetime1">
              <a:rPr lang="en-US" smtClean="0"/>
              <a:t>7/15/2022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5D2F33F-CF48-4A62-BD46-4F8E8BF64B22}" type="slidenum">
              <a:rPr lang="en-US" smtClean="0"/>
              <a:t>‹#›</a:t>
            </a:fld>
            <a:endParaRPr lang="en-US"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EF8825D-5758-4D2F-B452-2FD991E95804}" type="datetime1">
              <a:rPr lang="en-US" smtClean="0"/>
              <a:t>7/15/2022</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dirty="0"/>
          </a:p>
        </p:txBody>
      </p:sp>
      <p:sp>
        <p:nvSpPr>
          <p:cNvPr id="7" name="Slide Number Placeholder 6"/>
          <p:cNvSpPr>
            <a:spLocks noGrp="1"/>
          </p:cNvSpPr>
          <p:nvPr>
            <p:ph type="sldNum" sz="quarter" idx="12"/>
          </p:nvPr>
        </p:nvSpPr>
        <p:spPr>
          <a:xfrm>
            <a:off x="8339328" y="1170432"/>
            <a:ext cx="733864" cy="201168"/>
          </a:xfrm>
        </p:spPr>
        <p:txBody>
          <a:bodyPr/>
          <a:lstStyle/>
          <a:p>
            <a:fld id="{F5D2F33F-CF48-4A62-BD46-4F8E8BF64B22}"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F69C568-30EC-4140-9835-68D177A17F92}" type="datetime1">
              <a:rPr lang="en-US" smtClean="0"/>
              <a:t>7/15/2022</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5D2F33F-CF48-4A62-BD46-4F8E8BF64B2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819400"/>
            <a:ext cx="8153400" cy="1066800"/>
          </a:xfrm>
        </p:spPr>
        <p:txBody>
          <a:bodyPr/>
          <a:lstStyle/>
          <a:p>
            <a:pPr algn="ctr"/>
            <a:r>
              <a:rPr lang="en-US" sz="3200" dirty="0" smtClean="0"/>
              <a:t>ONLINE MOVIE BOOKING SYSTEM</a:t>
            </a:r>
            <a:endParaRPr lang="en-US" sz="3200" dirty="0"/>
          </a:p>
        </p:txBody>
      </p:sp>
      <p:sp>
        <p:nvSpPr>
          <p:cNvPr id="3" name="Subtitle 2"/>
          <p:cNvSpPr>
            <a:spLocks noGrp="1"/>
          </p:cNvSpPr>
          <p:nvPr>
            <p:ph type="subTitle" idx="1"/>
          </p:nvPr>
        </p:nvSpPr>
        <p:spPr>
          <a:xfrm>
            <a:off x="1981200" y="5257800"/>
            <a:ext cx="4876800" cy="609600"/>
          </a:xfrm>
        </p:spPr>
        <p:txBody>
          <a:bodyPr>
            <a:normAutofit/>
          </a:bodyPr>
          <a:lstStyle/>
          <a:p>
            <a:pPr algn="ctr"/>
            <a:r>
              <a:rPr lang="en-US" sz="2800" dirty="0" smtClean="0"/>
              <a:t>An E-project presentation 2022</a:t>
            </a:r>
            <a:endParaRPr lang="en-US" sz="2800" dirty="0"/>
          </a:p>
        </p:txBody>
      </p:sp>
      <p:pic>
        <p:nvPicPr>
          <p:cNvPr id="4" name="Picture 3">
            <a:extLst>
              <a:ext uri="{FF2B5EF4-FFF2-40B4-BE49-F238E27FC236}">
                <a16:creationId xmlns:a16="http://schemas.microsoft.com/office/drawing/2014/main" xmlns="" id="{7C93401F-A52C-4C56-87F1-A8AA33F96B8C}"/>
              </a:ext>
            </a:extLst>
          </p:cNvPr>
          <p:cNvPicPr>
            <a:picLocks noChangeAspect="1"/>
          </p:cNvPicPr>
          <p:nvPr/>
        </p:nvPicPr>
        <p:blipFill>
          <a:blip r:embed="rId2">
            <a:clrChange>
              <a:clrFrom>
                <a:srgbClr val="FFFFFF"/>
              </a:clrFrom>
              <a:clrTo>
                <a:srgbClr val="FFFFFF">
                  <a:alpha val="0"/>
                </a:srgbClr>
              </a:clrTo>
            </a:clrChange>
          </a:blip>
          <a:srcRect/>
          <a:stretch/>
        </p:blipFill>
        <p:spPr>
          <a:xfrm rot="10800000" flipH="1" flipV="1">
            <a:off x="2286000" y="1143001"/>
            <a:ext cx="4572000" cy="1066800"/>
          </a:xfrm>
          <a:prstGeom prst="round2DiagRect">
            <a:avLst>
              <a:gd name="adj1" fmla="val 16667"/>
              <a:gd name="adj2" fmla="val 26963"/>
            </a:avLst>
          </a:prstGeom>
          <a:ln w="88900" cap="sq">
            <a:solidFill>
              <a:schemeClr val="tx1"/>
            </a:solidFill>
            <a:miter lim="800000"/>
          </a:ln>
          <a:effectLst>
            <a:outerShdw blurRad="254000" algn="tl" rotWithShape="0">
              <a:srgbClr val="000000">
                <a:alpha val="43000"/>
              </a:srgbClr>
            </a:outerShdw>
          </a:effectLst>
        </p:spPr>
      </p:pic>
      <p:sp>
        <p:nvSpPr>
          <p:cNvPr id="8" name="Slide Number Placeholder 7"/>
          <p:cNvSpPr>
            <a:spLocks noGrp="1"/>
          </p:cNvSpPr>
          <p:nvPr>
            <p:ph type="sldNum" sz="quarter" idx="12"/>
          </p:nvPr>
        </p:nvSpPr>
        <p:spPr/>
        <p:txBody>
          <a:bodyPr/>
          <a:lstStyle/>
          <a:p>
            <a:fld id="{F5D2F33F-CF48-4A62-BD46-4F8E8BF64B22}" type="slidenum">
              <a:rPr lang="en-US" smtClean="0"/>
              <a:t>1</a:t>
            </a:fld>
            <a:endParaRPr lang="en-US" dirty="0"/>
          </a:p>
        </p:txBody>
      </p:sp>
    </p:spTree>
    <p:extLst>
      <p:ext uri="{BB962C8B-B14F-4D97-AF65-F5344CB8AC3E}">
        <p14:creationId xmlns:p14="http://schemas.microsoft.com/office/powerpoint/2010/main" val="738006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ARCHITECTURE OF WEB</a:t>
            </a:r>
            <a:endParaRPr lang="en-US" dirty="0"/>
          </a:p>
        </p:txBody>
      </p:sp>
      <p:sp>
        <p:nvSpPr>
          <p:cNvPr id="3" name="Content Placeholder 2"/>
          <p:cNvSpPr>
            <a:spLocks noGrp="1"/>
          </p:cNvSpPr>
          <p:nvPr>
            <p:ph sz="half" idx="1"/>
          </p:nvPr>
        </p:nvSpPr>
        <p:spPr>
          <a:xfrm>
            <a:off x="457200" y="1773936"/>
            <a:ext cx="1066800" cy="4623816"/>
          </a:xfrm>
          <a:solidFill>
            <a:schemeClr val="bg1">
              <a:lumMod val="65000"/>
            </a:schemeClr>
          </a:solidFill>
        </p:spPr>
        <p:txBody>
          <a:bodyPr vert="vert270"/>
          <a:lstStyle/>
          <a:p>
            <a:pPr marL="118872" indent="0" algn="ctr">
              <a:buNone/>
            </a:pPr>
            <a:r>
              <a:rPr lang="en-US" sz="4000" dirty="0" smtClean="0"/>
              <a:t>SIGNUP</a:t>
            </a:r>
            <a:endParaRPr lang="en-US" sz="40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81200" y="1600200"/>
            <a:ext cx="6507754" cy="5029200"/>
          </a:xfrm>
        </p:spPr>
      </p:pic>
      <p:sp>
        <p:nvSpPr>
          <p:cNvPr id="8" name="Slide Number Placeholder 7"/>
          <p:cNvSpPr>
            <a:spLocks noGrp="1"/>
          </p:cNvSpPr>
          <p:nvPr>
            <p:ph type="sldNum" sz="quarter" idx="12"/>
          </p:nvPr>
        </p:nvSpPr>
        <p:spPr/>
        <p:txBody>
          <a:bodyPr/>
          <a:lstStyle/>
          <a:p>
            <a:fld id="{F5D2F33F-CF48-4A62-BD46-4F8E8BF64B22}" type="slidenum">
              <a:rPr lang="en-US" smtClean="0"/>
              <a:t>10</a:t>
            </a:fld>
            <a:endParaRPr lang="en-US" dirty="0"/>
          </a:p>
        </p:txBody>
      </p:sp>
    </p:spTree>
    <p:extLst>
      <p:ext uri="{BB962C8B-B14F-4D97-AF65-F5344CB8AC3E}">
        <p14:creationId xmlns:p14="http://schemas.microsoft.com/office/powerpoint/2010/main" val="1117473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00219" cy="6553200"/>
          </a:xfrm>
          <a:prstGeom prst="rect">
            <a:avLst/>
          </a:prstGeom>
          <a:solidFill>
            <a:schemeClr val="bg1">
              <a:lumMod val="65000"/>
            </a:schemeClr>
          </a:solidFill>
        </p:spPr>
        <p:txBody>
          <a:bodyPr vert="vert270" wrap="square" rtlCol="0">
            <a:spAutoFit/>
          </a:bodyPr>
          <a:lstStyle/>
          <a:p>
            <a:pPr algn="ctr"/>
            <a:r>
              <a:rPr lang="en-US" sz="4000" dirty="0" smtClean="0"/>
              <a:t>LOGIN</a:t>
            </a:r>
            <a:endParaRPr lang="en-US" sz="4000" dirty="0"/>
          </a:p>
        </p:txBody>
      </p:sp>
      <p:pic>
        <p:nvPicPr>
          <p:cNvPr id="1026" name="Picture 2" descr="C:\Users\Next in\Pictures\Camera Roll\LO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
            <a:ext cx="7391399" cy="655319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5D2F33F-CF48-4A62-BD46-4F8E8BF64B22}" type="slidenum">
              <a:rPr lang="en-US" smtClean="0"/>
              <a:t>11</a:t>
            </a:fld>
            <a:endParaRPr lang="en-US" dirty="0"/>
          </a:p>
        </p:txBody>
      </p:sp>
    </p:spTree>
    <p:extLst>
      <p:ext uri="{BB962C8B-B14F-4D97-AF65-F5344CB8AC3E}">
        <p14:creationId xmlns:p14="http://schemas.microsoft.com/office/powerpoint/2010/main" val="76359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00219" cy="6400800"/>
          </a:xfrm>
          <a:prstGeom prst="rect">
            <a:avLst/>
          </a:prstGeom>
          <a:solidFill>
            <a:schemeClr val="bg1">
              <a:lumMod val="65000"/>
            </a:schemeClr>
          </a:solidFill>
        </p:spPr>
        <p:txBody>
          <a:bodyPr vert="vert270" wrap="square" rtlCol="0">
            <a:spAutoFit/>
          </a:bodyPr>
          <a:lstStyle/>
          <a:p>
            <a:pPr algn="ctr"/>
            <a:r>
              <a:rPr lang="en-US" sz="4000" dirty="0" smtClean="0"/>
              <a:t>HEADER &amp; FOOTER</a:t>
            </a:r>
            <a:endParaRPr lang="en-US" sz="4000" dirty="0"/>
          </a:p>
        </p:txBody>
      </p:sp>
      <p:pic>
        <p:nvPicPr>
          <p:cNvPr id="2052" name="Picture 4" descr="C:\Users\Next in\Pictures\Camera Roll\FOO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14600"/>
            <a:ext cx="7696200" cy="41148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5D2F33F-CF48-4A62-BD46-4F8E8BF64B22}" type="slidenum">
              <a:rPr lang="en-US" smtClean="0"/>
              <a:t>12</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52401"/>
            <a:ext cx="7620000" cy="1523999"/>
          </a:xfrm>
          <a:prstGeom prst="rect">
            <a:avLst/>
          </a:prstGeom>
        </p:spPr>
      </p:pic>
    </p:spTree>
    <p:extLst>
      <p:ext uri="{BB962C8B-B14F-4D97-AF65-F5344CB8AC3E}">
        <p14:creationId xmlns:p14="http://schemas.microsoft.com/office/powerpoint/2010/main" val="4259877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00219" cy="6248400"/>
          </a:xfrm>
          <a:prstGeom prst="rect">
            <a:avLst/>
          </a:prstGeom>
          <a:solidFill>
            <a:schemeClr val="bg1">
              <a:lumMod val="65000"/>
            </a:schemeClr>
          </a:solidFill>
        </p:spPr>
        <p:txBody>
          <a:bodyPr vert="vert270" wrap="square" rtlCol="0">
            <a:spAutoFit/>
          </a:bodyPr>
          <a:lstStyle/>
          <a:p>
            <a:pPr algn="ctr"/>
            <a:r>
              <a:rPr lang="en-US" sz="4000" dirty="0" smtClean="0"/>
              <a:t>HOME PAGE</a:t>
            </a:r>
            <a:endParaRPr lang="en-US" sz="4000" dirty="0"/>
          </a:p>
        </p:txBody>
      </p:sp>
      <p:pic>
        <p:nvPicPr>
          <p:cNvPr id="4098" name="Picture 2" descr="C:\Users\Next in\Pictures\Camera Roll\HO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0999"/>
            <a:ext cx="7696200" cy="624840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5D2F33F-CF48-4A62-BD46-4F8E8BF64B22}" type="slidenum">
              <a:rPr lang="en-US" smtClean="0"/>
              <a:t>13</a:t>
            </a:fld>
            <a:endParaRPr lang="en-US" dirty="0"/>
          </a:p>
        </p:txBody>
      </p:sp>
    </p:spTree>
    <p:extLst>
      <p:ext uri="{BB962C8B-B14F-4D97-AF65-F5344CB8AC3E}">
        <p14:creationId xmlns:p14="http://schemas.microsoft.com/office/powerpoint/2010/main" val="3780756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800219" cy="5715000"/>
          </a:xfrm>
          <a:prstGeom prst="rect">
            <a:avLst/>
          </a:prstGeom>
          <a:solidFill>
            <a:schemeClr val="bg1">
              <a:lumMod val="65000"/>
            </a:schemeClr>
          </a:solidFill>
        </p:spPr>
        <p:txBody>
          <a:bodyPr vert="vert270" wrap="square" rtlCol="0">
            <a:spAutoFit/>
          </a:bodyPr>
          <a:lstStyle/>
          <a:p>
            <a:pPr algn="ctr"/>
            <a:r>
              <a:rPr lang="en-US" sz="4000" dirty="0" smtClean="0"/>
              <a:t>TICKET BOOKING</a:t>
            </a:r>
            <a:endParaRPr lang="en-US" sz="4000" dirty="0"/>
          </a:p>
        </p:txBody>
      </p:sp>
      <p:sp>
        <p:nvSpPr>
          <p:cNvPr id="6" name="Slide Number Placeholder 5"/>
          <p:cNvSpPr>
            <a:spLocks noGrp="1"/>
          </p:cNvSpPr>
          <p:nvPr>
            <p:ph type="sldNum" sz="quarter" idx="12"/>
          </p:nvPr>
        </p:nvSpPr>
        <p:spPr/>
        <p:txBody>
          <a:bodyPr/>
          <a:lstStyle/>
          <a:p>
            <a:fld id="{F5D2F33F-CF48-4A62-BD46-4F8E8BF64B22}" type="slidenum">
              <a:rPr lang="en-US" smtClean="0"/>
              <a:t>14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81001"/>
            <a:ext cx="7543800" cy="5714999"/>
          </a:xfrm>
          <a:prstGeom prst="rect">
            <a:avLst/>
          </a:prstGeom>
        </p:spPr>
      </p:pic>
    </p:spTree>
    <p:extLst>
      <p:ext uri="{BB962C8B-B14F-4D97-AF65-F5344CB8AC3E}">
        <p14:creationId xmlns:p14="http://schemas.microsoft.com/office/powerpoint/2010/main" val="4022774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800219" cy="5867400"/>
          </a:xfrm>
          <a:prstGeom prst="rect">
            <a:avLst/>
          </a:prstGeom>
          <a:solidFill>
            <a:schemeClr val="bg1">
              <a:lumMod val="65000"/>
            </a:schemeClr>
          </a:solidFill>
        </p:spPr>
        <p:txBody>
          <a:bodyPr vert="vert270" wrap="square" rtlCol="0">
            <a:spAutoFit/>
          </a:bodyPr>
          <a:lstStyle/>
          <a:p>
            <a:pPr algn="ctr"/>
            <a:r>
              <a:rPr lang="en-US" sz="4000" dirty="0" smtClean="0"/>
              <a:t>CONTACT</a:t>
            </a:r>
            <a:endParaRPr lang="en-US" sz="4000" dirty="0"/>
          </a:p>
        </p:txBody>
      </p:sp>
      <p:pic>
        <p:nvPicPr>
          <p:cNvPr id="3074" name="Picture 2" descr="C:\Users\Next in\Pictures\Camera Roll\CONTA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09599"/>
            <a:ext cx="7315200" cy="5867401"/>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F5D2F33F-CF48-4A62-BD46-4F8E8BF64B22}" type="slidenum">
              <a:rPr lang="en-US" smtClean="0"/>
              <a:t>15</a:t>
            </a:fld>
            <a:endParaRPr lang="en-US" dirty="0"/>
          </a:p>
        </p:txBody>
      </p:sp>
    </p:spTree>
    <p:extLst>
      <p:ext uri="{BB962C8B-B14F-4D97-AF65-F5344CB8AC3E}">
        <p14:creationId xmlns:p14="http://schemas.microsoft.com/office/powerpoint/2010/main" val="1018963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014340"/>
            <a:ext cx="2971800" cy="3853060"/>
          </a:xfrm>
          <a:prstGeom prst="rect">
            <a:avLst/>
          </a:prstGeom>
        </p:spPr>
      </p:pic>
      <p:sp>
        <p:nvSpPr>
          <p:cNvPr id="6" name="Slide Number Placeholder 5"/>
          <p:cNvSpPr>
            <a:spLocks noGrp="1"/>
          </p:cNvSpPr>
          <p:nvPr>
            <p:ph type="sldNum" sz="quarter" idx="12"/>
          </p:nvPr>
        </p:nvSpPr>
        <p:spPr/>
        <p:txBody>
          <a:bodyPr/>
          <a:lstStyle/>
          <a:p>
            <a:fld id="{F5D2F33F-CF48-4A62-BD46-4F8E8BF64B22}" type="slidenum">
              <a:rPr lang="en-US" smtClean="0"/>
              <a:t>16</a:t>
            </a:fld>
            <a:endParaRPr lang="en-US" dirty="0"/>
          </a:p>
        </p:txBody>
      </p:sp>
    </p:spTree>
    <p:extLst>
      <p:ext uri="{BB962C8B-B14F-4D97-AF65-F5344CB8AC3E}">
        <p14:creationId xmlns:p14="http://schemas.microsoft.com/office/powerpoint/2010/main" val="1813580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5D2F33F-CF48-4A62-BD46-4F8E8BF64B22}" type="slidenum">
              <a:rPr lang="en-US" smtClean="0"/>
              <a:t>17</a:t>
            </a:fld>
            <a:endParaRPr lang="en-US" dirty="0"/>
          </a:p>
        </p:txBody>
      </p:sp>
      <p:sp>
        <p:nvSpPr>
          <p:cNvPr id="3" name="TextBox 2"/>
          <p:cNvSpPr txBox="1"/>
          <p:nvPr/>
        </p:nvSpPr>
        <p:spPr>
          <a:xfrm>
            <a:off x="533400" y="457200"/>
            <a:ext cx="800219" cy="5715000"/>
          </a:xfrm>
          <a:prstGeom prst="rect">
            <a:avLst/>
          </a:prstGeom>
          <a:solidFill>
            <a:schemeClr val="bg1">
              <a:lumMod val="65000"/>
            </a:schemeClr>
          </a:solidFill>
        </p:spPr>
        <p:txBody>
          <a:bodyPr vert="vert270" wrap="square" rtlCol="0">
            <a:spAutoFit/>
          </a:bodyPr>
          <a:lstStyle/>
          <a:p>
            <a:pPr algn="ctr"/>
            <a:r>
              <a:rPr lang="en-US" sz="4000" dirty="0" smtClean="0"/>
              <a:t>PROFILE  </a:t>
            </a:r>
            <a:endParaRPr lang="en-US"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1" y="457201"/>
            <a:ext cx="7086600" cy="5715000"/>
          </a:xfrm>
          <a:prstGeom prst="rect">
            <a:avLst/>
          </a:prstGeom>
        </p:spPr>
      </p:pic>
    </p:spTree>
    <p:extLst>
      <p:ext uri="{BB962C8B-B14F-4D97-AF65-F5344CB8AC3E}">
        <p14:creationId xmlns:p14="http://schemas.microsoft.com/office/powerpoint/2010/main" val="1888896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800219" cy="5867400"/>
          </a:xfrm>
          <a:prstGeom prst="rect">
            <a:avLst/>
          </a:prstGeom>
          <a:solidFill>
            <a:schemeClr val="bg1">
              <a:lumMod val="65000"/>
            </a:schemeClr>
          </a:solidFill>
        </p:spPr>
        <p:txBody>
          <a:bodyPr vert="vert270" wrap="square" rtlCol="0">
            <a:spAutoFit/>
          </a:bodyPr>
          <a:lstStyle/>
          <a:p>
            <a:pPr algn="ctr"/>
            <a:r>
              <a:rPr lang="en-US" sz="4000" dirty="0" smtClean="0"/>
              <a:t>ADMIN PANEL INTERFACE</a:t>
            </a:r>
            <a:endParaRPr lang="en-US"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457200"/>
            <a:ext cx="7239000" cy="5867400"/>
          </a:xfrm>
          <a:prstGeom prst="rect">
            <a:avLst/>
          </a:prstGeom>
        </p:spPr>
      </p:pic>
      <p:sp>
        <p:nvSpPr>
          <p:cNvPr id="7" name="Slide Number Placeholder 6"/>
          <p:cNvSpPr>
            <a:spLocks noGrp="1"/>
          </p:cNvSpPr>
          <p:nvPr>
            <p:ph type="sldNum" sz="quarter" idx="12"/>
          </p:nvPr>
        </p:nvSpPr>
        <p:spPr/>
        <p:txBody>
          <a:bodyPr/>
          <a:lstStyle/>
          <a:p>
            <a:fld id="{F5D2F33F-CF48-4A62-BD46-4F8E8BF64B22}" type="slidenum">
              <a:rPr lang="en-US" smtClean="0"/>
              <a:t>18</a:t>
            </a:fld>
            <a:endParaRPr lang="en-US" dirty="0"/>
          </a:p>
        </p:txBody>
      </p:sp>
    </p:spTree>
    <p:extLst>
      <p:ext uri="{BB962C8B-B14F-4D97-AF65-F5344CB8AC3E}">
        <p14:creationId xmlns:p14="http://schemas.microsoft.com/office/powerpoint/2010/main" val="3709143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emium Vector | Cinema background with stars and glowing la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90767" y="2514600"/>
            <a:ext cx="4471240" cy="1938992"/>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Rounded MT Bold" pitchFamily="34" charset="0"/>
              </a:rPr>
              <a:t>THANK YOU</a:t>
            </a:r>
            <a:endPar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Rounded MT Bold" pitchFamily="34" charset="0"/>
            </a:endParaRPr>
          </a:p>
        </p:txBody>
      </p:sp>
      <p:sp>
        <p:nvSpPr>
          <p:cNvPr id="7" name="Slide Number Placeholder 6"/>
          <p:cNvSpPr>
            <a:spLocks noGrp="1"/>
          </p:cNvSpPr>
          <p:nvPr>
            <p:ph type="sldNum" sz="quarter" idx="12"/>
          </p:nvPr>
        </p:nvSpPr>
        <p:spPr/>
        <p:txBody>
          <a:bodyPr/>
          <a:lstStyle/>
          <a:p>
            <a:fld id="{F5D2F33F-CF48-4A62-BD46-4F8E8BF64B22}" type="slidenum">
              <a:rPr lang="en-US" smtClean="0"/>
              <a:t>19</a:t>
            </a:fld>
            <a:endParaRPr lang="en-US" dirty="0"/>
          </a:p>
        </p:txBody>
      </p:sp>
    </p:spTree>
    <p:extLst>
      <p:ext uri="{BB962C8B-B14F-4D97-AF65-F5344CB8AC3E}">
        <p14:creationId xmlns:p14="http://schemas.microsoft.com/office/powerpoint/2010/main" val="691113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808" y="118872"/>
            <a:ext cx="8013192" cy="2395728"/>
          </a:xfrm>
        </p:spPr>
        <p:txBody>
          <a:bodyPr/>
          <a:lstStyle/>
          <a:p>
            <a:pPr algn="ctr"/>
            <a:r>
              <a:rPr lang="en-US" dirty="0" smtClean="0"/>
              <a:t>DESIGN DEVELOPED &amp; MANAGED BY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971800"/>
            <a:ext cx="3657600" cy="3581400"/>
          </a:xfrm>
          <a:prstGeom prst="rect">
            <a:avLst/>
          </a:prstGeom>
        </p:spPr>
      </p:pic>
      <p:sp>
        <p:nvSpPr>
          <p:cNvPr id="5" name="TextBox 4"/>
          <p:cNvSpPr txBox="1"/>
          <p:nvPr/>
        </p:nvSpPr>
        <p:spPr>
          <a:xfrm>
            <a:off x="4495800" y="2819400"/>
            <a:ext cx="4267200" cy="3416320"/>
          </a:xfrm>
          <a:prstGeom prst="rect">
            <a:avLst/>
          </a:prstGeom>
          <a:noFill/>
        </p:spPr>
        <p:txBody>
          <a:bodyPr wrap="square" rtlCol="0">
            <a:spAutoFit/>
          </a:bodyPr>
          <a:lstStyle/>
          <a:p>
            <a:endParaRPr lang="en-US" sz="2400" dirty="0" smtClean="0">
              <a:solidFill>
                <a:schemeClr val="bg1"/>
              </a:solidFill>
              <a:latin typeface="Arial" pitchFamily="34" charset="0"/>
              <a:cs typeface="Arial" pitchFamily="34" charset="0"/>
            </a:endParaRPr>
          </a:p>
          <a:p>
            <a:r>
              <a:rPr lang="en-US" sz="2400" dirty="0" smtClean="0">
                <a:solidFill>
                  <a:schemeClr val="bg1"/>
                </a:solidFill>
                <a:latin typeface="Arial" pitchFamily="34" charset="0"/>
                <a:cs typeface="Arial" pitchFamily="34" charset="0"/>
              </a:rPr>
              <a:t>CHARLES STEPHEN</a:t>
            </a:r>
          </a:p>
          <a:p>
            <a:r>
              <a:rPr lang="en-US" sz="2400" dirty="0" smtClean="0">
                <a:solidFill>
                  <a:schemeClr val="bg1"/>
                </a:solidFill>
                <a:latin typeface="Arial" pitchFamily="34" charset="0"/>
                <a:cs typeface="Arial" pitchFamily="34" charset="0"/>
              </a:rPr>
              <a:t>(STUDENT1307539)</a:t>
            </a:r>
          </a:p>
          <a:p>
            <a:endParaRPr lang="en-US" sz="2400" dirty="0">
              <a:solidFill>
                <a:schemeClr val="bg1"/>
              </a:solidFill>
              <a:latin typeface="Arial" pitchFamily="34" charset="0"/>
              <a:cs typeface="Arial" pitchFamily="34" charset="0"/>
            </a:endParaRPr>
          </a:p>
          <a:p>
            <a:r>
              <a:rPr lang="en-US" sz="2400" dirty="0" smtClean="0">
                <a:solidFill>
                  <a:schemeClr val="bg1"/>
                </a:solidFill>
                <a:latin typeface="Arial" pitchFamily="34" charset="0"/>
                <a:cs typeface="Arial" pitchFamily="34" charset="0"/>
              </a:rPr>
              <a:t>MOMNA KHAN</a:t>
            </a:r>
          </a:p>
          <a:p>
            <a:r>
              <a:rPr lang="en-US" sz="2400" dirty="0" smtClean="0">
                <a:solidFill>
                  <a:schemeClr val="bg1"/>
                </a:solidFill>
                <a:latin typeface="Arial" pitchFamily="34" charset="0"/>
                <a:cs typeface="Arial" pitchFamily="34" charset="0"/>
              </a:rPr>
              <a:t>(STUDENT1307534)</a:t>
            </a:r>
          </a:p>
          <a:p>
            <a:endParaRPr lang="en-US" sz="2400" dirty="0">
              <a:solidFill>
                <a:schemeClr val="bg1"/>
              </a:solidFill>
              <a:latin typeface="Arial" pitchFamily="34" charset="0"/>
              <a:cs typeface="Arial" pitchFamily="34" charset="0"/>
            </a:endParaRPr>
          </a:p>
          <a:p>
            <a:r>
              <a:rPr lang="en-US" sz="2400" dirty="0" smtClean="0">
                <a:solidFill>
                  <a:schemeClr val="bg1"/>
                </a:solidFill>
                <a:latin typeface="Arial" pitchFamily="34" charset="0"/>
                <a:cs typeface="Arial" pitchFamily="34" charset="0"/>
              </a:rPr>
              <a:t>MARYAM FATIMA</a:t>
            </a:r>
          </a:p>
          <a:p>
            <a:r>
              <a:rPr lang="en-US" sz="2400" dirty="0" smtClean="0">
                <a:solidFill>
                  <a:schemeClr val="bg1"/>
                </a:solidFill>
                <a:latin typeface="Arial" pitchFamily="34" charset="0"/>
                <a:cs typeface="Arial" pitchFamily="34" charset="0"/>
              </a:rPr>
              <a:t>(STUDENT1320303)</a:t>
            </a:r>
            <a:endParaRPr lang="en-US" sz="2400" dirty="0">
              <a:solidFill>
                <a:schemeClr val="bg1"/>
              </a:solidFill>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F5D2F33F-CF48-4A62-BD46-4F8E8BF64B22}" type="slidenum">
              <a:rPr lang="en-US" smtClean="0"/>
              <a:t>2</a:t>
            </a:fld>
            <a:endParaRPr lang="en-US" dirty="0"/>
          </a:p>
        </p:txBody>
      </p:sp>
    </p:spTree>
    <p:extLst>
      <p:ext uri="{BB962C8B-B14F-4D97-AF65-F5344CB8AC3E}">
        <p14:creationId xmlns:p14="http://schemas.microsoft.com/office/powerpoint/2010/main" val="1281813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ark Theme wallpaper - Opera add-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14400" y="1371600"/>
            <a:ext cx="6096000" cy="3570208"/>
          </a:xfrm>
          <a:prstGeom prst="rect">
            <a:avLst/>
          </a:prstGeom>
          <a:noFill/>
        </p:spPr>
        <p:txBody>
          <a:bodyPr wrap="square" rtlCol="0">
            <a:spAutoFit/>
          </a:bodyPr>
          <a:lstStyle/>
          <a:p>
            <a:pPr algn="ctr"/>
            <a:r>
              <a:rPr lang="en-US" sz="2800" dirty="0" smtClean="0">
                <a:solidFill>
                  <a:schemeClr val="bg1">
                    <a:lumMod val="95000"/>
                  </a:schemeClr>
                </a:solidFill>
              </a:rPr>
              <a:t>CONTENTS</a:t>
            </a:r>
          </a:p>
          <a:p>
            <a:endParaRPr lang="en-US" dirty="0">
              <a:solidFill>
                <a:schemeClr val="bg1">
                  <a:lumMod val="95000"/>
                </a:schemeClr>
              </a:solidFill>
            </a:endParaRPr>
          </a:p>
          <a:p>
            <a:r>
              <a:rPr lang="en-US" sz="2000" dirty="0" smtClean="0">
                <a:solidFill>
                  <a:schemeClr val="bg1">
                    <a:lumMod val="95000"/>
                  </a:schemeClr>
                </a:solidFill>
                <a:latin typeface="Arial" pitchFamily="34" charset="0"/>
                <a:cs typeface="Arial" pitchFamily="34" charset="0"/>
              </a:rPr>
              <a:t>1. ACKNOWLEDGEMENT   ……………….………...4</a:t>
            </a:r>
          </a:p>
          <a:p>
            <a:r>
              <a:rPr lang="en-US" sz="2000" dirty="0" smtClean="0">
                <a:solidFill>
                  <a:schemeClr val="bg1">
                    <a:lumMod val="95000"/>
                  </a:schemeClr>
                </a:solidFill>
                <a:latin typeface="Arial" pitchFamily="34" charset="0"/>
                <a:cs typeface="Arial" pitchFamily="34" charset="0"/>
              </a:rPr>
              <a:t>2 .PROBLEM STATEMENT   ..……………...............5</a:t>
            </a:r>
          </a:p>
          <a:p>
            <a:r>
              <a:rPr lang="en-US" sz="2000" dirty="0" smtClean="0">
                <a:solidFill>
                  <a:schemeClr val="bg1">
                    <a:lumMod val="95000"/>
                  </a:schemeClr>
                </a:solidFill>
                <a:latin typeface="Arial" pitchFamily="34" charset="0"/>
                <a:cs typeface="Arial" pitchFamily="34" charset="0"/>
              </a:rPr>
              <a:t>3. PROBLEM SOLUTION   ………….………………6</a:t>
            </a:r>
          </a:p>
          <a:p>
            <a:r>
              <a:rPr lang="en-US" sz="2000" dirty="0" smtClean="0">
                <a:solidFill>
                  <a:schemeClr val="bg1">
                    <a:lumMod val="95000"/>
                  </a:schemeClr>
                </a:solidFill>
                <a:latin typeface="Arial" pitchFamily="34" charset="0"/>
                <a:cs typeface="Arial" pitchFamily="34" charset="0"/>
              </a:rPr>
              <a:t>4. REQUIREMENT ANALYSIS   …………………….7</a:t>
            </a:r>
          </a:p>
          <a:p>
            <a:r>
              <a:rPr lang="en-US" sz="2000" dirty="0" smtClean="0">
                <a:solidFill>
                  <a:schemeClr val="bg1">
                    <a:lumMod val="95000"/>
                  </a:schemeClr>
                </a:solidFill>
                <a:latin typeface="Arial" pitchFamily="34" charset="0"/>
                <a:cs typeface="Arial" pitchFamily="34" charset="0"/>
              </a:rPr>
              <a:t>5. FEATURES   ……………………………………….8</a:t>
            </a:r>
          </a:p>
          <a:p>
            <a:r>
              <a:rPr lang="en-US" sz="2000" dirty="0" smtClean="0">
                <a:solidFill>
                  <a:schemeClr val="bg1">
                    <a:lumMod val="95000"/>
                  </a:schemeClr>
                </a:solidFill>
                <a:latin typeface="Arial" pitchFamily="34" charset="0"/>
                <a:cs typeface="Arial" pitchFamily="34" charset="0"/>
              </a:rPr>
              <a:t>5. DESIGN PHASE   ………………………...……….9</a:t>
            </a:r>
          </a:p>
          <a:p>
            <a:r>
              <a:rPr lang="en-US" sz="2000" dirty="0">
                <a:solidFill>
                  <a:schemeClr val="bg1">
                    <a:lumMod val="95000"/>
                  </a:schemeClr>
                </a:solidFill>
                <a:latin typeface="Arial" pitchFamily="34" charset="0"/>
                <a:cs typeface="Arial" pitchFamily="34" charset="0"/>
              </a:rPr>
              <a:t>6</a:t>
            </a:r>
            <a:r>
              <a:rPr lang="en-US" sz="2000" dirty="0" smtClean="0">
                <a:solidFill>
                  <a:schemeClr val="bg1">
                    <a:lumMod val="95000"/>
                  </a:schemeClr>
                </a:solidFill>
                <a:latin typeface="Arial" pitchFamily="34" charset="0"/>
                <a:cs typeface="Arial" pitchFamily="34" charset="0"/>
              </a:rPr>
              <a:t>. ARCHITECTURE OF WEB   ……..………....10-15</a:t>
            </a:r>
          </a:p>
          <a:p>
            <a:r>
              <a:rPr lang="en-US" sz="2000" dirty="0">
                <a:solidFill>
                  <a:schemeClr val="bg1">
                    <a:lumMod val="95000"/>
                  </a:schemeClr>
                </a:solidFill>
                <a:latin typeface="Arial" pitchFamily="34" charset="0"/>
                <a:cs typeface="Arial" pitchFamily="34" charset="0"/>
              </a:rPr>
              <a:t>7</a:t>
            </a:r>
            <a:r>
              <a:rPr lang="en-US" sz="2000" dirty="0" smtClean="0">
                <a:solidFill>
                  <a:schemeClr val="bg1">
                    <a:lumMod val="95000"/>
                  </a:schemeClr>
                </a:solidFill>
                <a:latin typeface="Arial" pitchFamily="34" charset="0"/>
                <a:cs typeface="Arial" pitchFamily="34" charset="0"/>
              </a:rPr>
              <a:t>. DATABASES   …………………………………….16</a:t>
            </a:r>
          </a:p>
          <a:p>
            <a:r>
              <a:rPr lang="en-US" sz="2000" dirty="0">
                <a:solidFill>
                  <a:schemeClr val="bg1">
                    <a:lumMod val="95000"/>
                  </a:schemeClr>
                </a:solidFill>
                <a:latin typeface="Arial" pitchFamily="34" charset="0"/>
                <a:cs typeface="Arial" pitchFamily="34" charset="0"/>
              </a:rPr>
              <a:t>8</a:t>
            </a:r>
            <a:r>
              <a:rPr lang="en-US" sz="2000" dirty="0" smtClean="0">
                <a:solidFill>
                  <a:schemeClr val="bg1">
                    <a:lumMod val="95000"/>
                  </a:schemeClr>
                </a:solidFill>
                <a:latin typeface="Arial" pitchFamily="34" charset="0"/>
                <a:cs typeface="Arial" pitchFamily="34" charset="0"/>
              </a:rPr>
              <a:t>. ARCHITECTURE OF ADMIN PANEL   ...………17</a:t>
            </a:r>
            <a:endParaRPr lang="en-US" sz="2000" dirty="0">
              <a:solidFill>
                <a:schemeClr val="bg1">
                  <a:lumMod val="95000"/>
                </a:schemeClr>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F5D2F33F-CF48-4A62-BD46-4F8E8BF64B22}" type="slidenum">
              <a:rPr lang="en-US" smtClean="0"/>
              <a:t>3</a:t>
            </a:fld>
            <a:endParaRPr lang="en-US" dirty="0"/>
          </a:p>
        </p:txBody>
      </p:sp>
    </p:spTree>
    <p:extLst>
      <p:ext uri="{BB962C8B-B14F-4D97-AF65-F5344CB8AC3E}">
        <p14:creationId xmlns:p14="http://schemas.microsoft.com/office/powerpoint/2010/main" val="2325053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ACKNOWLEDGEMENT</a:t>
            </a:r>
            <a:endParaRPr lang="en-US" dirty="0"/>
          </a:p>
        </p:txBody>
      </p:sp>
      <p:sp>
        <p:nvSpPr>
          <p:cNvPr id="3" name="TextBox 2"/>
          <p:cNvSpPr txBox="1"/>
          <p:nvPr/>
        </p:nvSpPr>
        <p:spPr>
          <a:xfrm>
            <a:off x="228600" y="1600200"/>
            <a:ext cx="8382000" cy="3108543"/>
          </a:xfrm>
          <a:prstGeom prst="rect">
            <a:avLst/>
          </a:prstGeom>
          <a:noFill/>
        </p:spPr>
        <p:txBody>
          <a:bodyPr wrap="square" rtlCol="0">
            <a:spAutoFit/>
          </a:bodyPr>
          <a:lstStyle/>
          <a:p>
            <a:pPr algn="ctr"/>
            <a:endParaRPr lang="en-US" sz="2800" dirty="0" smtClean="0"/>
          </a:p>
          <a:p>
            <a:pPr algn="ctr"/>
            <a:r>
              <a:rPr lang="en-US" sz="2800" dirty="0" smtClean="0"/>
              <a:t>We would like to thank our teacher  Sir Noman</a:t>
            </a:r>
          </a:p>
          <a:p>
            <a:pPr algn="ctr"/>
            <a:r>
              <a:rPr lang="en-US" sz="2800" dirty="0"/>
              <a:t>f</a:t>
            </a:r>
            <a:r>
              <a:rPr lang="en-US" sz="2800" dirty="0" smtClean="0"/>
              <a:t>or giving us a huge opportunity to prove</a:t>
            </a:r>
          </a:p>
          <a:p>
            <a:pPr algn="ctr"/>
            <a:r>
              <a:rPr lang="en-US" sz="2800" dirty="0" smtClean="0"/>
              <a:t>ourself  on an amazing platform  to </a:t>
            </a:r>
          </a:p>
          <a:p>
            <a:pPr algn="ctr"/>
            <a:r>
              <a:rPr lang="en-US" sz="2800" dirty="0" smtClean="0"/>
              <a:t>showcase our skills.</a:t>
            </a:r>
          </a:p>
          <a:p>
            <a:pPr algn="ctr"/>
            <a:r>
              <a:rPr lang="en-US" sz="2800" dirty="0" smtClean="0"/>
              <a:t>Thank  you !</a:t>
            </a:r>
          </a:p>
          <a:p>
            <a:pPr algn="ctr"/>
            <a:r>
              <a:rPr lang="en-US" sz="2800" dirty="0" smtClean="0"/>
              <a:t>Regards team members</a:t>
            </a:r>
            <a:endParaRPr lang="en-US" sz="2800" dirty="0"/>
          </a:p>
        </p:txBody>
      </p:sp>
      <p:sp>
        <p:nvSpPr>
          <p:cNvPr id="7" name="Slide Number Placeholder 6"/>
          <p:cNvSpPr>
            <a:spLocks noGrp="1"/>
          </p:cNvSpPr>
          <p:nvPr>
            <p:ph type="sldNum" sz="quarter" idx="12"/>
          </p:nvPr>
        </p:nvSpPr>
        <p:spPr/>
        <p:txBody>
          <a:bodyPr/>
          <a:lstStyle/>
          <a:p>
            <a:fld id="{F5D2F33F-CF48-4A62-BD46-4F8E8BF64B22}" type="slidenum">
              <a:rPr lang="en-US" smtClean="0"/>
              <a:t>4</a:t>
            </a:fld>
            <a:endParaRPr lang="en-US" dirty="0"/>
          </a:p>
        </p:txBody>
      </p:sp>
    </p:spTree>
    <p:extLst>
      <p:ext uri="{BB962C8B-B14F-4D97-AF65-F5344CB8AC3E}">
        <p14:creationId xmlns:p14="http://schemas.microsoft.com/office/powerpoint/2010/main" val="4121799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STATEMENT</a:t>
            </a:r>
            <a:endParaRPr lang="en-US"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0" y="1447800"/>
            <a:ext cx="4648200" cy="5410200"/>
          </a:xfrm>
        </p:spPr>
      </p:pic>
      <p:sp>
        <p:nvSpPr>
          <p:cNvPr id="4" name="Content Placeholder 3"/>
          <p:cNvSpPr>
            <a:spLocks noGrp="1"/>
          </p:cNvSpPr>
          <p:nvPr>
            <p:ph sz="half" idx="2"/>
          </p:nvPr>
        </p:nvSpPr>
        <p:spPr/>
        <p:txBody>
          <a:bodyPr>
            <a:normAutofit/>
          </a:bodyPr>
          <a:lstStyle/>
          <a:p>
            <a:pPr marL="118872" indent="0">
              <a:buNone/>
            </a:pPr>
            <a:r>
              <a:rPr lang="en-US" sz="2000" dirty="0" smtClean="0"/>
              <a:t>Watching movies is one of the entertainment medium these days. People need to surf various website to watch trailers of the movies. They need to browse through different websites to get the movie review. Once they find a movie suited to their liking, they need </a:t>
            </a:r>
          </a:p>
          <a:p>
            <a:pPr marL="118872" indent="0">
              <a:buNone/>
            </a:pPr>
            <a:r>
              <a:rPr lang="en-US" sz="2000" dirty="0"/>
              <a:t>t</a:t>
            </a:r>
            <a:r>
              <a:rPr lang="en-US" sz="2000" dirty="0" smtClean="0"/>
              <a:t>o go to theatres to book ticket. For this they need to stand in queues to buy tickets. To ease all these problems we have proposed a solution as</a:t>
            </a:r>
          </a:p>
          <a:p>
            <a:pPr marL="118872" indent="0" algn="ctr">
              <a:buNone/>
            </a:pPr>
            <a:r>
              <a:rPr lang="en-US" sz="2000" dirty="0" smtClean="0"/>
              <a:t> “Online Movie Ticket booking”</a:t>
            </a:r>
          </a:p>
          <a:p>
            <a:pPr marL="118872" indent="0">
              <a:buNone/>
            </a:pPr>
            <a:endParaRPr lang="en-US" sz="1200" dirty="0"/>
          </a:p>
          <a:p>
            <a:pPr marL="118872" indent="0">
              <a:buNone/>
            </a:pPr>
            <a:endParaRPr lang="en-US" sz="1200" dirty="0" smtClean="0"/>
          </a:p>
          <a:p>
            <a:pPr marL="118872" indent="0">
              <a:buNone/>
            </a:pPr>
            <a:endParaRPr lang="en-US" sz="1200" dirty="0"/>
          </a:p>
          <a:p>
            <a:endParaRPr lang="en-US" sz="1200" dirty="0"/>
          </a:p>
        </p:txBody>
      </p:sp>
      <p:sp>
        <p:nvSpPr>
          <p:cNvPr id="8" name="Slide Number Placeholder 7"/>
          <p:cNvSpPr>
            <a:spLocks noGrp="1"/>
          </p:cNvSpPr>
          <p:nvPr>
            <p:ph type="sldNum" sz="quarter" idx="12"/>
          </p:nvPr>
        </p:nvSpPr>
        <p:spPr/>
        <p:txBody>
          <a:bodyPr/>
          <a:lstStyle/>
          <a:p>
            <a:fld id="{F5D2F33F-CF48-4A62-BD46-4F8E8BF64B22}" type="slidenum">
              <a:rPr lang="en-US" smtClean="0"/>
              <a:t>5</a:t>
            </a:fld>
            <a:endParaRPr lang="en-US" dirty="0"/>
          </a:p>
        </p:txBody>
      </p:sp>
    </p:spTree>
    <p:extLst>
      <p:ext uri="{BB962C8B-B14F-4D97-AF65-F5344CB8AC3E}">
        <p14:creationId xmlns:p14="http://schemas.microsoft.com/office/powerpoint/2010/main" val="1843007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SOLUTION</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1800" dirty="0" smtClean="0"/>
              <a:t>Online </a:t>
            </a:r>
            <a:r>
              <a:rPr lang="en-US" sz="1800" dirty="0"/>
              <a:t>movie booking system is a web portal where you can book tickets in advance, know your movie show timing, watch movie trailer and read reviews for the same</a:t>
            </a:r>
            <a:r>
              <a:rPr lang="en-US" sz="1800" dirty="0" smtClean="0"/>
              <a:t>.</a:t>
            </a:r>
          </a:p>
          <a:p>
            <a:pPr>
              <a:buFont typeface="Wingdings" pitchFamily="2" charset="2"/>
              <a:buChar char="Ø"/>
            </a:pPr>
            <a:r>
              <a:rPr lang="en-US" sz="1800" dirty="0"/>
              <a:t>User can know everything about a movie and its show rates and show time just sitting on your couch.</a:t>
            </a:r>
          </a:p>
          <a:p>
            <a:pPr>
              <a:buFont typeface="Wingdings" pitchFamily="2" charset="2"/>
              <a:buChar char="Ø"/>
            </a:pPr>
            <a:r>
              <a:rPr lang="en-US" sz="1800" dirty="0"/>
              <a:t>Just go to web portal for Online Movie Ticket Booking System and register yourself and gain access to all the movie and theaters and many more features.</a:t>
            </a:r>
          </a:p>
          <a:p>
            <a:pPr>
              <a:buFont typeface="Wingdings" pitchFamily="2" charset="2"/>
              <a:buChar char="Ø"/>
            </a:pPr>
            <a:r>
              <a:rPr lang="en-US" sz="1800" dirty="0"/>
              <a:t>Online Movie Ticketing System in PHP is a very user-friendly project and can be accessed from anywhere.</a:t>
            </a:r>
          </a:p>
          <a:p>
            <a:pPr>
              <a:buFont typeface="Wingdings" pitchFamily="2" charset="2"/>
              <a:buChar char="Ø"/>
            </a:pPr>
            <a:r>
              <a:rPr lang="en-US" sz="1800" dirty="0" smtClean="0"/>
              <a:t>There </a:t>
            </a:r>
            <a:r>
              <a:rPr lang="en-US" sz="1800" dirty="0"/>
              <a:t>is no need to go to the movie theaters and wait for your turn to book movie </a:t>
            </a:r>
            <a:r>
              <a:rPr lang="en-US" sz="1800" dirty="0" smtClean="0"/>
              <a:t>tickets.</a:t>
            </a:r>
          </a:p>
          <a:p>
            <a:pPr>
              <a:buFont typeface="Wingdings" pitchFamily="2" charset="2"/>
              <a:buChar char="Ø"/>
            </a:pPr>
            <a:r>
              <a:rPr lang="en-US" sz="1800" dirty="0"/>
              <a:t>User can now just track everything about a movie just by clicking on to it.</a:t>
            </a:r>
          </a:p>
          <a:p>
            <a:pPr>
              <a:buFont typeface="Wingdings" pitchFamily="2" charset="2"/>
              <a:buChar char="Ø"/>
            </a:pPr>
            <a:r>
              <a:rPr lang="en-US" sz="1800" dirty="0"/>
              <a:t>User can buy tickets just by selecting a movie and show timings. Also there is three classes for a movie theatre.</a:t>
            </a:r>
          </a:p>
          <a:p>
            <a:pPr>
              <a:buFont typeface="Wingdings" pitchFamily="2" charset="2"/>
              <a:buChar char="Ø"/>
            </a:pPr>
            <a:r>
              <a:rPr lang="en-US" sz="1800" dirty="0"/>
              <a:t>User can opt to Gold, Platinum or Box class to buy tickets. These are different seat categories inside the hall</a:t>
            </a:r>
            <a:r>
              <a:rPr lang="en-US" sz="1800" dirty="0" smtClean="0"/>
              <a:t>.</a:t>
            </a:r>
          </a:p>
          <a:p>
            <a:pPr>
              <a:buFont typeface="Wingdings" pitchFamily="2" charset="2"/>
              <a:buChar char="Ø"/>
            </a:pPr>
            <a:endParaRPr lang="en-US" sz="1200" dirty="0"/>
          </a:p>
          <a:p>
            <a:pPr marL="118872" indent="0">
              <a:buNone/>
            </a:pPr>
            <a:endParaRPr lang="en-US" sz="1200" dirty="0" smtClean="0"/>
          </a:p>
          <a:p>
            <a:pPr marL="118872" indent="0">
              <a:buNone/>
            </a:pPr>
            <a:endParaRPr lang="en-US" sz="1200" dirty="0" smtClean="0"/>
          </a:p>
          <a:p>
            <a:pPr marL="118872" indent="0">
              <a:buNone/>
            </a:pPr>
            <a:endParaRPr lang="en-US" sz="1200" dirty="0"/>
          </a:p>
        </p:txBody>
      </p:sp>
      <p:sp>
        <p:nvSpPr>
          <p:cNvPr id="7" name="Slide Number Placeholder 6"/>
          <p:cNvSpPr>
            <a:spLocks noGrp="1"/>
          </p:cNvSpPr>
          <p:nvPr>
            <p:ph type="sldNum" sz="quarter" idx="12"/>
          </p:nvPr>
        </p:nvSpPr>
        <p:spPr/>
        <p:txBody>
          <a:bodyPr/>
          <a:lstStyle/>
          <a:p>
            <a:fld id="{F5D2F33F-CF48-4A62-BD46-4F8E8BF64B22}" type="slidenum">
              <a:rPr lang="en-US" smtClean="0"/>
              <a:t>6</a:t>
            </a:fld>
            <a:endParaRPr lang="en-US" dirty="0"/>
          </a:p>
        </p:txBody>
      </p:sp>
    </p:spTree>
    <p:extLst>
      <p:ext uri="{BB962C8B-B14F-4D97-AF65-F5344CB8AC3E}">
        <p14:creationId xmlns:p14="http://schemas.microsoft.com/office/powerpoint/2010/main" val="1274772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REQUIREMENT</a:t>
            </a:r>
            <a:endParaRPr lang="en-US" dirty="0"/>
          </a:p>
        </p:txBody>
      </p:sp>
      <p:sp>
        <p:nvSpPr>
          <p:cNvPr id="3" name="TextBox 2"/>
          <p:cNvSpPr txBox="1"/>
          <p:nvPr/>
        </p:nvSpPr>
        <p:spPr>
          <a:xfrm>
            <a:off x="228600" y="1676400"/>
            <a:ext cx="8458200" cy="4555093"/>
          </a:xfrm>
          <a:prstGeom prst="rect">
            <a:avLst/>
          </a:prstGeom>
          <a:noFill/>
        </p:spPr>
        <p:txBody>
          <a:bodyPr wrap="square" rtlCol="0">
            <a:spAutoFit/>
          </a:bodyPr>
          <a:lstStyle/>
          <a:p>
            <a:pPr marL="285750" indent="-285750">
              <a:buFont typeface="Wingdings" pitchFamily="2" charset="2"/>
              <a:buChar char="v"/>
            </a:pPr>
            <a:r>
              <a:rPr lang="en-US" sz="2000" b="1" i="1" dirty="0"/>
              <a:t>Visitor or Registered user:</a:t>
            </a:r>
            <a:endParaRPr lang="en-US" sz="2000" dirty="0"/>
          </a:p>
          <a:p>
            <a:pPr marL="285750" lvl="0" indent="-285750">
              <a:buFont typeface="Arial" pitchFamily="34" charset="0"/>
              <a:buChar char="•"/>
            </a:pPr>
            <a:r>
              <a:rPr lang="en-US" dirty="0"/>
              <a:t>He/she needs to first register on this web portal.</a:t>
            </a:r>
          </a:p>
          <a:p>
            <a:pPr marL="285750" lvl="0" indent="-285750">
              <a:buFont typeface="Arial" pitchFamily="34" charset="0"/>
              <a:buChar char="•"/>
            </a:pPr>
            <a:r>
              <a:rPr lang="en-US" dirty="0"/>
              <a:t>He /she can enjoy watching trailer for movie.</a:t>
            </a:r>
          </a:p>
          <a:p>
            <a:pPr marL="285750" lvl="0" indent="-285750">
              <a:buFont typeface="Arial" pitchFamily="34" charset="0"/>
              <a:buChar char="•"/>
            </a:pPr>
            <a:r>
              <a:rPr lang="en-US" dirty="0"/>
              <a:t>He/she can book movie ticket by selecting show time and show date.</a:t>
            </a:r>
          </a:p>
          <a:p>
            <a:pPr marL="285750" lvl="0" indent="-285750">
              <a:buFont typeface="Arial" pitchFamily="34" charset="0"/>
              <a:buChar char="•"/>
            </a:pPr>
            <a:r>
              <a:rPr lang="en-US" dirty="0"/>
              <a:t>He/she can opt to our three classes and can select any one of the three classes.</a:t>
            </a:r>
          </a:p>
          <a:p>
            <a:pPr marL="285750" lvl="0" indent="-285750">
              <a:buFont typeface="Arial" pitchFamily="34" charset="0"/>
              <a:buChar char="•"/>
            </a:pPr>
            <a:r>
              <a:rPr lang="en-US" dirty="0"/>
              <a:t>We have special concessions for kids (aged between 3 to 12 years).</a:t>
            </a:r>
          </a:p>
          <a:p>
            <a:pPr marL="285750" lvl="0" indent="-285750">
              <a:buFont typeface="Arial" pitchFamily="34" charset="0"/>
              <a:buChar char="•"/>
            </a:pPr>
            <a:r>
              <a:rPr lang="en-US" dirty="0"/>
              <a:t>He/ she can read movie details and reviews along with their ratings at our web portal</a:t>
            </a:r>
            <a:r>
              <a:rPr lang="en-US" dirty="0" smtClean="0"/>
              <a:t>.</a:t>
            </a:r>
          </a:p>
          <a:p>
            <a:pPr lvl="0"/>
            <a:endParaRPr lang="en-US" dirty="0" smtClean="0"/>
          </a:p>
          <a:p>
            <a:pPr marL="285750" indent="-285750">
              <a:buFont typeface="Wingdings" pitchFamily="2" charset="2"/>
              <a:buChar char="v"/>
            </a:pPr>
            <a:r>
              <a:rPr lang="en-US" sz="2000" b="1" i="1" dirty="0"/>
              <a:t>Admin</a:t>
            </a:r>
            <a:endParaRPr lang="en-US" sz="2000" dirty="0"/>
          </a:p>
          <a:p>
            <a:pPr marL="285750" lvl="0" indent="-285750">
              <a:buFont typeface="Arial" pitchFamily="34" charset="0"/>
              <a:buChar char="•"/>
            </a:pPr>
            <a:r>
              <a:rPr lang="en-US" dirty="0"/>
              <a:t>Admin is the main backbone for this portal.</a:t>
            </a:r>
          </a:p>
          <a:p>
            <a:pPr marL="285750" lvl="0" indent="-285750">
              <a:buFont typeface="Arial" pitchFamily="34" charset="0"/>
              <a:buChar char="•"/>
            </a:pPr>
            <a:r>
              <a:rPr lang="en-US" dirty="0"/>
              <a:t>Admin is responsible for adding and editing a movie theater.</a:t>
            </a:r>
          </a:p>
          <a:p>
            <a:pPr marL="285750" lvl="0" indent="-285750">
              <a:buFont typeface="Arial" pitchFamily="34" charset="0"/>
              <a:buChar char="•"/>
            </a:pPr>
            <a:r>
              <a:rPr lang="en-US" dirty="0"/>
              <a:t>Admin will add, edit and delete movies for each movie theaters.</a:t>
            </a:r>
          </a:p>
          <a:p>
            <a:pPr marL="285750" lvl="0" indent="-285750">
              <a:buFont typeface="Arial" pitchFamily="34" charset="0"/>
              <a:buChar char="•"/>
            </a:pPr>
            <a:r>
              <a:rPr lang="en-US" dirty="0"/>
              <a:t>Admin will be responsible for adding, editing and deleting show time for movies.</a:t>
            </a:r>
          </a:p>
          <a:p>
            <a:pPr marL="285750" indent="-285750">
              <a:buFont typeface="Arial" pitchFamily="34" charset="0"/>
              <a:buChar char="•"/>
            </a:pPr>
            <a:r>
              <a:rPr lang="en-US" dirty="0"/>
              <a:t>Admin can also view the number of users that are registered to the web </a:t>
            </a:r>
            <a:r>
              <a:rPr lang="en-US" dirty="0" smtClean="0"/>
              <a:t>portal.</a:t>
            </a:r>
          </a:p>
          <a:p>
            <a:endParaRPr lang="en-US" sz="1600" dirty="0"/>
          </a:p>
          <a:p>
            <a:endParaRPr lang="en-US" dirty="0"/>
          </a:p>
        </p:txBody>
      </p:sp>
      <p:sp>
        <p:nvSpPr>
          <p:cNvPr id="7" name="Slide Number Placeholder 6"/>
          <p:cNvSpPr>
            <a:spLocks noGrp="1"/>
          </p:cNvSpPr>
          <p:nvPr>
            <p:ph type="sldNum" sz="quarter" idx="12"/>
          </p:nvPr>
        </p:nvSpPr>
        <p:spPr/>
        <p:txBody>
          <a:bodyPr/>
          <a:lstStyle/>
          <a:p>
            <a:fld id="{F5D2F33F-CF48-4A62-BD46-4F8E8BF64B22}" type="slidenum">
              <a:rPr lang="en-US" smtClean="0"/>
              <a:t>7</a:t>
            </a:fld>
            <a:endParaRPr lang="en-US" dirty="0"/>
          </a:p>
        </p:txBody>
      </p:sp>
    </p:spTree>
    <p:extLst>
      <p:ext uri="{BB962C8B-B14F-4D97-AF65-F5344CB8AC3E}">
        <p14:creationId xmlns:p14="http://schemas.microsoft.com/office/powerpoint/2010/main" val="481539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067800" cy="1251062"/>
          </a:xfrm>
        </p:spPr>
        <p:txBody>
          <a:bodyPr>
            <a:normAutofit fontScale="90000"/>
          </a:bodyPr>
          <a:lstStyle/>
          <a:p>
            <a:pPr algn="ctr"/>
            <a:r>
              <a:rPr lang="en-US" dirty="0" smtClean="0"/>
              <a:t>ONLINE MOVIE BOOKING SYSTEM FEATURES </a:t>
            </a:r>
            <a:endParaRPr lang="en-US" dirty="0"/>
          </a:p>
        </p:txBody>
      </p:sp>
      <p:sp>
        <p:nvSpPr>
          <p:cNvPr id="3" name="TextBox 2"/>
          <p:cNvSpPr txBox="1"/>
          <p:nvPr/>
        </p:nvSpPr>
        <p:spPr>
          <a:xfrm>
            <a:off x="152400" y="1676400"/>
            <a:ext cx="8534400" cy="4832092"/>
          </a:xfrm>
          <a:prstGeom prst="rect">
            <a:avLst/>
          </a:prstGeom>
          <a:noFill/>
        </p:spPr>
        <p:txBody>
          <a:bodyPr wrap="square" rtlCol="0">
            <a:spAutoFit/>
          </a:bodyPr>
          <a:lstStyle/>
          <a:p>
            <a:pPr marL="285750" lvl="0" indent="-285750">
              <a:buFont typeface="Arial" pitchFamily="34" charset="0"/>
              <a:buChar char="•"/>
            </a:pPr>
            <a:r>
              <a:rPr lang="en-US" sz="2800" dirty="0"/>
              <a:t>Login and Registration for users.</a:t>
            </a:r>
          </a:p>
          <a:p>
            <a:pPr marL="285750" lvl="0" indent="-285750">
              <a:buFont typeface="Arial" pitchFamily="34" charset="0"/>
              <a:buChar char="•"/>
            </a:pPr>
            <a:r>
              <a:rPr lang="en-US" sz="2800" dirty="0"/>
              <a:t>View show time just by selecting your preferred date.</a:t>
            </a:r>
          </a:p>
          <a:p>
            <a:pPr marL="285750" lvl="0" indent="-285750">
              <a:buFont typeface="Arial" pitchFamily="34" charset="0"/>
              <a:buChar char="•"/>
            </a:pPr>
            <a:r>
              <a:rPr lang="en-US" sz="2800" dirty="0"/>
              <a:t>Movie Reviews and ratings.</a:t>
            </a:r>
          </a:p>
          <a:p>
            <a:pPr marL="285750" lvl="0" indent="-285750">
              <a:buFont typeface="Arial" pitchFamily="34" charset="0"/>
              <a:buChar char="•"/>
            </a:pPr>
            <a:r>
              <a:rPr lang="en-US" sz="2800" dirty="0"/>
              <a:t>Movie trailers.</a:t>
            </a:r>
          </a:p>
          <a:p>
            <a:pPr marL="285750" lvl="0" indent="-285750">
              <a:buFont typeface="Arial" pitchFamily="34" charset="0"/>
              <a:buChar char="•"/>
            </a:pPr>
            <a:r>
              <a:rPr lang="en-US" sz="2800" dirty="0"/>
              <a:t>Payment Gateway needs to be added to this project.(Optional)</a:t>
            </a:r>
          </a:p>
          <a:p>
            <a:pPr marL="285750" lvl="0" indent="-285750">
              <a:buFont typeface="Arial" pitchFamily="34" charset="0"/>
              <a:buChar char="•"/>
            </a:pPr>
            <a:r>
              <a:rPr lang="en-US" sz="2800" dirty="0"/>
              <a:t>Admin dashboard.</a:t>
            </a:r>
          </a:p>
          <a:p>
            <a:pPr marL="285750" lvl="0" indent="-285750">
              <a:buFont typeface="Arial" pitchFamily="34" charset="0"/>
              <a:buChar char="•"/>
            </a:pPr>
            <a:r>
              <a:rPr lang="en-US" sz="2800" dirty="0"/>
              <a:t>Add, delete and edit movie theaters.</a:t>
            </a:r>
          </a:p>
          <a:p>
            <a:pPr marL="285750" lvl="0" indent="-285750">
              <a:buFont typeface="Arial" pitchFamily="34" charset="0"/>
              <a:buChar char="•"/>
            </a:pPr>
            <a:r>
              <a:rPr lang="en-US" sz="2800" dirty="0"/>
              <a:t>Add, delete and edit movies.</a:t>
            </a:r>
          </a:p>
          <a:p>
            <a:pPr marL="285750" lvl="0" indent="-285750">
              <a:buFont typeface="Arial" pitchFamily="34" charset="0"/>
              <a:buChar char="•"/>
            </a:pPr>
            <a:r>
              <a:rPr lang="en-US" sz="2800" dirty="0"/>
              <a:t>Add, delete and edit shows and their rates for each classes.</a:t>
            </a:r>
          </a:p>
        </p:txBody>
      </p:sp>
      <p:sp>
        <p:nvSpPr>
          <p:cNvPr id="7" name="Slide Number Placeholder 6"/>
          <p:cNvSpPr>
            <a:spLocks noGrp="1"/>
          </p:cNvSpPr>
          <p:nvPr>
            <p:ph type="sldNum" sz="quarter" idx="12"/>
          </p:nvPr>
        </p:nvSpPr>
        <p:spPr/>
        <p:txBody>
          <a:bodyPr/>
          <a:lstStyle/>
          <a:p>
            <a:fld id="{F5D2F33F-CF48-4A62-BD46-4F8E8BF64B22}" type="slidenum">
              <a:rPr lang="en-US" smtClean="0"/>
              <a:t>8</a:t>
            </a:fld>
            <a:endParaRPr lang="en-US" dirty="0"/>
          </a:p>
        </p:txBody>
      </p:sp>
    </p:spTree>
    <p:extLst>
      <p:ext uri="{BB962C8B-B14F-4D97-AF65-F5344CB8AC3E}">
        <p14:creationId xmlns:p14="http://schemas.microsoft.com/office/powerpoint/2010/main" val="913210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DESIGN PHASE</a:t>
            </a:r>
            <a:endParaRPr lang="en-US" dirty="0"/>
          </a:p>
        </p:txBody>
      </p:sp>
      <p:sp>
        <p:nvSpPr>
          <p:cNvPr id="5" name="TextBox 4"/>
          <p:cNvSpPr txBox="1"/>
          <p:nvPr/>
        </p:nvSpPr>
        <p:spPr>
          <a:xfrm>
            <a:off x="228600" y="1600200"/>
            <a:ext cx="8686800" cy="4031873"/>
          </a:xfrm>
          <a:prstGeom prst="rect">
            <a:avLst/>
          </a:prstGeom>
          <a:noFill/>
        </p:spPr>
        <p:txBody>
          <a:bodyPr wrap="square" rtlCol="0">
            <a:spAutoFit/>
          </a:bodyPr>
          <a:lstStyle/>
          <a:p>
            <a:r>
              <a:rPr lang="en-US" sz="3200" dirty="0" smtClean="0"/>
              <a:t>Design phase involves the preparation of our website which includes the following pages.</a:t>
            </a:r>
          </a:p>
          <a:p>
            <a:endParaRPr lang="en-US" sz="3200" dirty="0"/>
          </a:p>
          <a:p>
            <a:pPr marL="285750" indent="-285750">
              <a:buFont typeface="Wingdings" pitchFamily="2" charset="2"/>
              <a:buChar char="§"/>
            </a:pPr>
            <a:r>
              <a:rPr lang="en-US" sz="3200" dirty="0" smtClean="0"/>
              <a:t>Home</a:t>
            </a:r>
          </a:p>
          <a:p>
            <a:pPr marL="285750" indent="-285750">
              <a:buFont typeface="Wingdings" pitchFamily="2" charset="2"/>
              <a:buChar char="§"/>
            </a:pPr>
            <a:r>
              <a:rPr lang="en-US" sz="3200" dirty="0" smtClean="0"/>
              <a:t>Ticket Booking</a:t>
            </a:r>
          </a:p>
          <a:p>
            <a:pPr marL="285750" indent="-285750">
              <a:buFont typeface="Wingdings" pitchFamily="2" charset="2"/>
              <a:buChar char="§"/>
            </a:pPr>
            <a:r>
              <a:rPr lang="en-US" sz="3200" dirty="0" smtClean="0"/>
              <a:t>Contact</a:t>
            </a:r>
          </a:p>
          <a:p>
            <a:pPr marL="285750" indent="-285750">
              <a:buFont typeface="Wingdings" pitchFamily="2" charset="2"/>
              <a:buChar char="§"/>
            </a:pPr>
            <a:r>
              <a:rPr lang="en-US" sz="3200" dirty="0" smtClean="0"/>
              <a:t>Sign Up 	</a:t>
            </a:r>
          </a:p>
          <a:p>
            <a:pPr marL="285750" indent="-285750">
              <a:buFont typeface="Wingdings" pitchFamily="2" charset="2"/>
              <a:buChar char="§"/>
            </a:pPr>
            <a:r>
              <a:rPr lang="en-US" sz="3200" dirty="0" smtClean="0"/>
              <a:t>Login</a:t>
            </a:r>
          </a:p>
        </p:txBody>
      </p:sp>
      <p:sp>
        <p:nvSpPr>
          <p:cNvPr id="7" name="Slide Number Placeholder 6"/>
          <p:cNvSpPr>
            <a:spLocks noGrp="1"/>
          </p:cNvSpPr>
          <p:nvPr>
            <p:ph type="sldNum" sz="quarter" idx="12"/>
          </p:nvPr>
        </p:nvSpPr>
        <p:spPr/>
        <p:txBody>
          <a:bodyPr/>
          <a:lstStyle/>
          <a:p>
            <a:fld id="{F5D2F33F-CF48-4A62-BD46-4F8E8BF64B22}" type="slidenum">
              <a:rPr lang="en-US" smtClean="0"/>
              <a:t>9</a:t>
            </a:fld>
            <a:endParaRPr lang="en-US" dirty="0"/>
          </a:p>
        </p:txBody>
      </p:sp>
    </p:spTree>
    <p:extLst>
      <p:ext uri="{BB962C8B-B14F-4D97-AF65-F5344CB8AC3E}">
        <p14:creationId xmlns:p14="http://schemas.microsoft.com/office/powerpoint/2010/main" val="194353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361</TotalTime>
  <Words>676</Words>
  <Application>Microsoft Office PowerPoint</Application>
  <PresentationFormat>On-screen Show (4:3)</PresentationFormat>
  <Paragraphs>113</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Module</vt:lpstr>
      <vt:lpstr>ONLINE MOVIE BOOKING SYSTEM</vt:lpstr>
      <vt:lpstr>DESIGN DEVELOPED &amp; MANAGED BY</vt:lpstr>
      <vt:lpstr>PowerPoint Presentation</vt:lpstr>
      <vt:lpstr>ACKNOWLEDGEMENT</vt:lpstr>
      <vt:lpstr>PROBLEM STATEMENT</vt:lpstr>
      <vt:lpstr>PROBLEM SOLUTION</vt:lpstr>
      <vt:lpstr>REQUIREMENT</vt:lpstr>
      <vt:lpstr>ONLINE MOVIE BOOKING SYSTEM FEATURES </vt:lpstr>
      <vt:lpstr>DESIGN PHASE</vt:lpstr>
      <vt:lpstr>ARCHITECTURE OF WEB</vt:lpstr>
      <vt:lpstr>PowerPoint Presentation</vt:lpstr>
      <vt:lpstr>PowerPoint Presentation</vt:lpstr>
      <vt:lpstr>PowerPoint Presentation</vt:lpstr>
      <vt:lpstr>PowerPoint Presentation</vt:lpstr>
      <vt:lpstr>PowerPoint Presentation</vt:lpstr>
      <vt:lpstr>DATABASES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MOVIE BOOKING SYSTEM</dc:title>
  <dc:creator>Next in</dc:creator>
  <cp:lastModifiedBy>Next in</cp:lastModifiedBy>
  <cp:revision>32</cp:revision>
  <dcterms:created xsi:type="dcterms:W3CDTF">2022-07-13T14:59:41Z</dcterms:created>
  <dcterms:modified xsi:type="dcterms:W3CDTF">2022-07-15T10:00:36Z</dcterms:modified>
</cp:coreProperties>
</file>