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8603791" val="1068" rev64="64" revOS="4"/>
      <pr:smFileRevision xmlns:pr="smNativeData" xmlns="smNativeData" dt="1738603791" val="101"/>
      <pr:guideOptions xmlns:pr="smNativeData" xmlns="smNativeData" dt="1738603791" snapToGrid="1" snapToBorders="1" snapToGuides="1"/>
      <pr:pdfExportOpt xmlns:pr="smNativeData" xmlns="smNativeData" dt="1738603791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A86A-24D0-AC5E-9E41-D20BE60F688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934D-03D0-AC65-9E41-F530DD0F68A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F355-1BD0-AC05-9E41-ED50BD0F68B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E922-6CD0-AC1F-9E41-9A4AA70F68C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F1E3-ADD0-AC07-9E41-5B52BF0F680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8CB3-FDD0-AC7A-9E41-0B2FC20F685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81C8-86D0-AC77-9E41-7022CF0F682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FDC5-8BD0-AC0B-9E41-7D5EB30F682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C84D-03D0-AC3E-9E41-F56B860F68A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D1A1-EFD0-AC27-9E41-19729F0F684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B9B5-FBD0-AC4F-9E41-0D1AF70F685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9956-18D0-AC6F-9E41-EE3AD70F68B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9C61-2FD0-AC6A-9E41-D93FD20F688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E63D-73D0-AC10-9E41-8545A80F68D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E30C-42D0-AC15-9E41-B440AD0F68E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ABBB-F5D0-AC5D-9E41-0308E50F685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88E6-A8D0-AC7E-9E41-5E2BC60F680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FC5B-15D0-AC0A-9E41-E35FB20F68B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935F-11D0-AC65-9E41-E730DD0F68B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8787-C9D0-AC71-9E41-3F24C90F686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F9BAC5-8BD0-AC4C-9E41-7D19F40F682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F9C9BB-F5D0-AC3F-9E41-036A870F6856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F9B420-6ED0-AC42-9E41-9817FA0F68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F9F21D-53D0-AC04-9E41-A551BC0F68F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D/2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D/2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Качество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Мостотрест);</a:t>
            </a:r>
          </a:p>
          <a:p>
            <a:pPr marL="0" indent="0">
              <a:buNone/>
            </a:pPr>
            <a:r>
              <a:t>4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precision ≈ в пределах [0,65; 0,83].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Качество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(Мостотрест);</a:t>
            </a:r>
          </a:p>
          <a:p>
            <a:pPr marL="0" indent="0">
              <a:buNone/>
            </a:pPr>
            <a:r>
              <a:t>1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precision ≈ в пределах [0,89; 0,94].</a:t>
            </a:r>
          </a:p>
          <a:p>
            <a:pPr marL="0" indent="0">
              <a:buNone/>
              <a:defRPr sz="2400" cap="none"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Модель catboost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Проверим альтернативную модель на основе градиентного бустинга (catboost).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Качество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 catboost:</a:t>
            </a:r>
          </a:p>
          <a:p>
            <a:pPr marL="0" indent="0">
              <a:buNone/>
            </a:pPr>
            <a:r>
              <a:t>в результатах inference выдал 10 объектов.</a:t>
            </a:r>
          </a:p>
          <a:p>
            <a:pPr marL="0" indent="0">
              <a:buNone/>
            </a:pPr>
            <a:r>
              <a:t>Все объекты подходят.</a:t>
            </a:r>
          </a:p>
          <a:p>
            <a:pPr marL="0" indent="0">
              <a:buNone/>
            </a:pPr>
            <a:r>
              <a:t>Получается precision: 1.</a:t>
            </a:r>
          </a:p>
          <a:p>
            <a:pPr marL="0" indent="0">
              <a:buNone/>
              <a:defRPr sz="2400" cap="none"/>
            </a:pPr>
            <a:r>
              <a:t>Получается, что результаты более точные, чем при использовании Random Forest, но результатов меньше: Модель 1Б выдала, как минимум, 16 подходящих акций, а модель catboost только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Сравнение и выводы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D/2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точность ответов, Модель 1Б стала более прицельной, а модель  catboost показала самую высокую точность (за счет снижения покрытия).</a:t>
            </a:r>
          </a:p>
          <a:p>
            <a:pPr marL="0" indent="0">
              <a:buNone/>
              <a:defRPr sz="2400" cap="none"/>
            </a:pPr>
            <a:r>
              <a:t>Практическое использование моделей в течение нек. времени показало, что 100 % качество не достигается (и пользователь может отметить единицы объектов для тренировки модели), но модель ML полезна. Можно сравнить с моделями распознавания пальцев или лиц: работает далеко не 100 %, но в работе помогает.</a:t>
            </a:r>
          </a:p>
          <a:p>
            <a:pPr marL="0" indent="0">
              <a:buNone/>
              <a:defRPr sz="2400" cap="none"/>
            </a:pPr>
            <a:r>
              <a:t>Если пользователю нужно, чтобы результаты были без шума, то лучше catboost. Если же нужно больше информации “на подумать”, то лучше random forest.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2025-02-03T17:29:51Z</dcterms:modified>
</cp:coreProperties>
</file>