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60" r:id="rId8"/>
    <p:sldId id="258" r:id="rId9"/>
    <p:sldId id="259" r:id="rId10"/>
    <p:sldId id="261" r:id="rId11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pitchFamily="0" charset="0"/>
        <a:cs typeface="Times New Roman" pitchFamily="1" charset="-52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35905623" val="1068" rev64="64" revOS="4"/>
      <pr:smFileRevision xmlns:pr="smNativeData" xmlns="smNativeData" dt="1735905623" val="101"/>
      <pr:guideOptions xmlns:pr="smNativeData" xmlns="smNativeData" dt="1735905623" snapToGrid="1" snapToBorders="1" snapToGuides="1"/>
      <pr:pdfExportOpt xmlns:pr="smNativeData" xmlns="smNativeData" dt="1735905623" pagesRangeIndex="1" pagesSelectionIndex="0" qualityIndex="0" embedFonts="2" pdfaType="0" useJpegs="0" useSubsetFonts="1" useAlpha="1" relativeLinks="0" taggedPdf="1" pane="0" zoom="0" zoomContents="100" layout="0" includeDoc="0" viewFlags="0" openViewer="1" jpegQuality="90" flags="252" layoutIndex="0" exportSlideNames="1" name="N:\Education\2024 Otus ML\_Дипломный проект_\Кастомная категория акций.pdf" map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3" d="100"/>
          <a:sy n="93" d="100"/>
        </p:scale>
        <p:origin x="382" y="734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20" d="100"/>
        <a:sy n="20" d="100"/>
      </p:scale>
      <p:origin x="0" y="0"/>
    </p:cViewPr>
  </p:sorterViewPr>
  <p:notesViewPr>
    <p:cSldViewPr snapToObjects="1" showGuides="1">
      <p:cViewPr>
        <p:scale>
          <a:sx n="93" d="100"/>
          <a:sy n="93" d="100"/>
        </p:scale>
        <p:origin x="382" y="734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MAAAABQAAAAAAAAAAAD//wAAAQAAAP//AAABAA=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80C061-2FD2-D536-9C38-D9638E766A8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808640-0ED2-D570-9C38-F825C8766AAD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80DC18-56D2-D52A-9C38-A07F92766AF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808F75-3BD2-D579-9C38-CD2CC1766A98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MAAAABQAAAAAAAAAAAD//wAAAQAAAP//AAABAA=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MAAAABQAAAAAAAAAAAD//wAAAQAAAP//AAABAA=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80E2A3-EDD2-D514-9C38-1B41AC766A4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80B5F3-BDD2-D543-9C38-4B16FB766A1E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80DFB2-FCD2-D529-9C38-0A7C91766A5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80E049-07D2-D516-9C38-F143AE766AA4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80F02A-64D2-D506-9C38-9253BE766AC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80A419-57D2-D552-9C38-A107EA766AF4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80A365-2BD2-D555-9C38-DD00ED766A88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80C4F5-BBD2-D532-9C38-4D678A766A18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MAAAABQAAAAAAAAAAAD//wAAAQAAAP//AAABAA=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MAAAABQAAAAAAAAAAAD//wAAAQAAAP//AAABAA==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80FFEB-A5D2-D509-9C38-535CB1766A06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80B4F0-BED2-D542-9C38-4817FA766A1D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80F7B4-FAD2-D501-9C38-0C54B9766A59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809CC1-8FD2-D56A-9C38-793FD2766A2C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80CB7D-33D2-D53D-9C38-C56885766A90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8094D6-98D2-D562-9C38-6E37DA766A3B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809BD2-9CD2-D56D-9C38-6A38D5766A3F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80C393-DDD2-D535-9C38-2B608D766A7E}" type="slidenum">
              <a:t/>
            </a:fld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MAAAABQAAAAAAAAAAAD//wAAAQAAAP//AAABAA=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8092A3-EDD2-D564-9C38-1B31DC766A4E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80AC8B-C5D2-D55A-9C38-330FE2766A66}" type="slidenum">
              <a:t/>
            </a:fld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MAAAABQAAAAAAAAAAAD//wAAAQAAAP//AAABAA==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MAAAABQAAAAAAAAAAAD//wAAAQAAAP//AAABAA==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3F80B6EC-A2D2-D540-9C38-5415F8766A0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3F80A69B-D5D2-D550-9C38-2305E8766A76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AAAAAAmAAAACAAAAAEAAAAAAAAAMAAAABQAAAAAAAAAAAD//wAAAQAAAP//AAABAA==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Кастомная категория биржевых акций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AAAAAAAAAAMAAAABQAAAAAAAAAAAD//wAAAQAAAP//AAABAA=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Сервис ML для фильтрации акций по произвольному пользовательскому принципу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C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Категории биржевых акций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EAAAAAAAAA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pPr/>
            <a:r>
              <a:t>Без ML пользователь получает фиксированный список категорий от конкретного брокера, например: ресурсы, производство, медицина, финансы и т.д.. Но у каждого инвестора подход отличается, поэтому может потребоваться своя кастомная категория под конкретные цели.</a:t>
            </a:r>
          </a:p>
        </p:txBody>
      </p:sp>
      <p:sp>
        <p:nvSpPr>
          <p:cNvPr id="4" name="SlideText2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B1AHM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AAAAAAAAAAMAAAABQAAAAAAAAAAAD//wAAAQAAAP//AAABAA=="/>
              </a:ext>
            </a:extLst>
          </p:cNvSpPr>
          <p:nvPr>
            <p:ph type="body" idx="2"/>
          </p:nvPr>
        </p:nvSpPr>
        <p:spPr/>
        <p:txBody>
          <a:bodyPr/>
          <a:lstStyle/>
          <a:p>
            <a:pPr/>
            <a:r>
              <a:t>С ML сервисом пользователь может обучить модель распознавать логику кастомной категории акций (по любой пользовательской логике, на примерах) и получить свою кастомную категорию акций для целей выбранного подхода инвестирования.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Требования и ограничения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rm1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/>
            <a:r>
              <a:t>Важен recall, а не precission: инвестор хочет найти все нужные акции, а “лишние” акции инвестициям не мешают.</a:t>
            </a:r>
          </a:p>
          <a:p>
            <a:pPr/>
            <a:r>
              <a:t>Модель выдает позитивный ответ на пустую запись или на запись с только неизвестными модели словами. Это не является недостатком, потому что приоритет на sensitivity, а такая стратегия дает покрытие 100 %.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Обучение модели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AAAAAAmAAAACAAAAAEAAAAAAAAAMAAAABQAAAAAAAAAAAD//wAAAQAAAP//AAABAA==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</p:spPr>
        <p:txBody>
          <a:bodyPr/>
          <a:lstStyle/>
          <a:p>
            <a:pPr/>
            <a:r>
              <a:t>Обучение модели происходит на примерах, пользователю достаточно поставить метки у некоторого набора примеров: 1 — выбираем акцию; 0 — не выбираем акцию.</a:t>
            </a:r>
          </a:p>
          <a:p>
            <a:pPr/>
            <a:r>
              <a:t>Модель анализирует текст описаний компаний + категорию от брокера. Пример текста описания (в начале описания название категории от брокера):</a:t>
            </a:r>
            <a:br/>
            <a:r>
              <a:t>„industrials ПАО «Яковлев» занимается производством гражданских и военные летательных аппаратов, в том числе многоцелевых боевых самолётов Су-30МК,… 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ML микросервис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wAD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На выходе пользователь получает REST JSON микросервис, который можно развернуть в среде с поддержкой Docker .</a:t>
            </a:r>
            <a:br/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xmlns="smNativeData" val="SMDATA_18_V9F3Z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yb3Nv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AwQAABVEAAAXjYAALAlAAAQAAAAJgAAAAgAAAD//////////zAAAAAUAAAAAAAAAAAA//8AAAEAAAD//wAAAQA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2608580" y="2654935"/>
            <a:ext cx="6229350" cy="347154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Достижение целей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6_V9F3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r6+v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Пользователь может применять микросервис отдельно или интегрировать в развитую программную систему.</a:t>
            </a:r>
          </a:p>
          <a:p>
            <a:pPr/>
            <a:r>
              <a:t>Пользователь получает возможность отбирать акции по уникальной кастомной категории с целью инвестиций по выбранной стратегии.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Antonio</cp:lastModifiedBy>
  <cp:revision>0</cp:revision>
  <dcterms:created xsi:type="dcterms:W3CDTF">2024-12-29T18:23:59Z</dcterms:created>
  <dcterms:modified xsi:type="dcterms:W3CDTF">2025-01-03T12:00:23Z</dcterms:modified>
</cp:coreProperties>
</file>