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4" r:id="rId12"/>
    <p:sldId id="265" r:id="rId13"/>
    <p:sldId id="262" r:id="rId14"/>
    <p:sldId id="263" r:id="rId15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8601930" val="1068" rev64="64" revOS="4"/>
      <pr:smFileRevision xmlns:pr="smNativeData" xmlns="smNativeData" dt="1738601930" val="101"/>
      <pr:guideOptions xmlns:pr="smNativeData" xmlns="smNativeData" dt="1738601930" snapToGrid="1" snapToBorders="1" snapToGuides="1"/>
      <pr:pdfExportOpt xmlns:pr="smNativeData" xmlns="smNativeData" dt="1738601930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4F40-0ED0-41B9-9EAC-F8EC01E268A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590B-45D0-41AF-9EAC-B3FA17E268E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1153-1DD0-41E7-9EAC-EBB25FE268B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4F73-3DD0-41B9-9EAC-CBEC01E2689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690B-45D0-419F-9EAC-B3CA27E268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2EA8-E6D0-41D8-9EAC-108D60E2684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689E-D0D0-419E-9EAC-26CB26E268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3BE2-ACD0-41CD-9EAC-5A9875E2680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3AE0-AED0-41CC-9EAC-589974E2680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0439-77D0-41F2-9EAC-81A74AE268D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1E4A-04D0-41E8-9EAC-F2BD50E268A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23FF-B1D0-41D5-9EAC-47806DE2681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3135-7BD0-41C7-9EAC-8D927FE268D8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29F2-BCD0-41DF-9EAC-4A8A67E2681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4EE1-AFD0-41B8-9EAC-59ED00E2680C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4C0B-45D0-41BA-9EAC-B3EF02E268E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5E0D-43D0-41A8-9EAC-B5FD10E268E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4F55-1BD0-41B9-9EAC-EDEC01E268B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6DA7-E9D0-419B-9EAC-1FCE23E2684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03C0-8ED0-41F5-9EAC-78A04DE2682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144B8E-C0D0-41BD-9EAC-36E805E2686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147619-57D0-4180-9EAC-A1D538E268F4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145E7F-31D0-41A8-9EAC-C7FD10E2689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141F65-2BD0-41E9-9EAC-DDBC51E2688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yvW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yvW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Мостотрест);</a:t>
            </a:r>
          </a:p>
          <a:p>
            <a:pPr marL="0" indent="0">
              <a:buNone/>
            </a:pPr>
            <a:r>
              <a:t>4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precision ≈ в пределах [0,65; 0,83].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(Мостотрест);</a:t>
            </a:r>
          </a:p>
          <a:p>
            <a:pPr marL="0" indent="0">
              <a:buNone/>
            </a:pPr>
            <a:r>
              <a:t>1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precision ≈ в пределах [0,89; 0,94].</a:t>
            </a:r>
          </a:p>
          <a:p>
            <a:pPr marL="0" indent="0">
              <a:buNone/>
              <a:defRPr sz="2400" cap="none"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Модель catboost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Проверим альтернативную модель на основе градиентного бустинга (catboost).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точность ответов в inference модели catboost:</a:t>
            </a:r>
          </a:p>
          <a:p>
            <a:pPr marL="0" indent="0">
              <a:buNone/>
            </a:pPr>
            <a:r>
              <a:t>в результатах inference выдал 10 объектов.</a:t>
            </a:r>
          </a:p>
          <a:p>
            <a:pPr marL="0" indent="0">
              <a:buNone/>
            </a:pPr>
            <a:r>
              <a:t>Все объекты подходят.</a:t>
            </a:r>
          </a:p>
          <a:p>
            <a:pPr marL="0" indent="0">
              <a:buNone/>
            </a:pPr>
            <a:r>
              <a:t>Получается precision: 1.</a:t>
            </a:r>
          </a:p>
          <a:p>
            <a:pPr marL="0" indent="0">
              <a:buNone/>
              <a:defRPr sz="2400" cap="none"/>
            </a:pPr>
            <a:r>
              <a:t>Получается, что результаты более точные, чем при использовании Random Forest, но результатов меньше: Модель 1Б выдала, как минимум, 16 подходящих акций, а модель catboost только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Сравнение и выводы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yvW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доля верных ответов, Модель 1Б стала более прицельной, а модель  catboost показала самую высокую точность (за счет снижения покрытия).</a:t>
            </a:r>
          </a:p>
          <a:p>
            <a:pPr marL="0" indent="0">
              <a:buNone/>
              <a:defRPr sz="2400" cap="none"/>
            </a:pPr>
            <a:r>
              <a:t>Практическое использование моделей в течение нек. времени показало, что 100 % качество не достигается (и пользователь может отметить единицы объектов для тренировки модели), но модель ML полезна. Можно сравнить с моделями распознавания пальцев или лиц: работает далеко не 100 %, но в работе помогает.</a:t>
            </a:r>
          </a:p>
          <a:p>
            <a:pPr marL="0" indent="0">
              <a:buNone/>
              <a:defRPr sz="2400" cap="none"/>
            </a:pPr>
            <a:r>
              <a:t>Если пользователю нужно, чтобы результаты были без шума, то лучше catboost. Если же нужно больше информации “на подумать”, то лучше random forest.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2025-02-03T16:58:50Z</dcterms:modified>
</cp:coreProperties>
</file>