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fntdata" ContentType="application/x-fontdata"/>
  <Default Extension="bmp" ContentType="image/bmp"/>
  <Default Extension="jpeg" ContentType="image/jpeg"/>
  <Default Extension="png" ContentType="image/png"/>
  <Default Extension="gif" ContentType="image/gif"/>
  <Default Extension="tif" ContentType="image/tif"/>
  <Default Extension="emf" ContentType="image/x-emf"/>
  <Default Extension="wmf" ContentType="image/x-wmf"/>
  <Default Extension="pct" ContentType="image/pct"/>
  <Default Extension="pcx" ContentType="image/pcx"/>
  <Default Extension="tga" ContentType="image/tga"/>
  <Default Extension="svg" ContentType="image/svg+xml"/>
  <Default Extension="avi" ContentType="video/avi"/>
  <Default Extension="wmv" ContentType="video/wmv"/>
  <Default Extension="mpg" ContentType="video/mpeg"/>
  <Default Extension="mpeg" ContentType="video/mpeg"/>
  <Default Extension="mp2" ContentType="video/mpeg"/>
  <Default Extension="mp4" ContentType="video/mpeg"/>
  <Default Extension="wma" ContentType="audio/x-ms-wma"/>
  <Default Extension="mid" ContentType="audio/unknown"/>
  <Default Extension="midi" ContentType="audio/unknown"/>
  <Default Extension="rmi" ContentType="audio/unknown"/>
  <Default Extension="mp3" ContentType="audio/unknown"/>
  <Default Extension="wav" ContentType="audio/wav"/>
  <Default Extension="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 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</file>

<file path=ppt/presentation.xml><?xml version="1.0" encoding="utf-8"?>
<p:presentation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sldMasterIdLst>
    <p:sldMasterId id="2147483648" r:id="rId5"/>
  </p:sldMasterIdLst>
  <p:sldIdLst>
    <p:sldId id="256" r:id="rId6"/>
    <p:sldId id="257" r:id="rId7"/>
    <p:sldId id="258" r:id="rId8"/>
    <p:sldId id="260" r:id="rId9"/>
    <p:sldId id="259" r:id="rId10"/>
    <p:sldId id="261" r:id="rId11"/>
    <p:sldId id="262" r:id="rId12"/>
    <p:sldId id="263" r:id="rId13"/>
  </p:sldIdLst>
  <p:sldSz cx="12192000" cy="6858000"/>
  <p:notesSz cx="6858000" cy="12192000"/>
  <p:defaultTextStyle>
    <a:lvl1pPr marL="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-52"/>
        <a:ea typeface="SimSun" pitchFamily="0" charset="0"/>
        <a:cs typeface="Times New Roman" pitchFamily="1" charset="-52"/>
      </a:defRPr>
    </a:lvl1pPr>
    <a:lvl2pPr marL="4572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-52"/>
        <a:ea typeface="SimSun" pitchFamily="0" charset="0"/>
        <a:cs typeface="Times New Roman" pitchFamily="1" charset="-52"/>
      </a:defRPr>
    </a:lvl2pPr>
    <a:lvl3pPr marL="9144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-52"/>
        <a:ea typeface="SimSun" pitchFamily="0" charset="0"/>
        <a:cs typeface="Times New Roman" pitchFamily="1" charset="-52"/>
      </a:defRPr>
    </a:lvl3pPr>
    <a:lvl4pPr marL="13716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-52"/>
        <a:ea typeface="SimSun" pitchFamily="0" charset="0"/>
        <a:cs typeface="Times New Roman" pitchFamily="1" charset="-52"/>
      </a:defRPr>
    </a:lvl4pPr>
    <a:lvl5pPr marL="18288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-52"/>
        <a:ea typeface="SimSun" pitchFamily="0" charset="0"/>
        <a:cs typeface="Times New Roman" pitchFamily="1" charset="-52"/>
      </a:defRPr>
    </a:lvl5pPr>
    <a:lvl6pPr marL="22860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-52"/>
        <a:ea typeface="SimSun" pitchFamily="0" charset="0"/>
        <a:cs typeface="Times New Roman" pitchFamily="1" charset="-52"/>
      </a:defRPr>
    </a:lvl6pPr>
    <a:lvl7pPr marL="27432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-52"/>
        <a:ea typeface="SimSun" pitchFamily="0" charset="0"/>
        <a:cs typeface="Times New Roman" pitchFamily="1" charset="-52"/>
      </a:defRPr>
    </a:lvl7pPr>
    <a:lvl8pPr marL="32004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-52"/>
        <a:ea typeface="SimSun" pitchFamily="0" charset="0"/>
        <a:cs typeface="Times New Roman" pitchFamily="1" charset="-52"/>
      </a:defRPr>
    </a:lvl8pPr>
    <a:lvl9pPr marL="36576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-52"/>
        <a:ea typeface="SimSun" pitchFamily="0" charset="0"/>
        <a:cs typeface="Times New Roman" pitchFamily="1" charset="-52"/>
      </a:defRPr>
    </a:lvl9pPr>
  </p:defaultTextStyle>
</p:presentation>
</file>

<file path=ppt/presProps.xml><?xml version="1.0" encoding="utf-8"?>
<p:presentationPr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showPr showNarration="1">
    <p:penClr>
      <a:srgbClr val="0000FF"/>
    </p:penClr>
  </p:showPr>
  <p:extLst>
    <p:ext uri="smNativeData">
      <pr:smAppRevision xmlns:pr="smNativeData" xmlns="smNativeData" dt="1736958093" val="1068" rev64="64" revOS="4"/>
      <pr:smFileRevision xmlns:pr="smNativeData" xmlns="smNativeData" dt="1736958093" val="101"/>
      <pr:guideOptions xmlns:pr="smNativeData" xmlns="smNativeData" dt="1736958093" snapToGrid="1" snapToBorders="1" snapToGuides="1"/>
      <pr:pdfExportOpt xmlns:pr="smNativeData" xmlns="smNativeData" dt="1736958093" pagesRangeIndex="1" pagesSelectionIndex="0" qualityIndex="0" embedFonts="2" pdfaType="0" useJpegs="0" useSubsetFonts="1" useAlpha="1" relativeLinks="0" taggedPdf="1" pane="0" zoom="0" zoomContents="100" layout="0" includeDoc="0" viewFlags="0" openViewer="1" jpegQuality="90" flags="252" layoutIndex="0" exportSlideNames="1" name="N:\Education\2024 Otus ML\_Дипломный проект_\User cases при использовании моделей.pdf" map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slideViewPr>
    <p:cSldViewPr snapToObjects="1" showGuides="1">
      <p:cViewPr varScale="1">
        <p:scale>
          <a:sx n="93" d="100"/>
          <a:sy n="93" d="100"/>
        </p:scale>
        <p:origin x="382" y="734"/>
      </p:cViewPr>
      <p:guideLst x="0" y="0"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sorterViewPr>
    <p:cViewPr>
      <p:scale>
        <a:sx n="20" d="100"/>
        <a:sy n="20" d="100"/>
      </p:scale>
      <p:origin x="0" y="0"/>
    </p:cViewPr>
  </p:sorterViewPr>
  <p:notesViewPr>
    <p:cSldViewPr snapToObjects="1" showGuides="1">
      <p:cViewPr>
        <p:scale>
          <a:sx n="93" d="100"/>
          <a:sy n="93" d="100"/>
        </p:scale>
        <p:origin x="382" y="734"/>
      </p:cViewPr>
    </p:cSldViewPr>
  </p:notesViewPr>
  <p:gridSpacing cx="73477120" cy="73477120"/>
</p:viewPr>
</file>

<file path=ppt/_rels/presentation.xml.rels><?xml version="1.0" encoding="UTF-8" standalone="yes" 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tableStyles" Target="tableStyles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/Relationships>
</file>

<file path=ppt/slideLayouts/_rels/slideLayout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6_jeCHZ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AUAABoNAABgRQAAJhYAABAAAAAmAAAACAAAAAEAAAAAAAAAMAAAABQAAAAAAAAAAAD//wAAAQAAAP//AAABAA=="/>
              </a:ext>
            </a:extLst>
          </p:cNvSpPr>
          <p:nvPr>
            <p:ph type="ctrTitle"/>
          </p:nvPr>
        </p:nvSpPr>
        <p:spPr>
          <a:xfrm>
            <a:off x="914400" y="2129790"/>
            <a:ext cx="10363200" cy="1470660"/>
          </a:xfrm>
        </p:spPr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Subtitle1"/>
          <p:cNvSpPr>
            <a:spLocks noGrp="1" noChangeArrowheads="1"/>
            <a:extLst>
              <a:ext uri="smNativeData">
                <pr:smNativeData xmlns:pr="smNativeData" xmlns="smNativeData" val="SMDATA_16_jeCHZ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QAsAAOgXAADAPwAAsCIAABAAAAAmAAAACAAAAAGAAAAAAAAAMAAAABQAAAAAAAAAAAD//wAAAQAAAP//AAABAA=="/>
              </a:ext>
            </a:extLst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pPr/>
            <a:r>
              <a:t>Click to edit Master subtitle style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xmlns="smNativeData" val="SMDATA_16_jeCHZ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BsnAAA/FQAAWSkAABAAAAAmAAAACAAAAAAAAAAAAAAAMAAAABQAAAAAAAAAAAD//wAAAQAAAP//AAABAA=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D25F14C-02D0-7007-9E9D-F452BFD368A1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xmlns="smNativeData" val="SMDATA_16_jeCHZ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RkAABsnAABfMQAAWSkAABAAAAAmAAAACAAAAAAAAAAAAAAAMAAAABQAAAAAAAAAAAD//wAAAQAAAP//AAABAA=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xmlns="smNativeData" val="SMDATA_16_jeCHZ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sAf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TUAABsnAABARwAAWSkAABAAAAAmAAAACAAAAAAAAAAAAAAAMAAAABQAAAAAAAAAAAD//wAAAQAAAP//AAABAA=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D259525-6BD0-7063-9E9D-9D36DBD368C8}" type="slidenum">
              <a:t/>
            </a:fld>
          </a:p>
        </p:txBody>
      </p:sp>
    </p:spTree>
  </p:cSld>
  <p:clrMapOvr>
    <a:masterClrMapping/>
  </p:clrMapOvr>
  <p:hf hdr="0" ftr="0"/>
</p:sldLayout>
</file>

<file path=ppt/slideLayouts/slideLayout10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6_jeCHZ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49Ij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LABAABARwAAuAgAABAAAAAmAAAACAAAAAAAAAAAAAAAMAAAABQAAAAAAAAAAAD//wAAAQAAAP//AAABAA=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="smNativeData" val="SMDATA_16_jeCHZxMAAAAlAAAAZAAAAA8BAAAAkAAAAEgAAACQAAAASAAAAAAAAAAAAAAAAQ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NgJAABARwAAsCUAABAAAAAmAAAACAAAAAIAAAAAAAAAMAAAABQAAAAAAAAAAAD//wAAAQAAAP//AAABAA=="/>
              </a:ext>
            </a:extLst>
          </p:cNvSpPr>
          <p:nvPr>
            <p:ph idx="1"/>
          </p:nvPr>
        </p:nvSpPr>
        <p:spPr/>
        <p:txBody>
          <a:bodyPr vert="vert" wrap="square" numCol="1" spcCol="215900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xmlns="smNativeData" val="SMDATA_16_jeCHZ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BsnAAA/FQAAWSkAABAAAAAmAAAACAAAAAAAAAAAAAAAMAAAABQAAAAAAAAAAAD//wAAAQAAAP//AAABAA=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D25D702-4CD0-7021-9E9D-BA7499D368EF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xmlns="smNativeData" val="SMDATA_16_jeCHZ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E6c3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RkAABsnAABfMQAAWSkAABAAAAAmAAAACAAAAAAAAAAAAAAAMAAAABQAAAAAAAAAAAD//wAAAQAAAP//AAABAA=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xmlns="smNativeData" val="SMDATA_16_jeCHZ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TUAABsnAABARwAAWSkAABAAAAAmAAAACAAAAAAAAAAAAAAAMAAAABQAAAAAAAAAAAD//wAAAQAAAP//AAABAA=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D25D0C3-8DD0-7026-9E9D-7B739ED3682E}" type="slidenum">
              <a:t/>
            </a:fld>
          </a:p>
        </p:txBody>
      </p:sp>
    </p:spTree>
  </p:cSld>
  <p:clrMapOvr>
    <a:masterClrMapping/>
  </p:clrMapOvr>
  <p:hf hdr="0" ftr="0"/>
</p:sldLayout>
</file>

<file path=ppt/slideLayouts/slideLayout11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6_jeCHZxMAAAAlAAAAZAAAAA8BAAAAkAAAAEgAAACQAAAASAAAAAAAAAACAAAAAQ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YDYAALABAABARwAAsCUAABAAAAAmAAAACAAAAIMAAAAAAAAAMAAAABQAAAAAAAAAAAD//wAAAQAAAP//AAABAA=="/>
              </a:ext>
            </a:extLst>
          </p:cNvSpPr>
          <p:nvPr>
            <p:ph type="title"/>
          </p:nvPr>
        </p:nvSpPr>
        <p:spPr>
          <a:xfrm>
            <a:off x="8839200" y="274320"/>
            <a:ext cx="2743200" cy="5852160"/>
          </a:xfrm>
        </p:spPr>
        <p:txBody>
          <a:bodyPr vert="vert" wrap="square" numCol="1" spcCol="215900" anchor="b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="smNativeData" val="SMDATA_16_jeCHZxMAAAAlAAAAZAAAAA8BAAAAkAAAAEgAAACQAAAASAAAAAAAAAAAAAAAAQ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LABAAAfNQAAsCUAABAAAAAmAAAACAAAAAMAAAAAAAAAMAAAABQAAAAAAAAAAAD//wAAAQAAAP//AAABAA=="/>
              </a:ext>
            </a:extLst>
          </p:cNvSpPr>
          <p:nvPr>
            <p:ph idx="1"/>
          </p:nvPr>
        </p:nvSpPr>
        <p:spPr>
          <a:xfrm>
            <a:off x="609600" y="274320"/>
            <a:ext cx="8025765" cy="5852160"/>
          </a:xfrm>
        </p:spPr>
        <p:txBody>
          <a:bodyPr vert="vert" wrap="square" numCol="1" spcCol="215900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xmlns="smNativeData" val="SMDATA_16_jeCHZ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BsnAAA/FQAAWSkAABAAAAAmAAAACAAAAAAAAAAAAAAAMAAAABQAAAAAAAAAAAD//wAAAQAAAP//AAABAA=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D2584BC-F2D0-7072-9E9D-0427CAD36851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xmlns="smNativeData" val="SMDATA_16_jeCHZ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RkAABsnAABfMQAAWSkAABAAAAAmAAAACAAAAAAAAAAAAAAAMAAAABQAAAAAAAAAAAD//wAAAQAAAP//AAABAA=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xmlns="smNativeData" val="SMDATA_16_jeCHZ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TUAABsnAABARwAAWSkAABAAAAAmAAAACAAAAAAAAAAAAAAAMAAAABQAAAAAAAAAAAD//wAAAQAAAP//AAABAA=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D25F667-29D0-7000-9E9D-DF55B8D3688A}" type="slidenum">
              <a:t/>
            </a:fld>
          </a:p>
        </p:txBody>
      </p:sp>
    </p:spTree>
  </p:cSld>
  <p:clrMapOvr>
    <a:masterClrMapping/>
  </p:clrMapOvr>
  <p:hf hdr="0" ftr="0"/>
</p:sldLayout>
</file>

<file path=ppt/slideLayouts/slideLayout2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6_jeCHZ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LABAABARwAAuAgAABAAAAAmAAAACAAAAAAAAAAAAAAAMAAAABQAAAAAAAAAAAD//wAAAQAAAP//AAABAA=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="smNativeData" val="SMDATA_16_jeCHZ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NgJAABARwAAsCUAABAAAAAmAAAACAAAAAAAAAAAAAAAMAAAABQAAAAAAAAAAAD//wAAAQAAAP//AAABAA=="/>
              </a:ext>
            </a:extLst>
          </p:cNvSpPr>
          <p:nvPr>
            <p:ph idx="1"/>
          </p:nvPr>
        </p:nvSpPr>
        <p:spPr/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xmlns="smNativeData" val="SMDATA_16_jeCHZ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BsnAAA/FQAAWSkAABAAAAAmAAAACAAAAAAAAAAAAAAAMAAAABQAAAAAAAAAAAD//wAAAQAAAP//AAABAA=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D258248-06D0-7074-9E9D-F021CCD368A5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xmlns="smNativeData" val="SMDATA_16_jeCHZ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RkAABsnAABfMQAAWSkAABAAAAAmAAAACAAAAAAAAAAAAAAAMAAAABQAAAAAAAAAAAD//wAAAQAAAP//AAABAA=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xmlns="smNativeData" val="SMDATA_16_jeCHZ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TUAABsnAABARwAAWSkAABAAAAAmAAAACAAAAAAAAAAAAAAAMAAAABQAAAAAAAAAAAD//wAAAQAAAP//AAABAA=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D25CE18-56D0-7038-9E9D-A06D80D368F5}" type="slidenum">
              <a:t/>
            </a:fld>
          </a:p>
        </p:txBody>
      </p:sp>
    </p:spTree>
  </p:cSld>
  <p:clrMapOvr>
    <a:masterClrMapping/>
  </p:clrMapOvr>
  <p:hf hdr="0" ftr="0"/>
</p:sldLayout>
</file>

<file path=ppt/slideLayouts/slideLayout3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6_jeCHZ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7QUAABwbAACtRQAAfSMAABAAAAAmAAAACAAAAIGAAAAAAAAAMAAAABQAAAAAAAAAAAD//wAAAQAAAP//AAABAA=="/>
              </a:ext>
            </a:extLst>
          </p:cNvSpPr>
          <p:nvPr>
            <p:ph type="title"/>
          </p:nvPr>
        </p:nvSpPr>
        <p:spPr>
          <a:xfrm>
            <a:off x="963295" y="4406900"/>
            <a:ext cx="10363200" cy="1362075"/>
          </a:xfrm>
        </p:spPr>
        <p:txBody>
          <a:bodyPr vert="horz" wrap="square" numCol="1" spcCol="215900" anchor="t">
            <a:prstTxWarp prst="textNoShape">
              <a:avLst/>
            </a:prstTxWarp>
          </a:bodyPr>
          <a:lstStyle>
            <a:lvl1pPr algn="l">
              <a:defRPr sz="4000" b="1" cap="all"/>
            </a:lvl1pPr>
          </a:lstStyle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="smNativeData" val="SMDATA_16_jeCHZx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7QUAAOERAACtRQAAHBsAABAAAAAmAAAACAAAAIGAAAAAAAAAMAAAABQAAAAAAAAAAAD//wAAAQAAAP//AAABAA=="/>
              </a:ext>
            </a:extLst>
          </p:cNvSpPr>
          <p:nvPr>
            <p:ph idx="1"/>
          </p:nvPr>
        </p:nvSpPr>
        <p:spPr>
          <a:xfrm>
            <a:off x="963295" y="2906395"/>
            <a:ext cx="10363200" cy="1500505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marL="0" indent="0">
              <a:buNone/>
              <a:defRPr sz="2000" cap="none"/>
            </a:lvl1pPr>
            <a:lvl2pPr marL="457200" indent="0">
              <a:buNone/>
              <a:defRPr sz="1800" cap="none"/>
            </a:lvl2pPr>
            <a:lvl3pPr marL="914400" indent="0">
              <a:buNone/>
              <a:defRPr sz="1600" cap="none"/>
            </a:lvl3pPr>
            <a:lvl4pPr marL="1371600" indent="0">
              <a:buNone/>
              <a:defRPr sz="1400" cap="none"/>
            </a:lvl4pPr>
            <a:lvl5pPr marL="1828800" indent="0">
              <a:buNone/>
              <a:defRPr sz="1400" cap="none"/>
            </a:lvl5pPr>
            <a:lvl6pPr marL="2286000" indent="0">
              <a:buNone/>
              <a:defRPr sz="1400" cap="none"/>
            </a:lvl6pPr>
            <a:lvl7pPr marL="2743200" indent="0">
              <a:buNone/>
              <a:defRPr sz="1400" cap="none"/>
            </a:lvl7pPr>
            <a:lvl8pPr marL="3200400" indent="0">
              <a:buNone/>
              <a:defRPr sz="1400" cap="none"/>
            </a:lvl8pPr>
            <a:lvl9pPr marL="3657600" indent="0">
              <a:buNone/>
              <a:defRPr sz="1400" cap="none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xmlns="smNativeData" val="SMDATA_16_jeCHZ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BsnAAA/FQAAWSkAABAAAAAmAAAACAAAAAAAAAAAAAAAMAAAABQAAAAAAAAAAAD//wAAAQAAAP//AAABAA=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D25FCAF-E1D0-700A-9E9D-175FB2D36842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xmlns="smNativeData" val="SMDATA_16_jeCHZ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RkAABsnAABfMQAAWSkAABAAAAAmAAAACAAAAAAAAAAAAAAAMAAAABQAAAAAAAAAAAD//wAAAQAAAP//AAABAA=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xmlns="smNativeData" val="SMDATA_16_jeCHZ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TUAABsnAABARwAAWSkAABAAAAAmAAAACAAAAAAAAAAAAAAAMAAAABQAAAAAAAAAAAD//wAAAQAAAP//AAABAA=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D25A1C2-8CD0-7057-9E9D-7A02EFD3682F}" type="slidenum">
              <a:t/>
            </a:fld>
          </a:p>
        </p:txBody>
      </p:sp>
    </p:spTree>
  </p:cSld>
  <p:clrMapOvr>
    <a:masterClrMapping/>
  </p:clrMapOvr>
  <p:hf hdr="0" ftr="0"/>
</p:sldLayout>
</file>

<file path=ppt/slideLayouts/slideLayout4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woColTx">
  <p:cSld name="Title and 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6_jeCHZ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LABAABARwAAuAgAABAAAAAmAAAACAAAAAAAAAAAAAAAMAAAABQAAAAAAAAAAAD//wAAAQAAAP//AAABAA=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xmlns="smNativeData" val="SMDATA_16_jeCHZ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NgJAADhJAAAsCUAABAAAAAmAAAACAAAAAGAAAAAAAAAMAAAABQAAAAAAAAAAAD//wAAAQAAAP//AAABAA=="/>
              </a:ext>
            </a:extLst>
          </p:cNvSpPr>
          <p:nvPr>
            <p:ph idx="1"/>
          </p:nvPr>
        </p:nvSpPr>
        <p:spPr>
          <a:xfrm>
            <a:off x="609600" y="1600200"/>
            <a:ext cx="5385435" cy="4526280"/>
          </a:xfrm>
        </p:spPr>
        <p:txBody>
          <a:bodyPr/>
          <a:lstStyle>
            <a:lvl1pPr>
              <a:defRPr sz="2800" cap="none"/>
            </a:lvl1pPr>
            <a:lvl2pPr>
              <a:defRPr sz="2400" cap="none"/>
            </a:lvl2pPr>
            <a:lvl3pPr>
              <a:defRPr sz="2000" cap="none"/>
            </a:lvl3pPr>
            <a:lvl4pPr>
              <a:defRPr sz="1800" cap="none"/>
            </a:lvl4pPr>
            <a:lvl5pPr>
              <a:defRPr sz="1800" cap="none"/>
            </a:lvl5pPr>
            <a:lvl6pPr>
              <a:defRPr sz="1800" cap="none"/>
            </a:lvl6pPr>
            <a:lvl7pPr>
              <a:defRPr sz="1800" cap="none"/>
            </a:lvl7pPr>
            <a:lvl8pPr>
              <a:defRPr sz="1800" cap="none"/>
            </a:lvl8pPr>
            <a:lvl9pPr>
              <a:defRPr sz="1800" cap="none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xmlns="smNativeData" val="SMDATA_16_jeCHZ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HyYAANgJAABARwAAsCUAABAAAAAmAAAACAAAAAGAAAAAAAAAMAAAABQAAAAAAAAAAAD//wAAAQAAAP//AAABAA=="/>
              </a:ext>
            </a:extLst>
          </p:cNvSpPr>
          <p:nvPr>
            <p:ph idx="2"/>
          </p:nvPr>
        </p:nvSpPr>
        <p:spPr>
          <a:xfrm>
            <a:off x="6196965" y="1600200"/>
            <a:ext cx="5385435" cy="4526280"/>
          </a:xfrm>
        </p:spPr>
        <p:txBody>
          <a:bodyPr/>
          <a:lstStyle>
            <a:lvl1pPr>
              <a:defRPr sz="2800" cap="none"/>
            </a:lvl1pPr>
            <a:lvl2pPr>
              <a:defRPr sz="2400" cap="none"/>
            </a:lvl2pPr>
            <a:lvl3pPr>
              <a:defRPr sz="2000" cap="none"/>
            </a:lvl3pPr>
            <a:lvl4pPr>
              <a:defRPr sz="1800" cap="none"/>
            </a:lvl4pPr>
            <a:lvl5pPr>
              <a:defRPr sz="1800" cap="none"/>
            </a:lvl5pPr>
            <a:lvl6pPr>
              <a:defRPr sz="1800" cap="none"/>
            </a:lvl6pPr>
            <a:lvl7pPr>
              <a:defRPr sz="1800" cap="none"/>
            </a:lvl7pPr>
            <a:lvl8pPr>
              <a:defRPr sz="1800" cap="none"/>
            </a:lvl8pPr>
            <a:lvl9pPr>
              <a:defRPr sz="1800" cap="none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xmlns="smNativeData" val="SMDATA_16_jeCHZ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BsnAAA/FQAAWSkAABAAAAAmAAAACAAAAAAAAAAAAAAAMAAAABQAAAAAAAAAAAD//wAAAQAAAP//AAABAA=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D25F5D7-99D0-7003-9E9D-6F56BBD3683A}" type="datetime1">
              <a:t/>
            </a:fld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xmlns="smNativeData" val="SMDATA_16_jeCHZ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RkAABsnAABfMQAAWSkAABAAAAAmAAAACAAAAAAAAAAAAAAAMAAAABQAAAAAAAAAAAD//wAAAQAAAP//AAABAA=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xmlns="smNativeData" val="SMDATA_16_jeCHZ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TUAABsnAABARwAAWSkAABAAAAAmAAAACAAAAAAAAAAAAAAAMAAAABQAAAAAAAAAAAD//wAAAQAAAP//AAABAA=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D258D83-CDD0-707B-9E9D-3B2EC3D3686E}" type="slidenum">
              <a:t/>
            </a:fld>
          </a:p>
        </p:txBody>
      </p:sp>
    </p:spTree>
  </p:cSld>
  <p:clrMapOvr>
    <a:masterClrMapping/>
  </p:clrMapOvr>
  <p:hf hdr="0" ftr="0"/>
</p:sldLayout>
</file>

<file path=ppt/slideLayouts/slideLayout5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6_jeCHZ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LABAABARwAAuAgAABAAAAAmAAAACAAAAAAAAAAAAAAAMAAAABQAAAAAAAAAAAD//wAAAQAAAP//AAABAA=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3"/>
          <p:cNvSpPr>
            <a:spLocks noGrp="1" noChangeArrowheads="1"/>
            <a:extLst>
              <a:ext uri="smNativeData">
                <pr:smNativeData xmlns:pr="smNativeData" xmlns="smNativeData" val="SMDATA_16_jeCHZx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HEJAADjJAAAYQ0AABAAAAAmAAAACAAAAIGAAAAAAAAAMAAAABQAAAAAAAAAAAD//wAAAQAAAP//AAABAA=="/>
              </a:ext>
            </a:extLst>
          </p:cNvSpPr>
          <p:nvPr>
            <p:ph idx="1"/>
          </p:nvPr>
        </p:nvSpPr>
        <p:spPr>
          <a:xfrm>
            <a:off x="609600" y="1534795"/>
            <a:ext cx="5386705" cy="64008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marL="0" indent="0">
              <a:buNone/>
              <a:defRPr sz="2400" b="1" cap="none"/>
            </a:lvl1pPr>
            <a:lvl2pPr marL="457200" indent="0">
              <a:buNone/>
              <a:defRPr sz="2000" b="1" cap="none"/>
            </a:lvl2pPr>
            <a:lvl3pPr marL="914400" indent="0">
              <a:buNone/>
              <a:defRPr sz="1800" b="1" cap="none"/>
            </a:lvl3pPr>
            <a:lvl4pPr marL="1371600" indent="0">
              <a:buNone/>
              <a:defRPr sz="1600" b="1" cap="none"/>
            </a:lvl4pPr>
            <a:lvl5pPr marL="1828800" indent="0">
              <a:buNone/>
              <a:defRPr sz="1600" b="1" cap="none"/>
            </a:lvl5pPr>
            <a:lvl6pPr marL="2286000" indent="0">
              <a:buNone/>
              <a:defRPr sz="1600" b="1" cap="none"/>
            </a:lvl6pPr>
            <a:lvl7pPr marL="2743200" indent="0">
              <a:buNone/>
              <a:defRPr sz="1600" b="1" cap="none"/>
            </a:lvl7pPr>
            <a:lvl8pPr marL="3200400" indent="0">
              <a:buNone/>
              <a:defRPr sz="1600" b="1" cap="none"/>
            </a:lvl8pPr>
            <a:lvl9pPr marL="3657600" indent="0">
              <a:buNone/>
              <a:defRPr sz="1600" b="1" cap="none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xmlns="smNativeData" val="SMDATA_16_jeCHZ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GENAADjJAAAsCUAABAAAAAmAAAACAAAAAGAAAAAAAAAMAAAABQAAAAAAAAAAAD//wAAAQAAAP//AAABAA=="/>
              </a:ext>
            </a:extLst>
          </p:cNvSpPr>
          <p:nvPr>
            <p:ph idx="2"/>
          </p:nvPr>
        </p:nvSpPr>
        <p:spPr>
          <a:xfrm>
            <a:off x="609600" y="2174875"/>
            <a:ext cx="5386705" cy="3951605"/>
          </a:xfrm>
        </p:spPr>
        <p:txBody>
          <a:bodyPr/>
          <a:lstStyle>
            <a:lvl1pPr>
              <a:defRPr sz="2400" cap="none"/>
            </a:lvl1pPr>
            <a:lvl2pPr>
              <a:defRPr sz="2000" cap="none"/>
            </a:lvl2pPr>
            <a:lvl3pPr>
              <a:defRPr sz="1800" cap="none"/>
            </a:lvl3pPr>
            <a:lvl4pPr>
              <a:defRPr sz="1600" cap="none"/>
            </a:lvl4pPr>
            <a:lvl5pPr>
              <a:defRPr sz="1600" cap="none"/>
            </a:lvl5pPr>
            <a:lvl6pPr>
              <a:defRPr sz="1600" cap="none"/>
            </a:lvl6pPr>
            <a:lvl7pPr>
              <a:defRPr sz="1600" cap="none"/>
            </a:lvl7pPr>
            <a:lvl8pPr>
              <a:defRPr sz="1600" cap="none"/>
            </a:lvl8pPr>
            <a:lvl9pPr>
              <a:defRPr sz="1600" cap="none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SlideText2"/>
          <p:cNvSpPr>
            <a:spLocks noGrp="1" noChangeArrowheads="1"/>
            <a:extLst>
              <a:ext uri="smNativeData">
                <pr:smNativeData xmlns:pr="smNativeData" xmlns="smNativeData" val="SMDATA_16_jeCHZx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HSYAAHEJAABARwAAYQ0AABAAAAAmAAAACAAAAIGAAAAAAAAAMAAAABQAAAAAAAAAAAD//wAAAQAAAP//AAABAA=="/>
              </a:ext>
            </a:extLst>
          </p:cNvSpPr>
          <p:nvPr>
            <p:ph idx="3"/>
          </p:nvPr>
        </p:nvSpPr>
        <p:spPr>
          <a:xfrm>
            <a:off x="6195695" y="1534795"/>
            <a:ext cx="5386705" cy="64008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marL="0" indent="0">
              <a:buNone/>
              <a:defRPr sz="2400" b="1" cap="none"/>
            </a:lvl1pPr>
            <a:lvl2pPr marL="457200" indent="0">
              <a:buNone/>
              <a:defRPr sz="2000" b="1" cap="none"/>
            </a:lvl2pPr>
            <a:lvl3pPr marL="914400" indent="0">
              <a:buNone/>
              <a:defRPr sz="1800" b="1" cap="none"/>
            </a:lvl3pPr>
            <a:lvl4pPr marL="1371600" indent="0">
              <a:buNone/>
              <a:defRPr sz="1600" b="1" cap="none"/>
            </a:lvl4pPr>
            <a:lvl5pPr marL="1828800" indent="0">
              <a:buNone/>
              <a:defRPr sz="1600" b="1" cap="none"/>
            </a:lvl5pPr>
            <a:lvl6pPr marL="2286000" indent="0">
              <a:buNone/>
              <a:defRPr sz="1600" b="1" cap="none"/>
            </a:lvl6pPr>
            <a:lvl7pPr marL="2743200" indent="0">
              <a:buNone/>
              <a:defRPr sz="1600" b="1" cap="none"/>
            </a:lvl7pPr>
            <a:lvl8pPr marL="3200400" indent="0">
              <a:buNone/>
              <a:defRPr sz="1600" b="1" cap="none"/>
            </a:lvl8pPr>
            <a:lvl9pPr marL="3657600" indent="0">
              <a:buNone/>
              <a:defRPr sz="1600" b="1" cap="none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6" name="SlideText4"/>
          <p:cNvSpPr>
            <a:spLocks noGrp="1" noChangeArrowheads="1"/>
            <a:extLst>
              <a:ext uri="smNativeData">
                <pr:smNativeData xmlns:pr="smNativeData" xmlns="smNativeData" val="SMDATA_16_jeCHZ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HSYAAGENAABARwAAsCUAABAAAAAmAAAACAAAAAGAAAAAAAAAMAAAABQAAAAAAAAAAAD//wAAAQAAAP//AAABAA=="/>
              </a:ext>
            </a:extLst>
          </p:cNvSpPr>
          <p:nvPr>
            <p:ph idx="4"/>
          </p:nvPr>
        </p:nvSpPr>
        <p:spPr>
          <a:xfrm>
            <a:off x="6195695" y="2174875"/>
            <a:ext cx="5386705" cy="3951605"/>
          </a:xfrm>
        </p:spPr>
        <p:txBody>
          <a:bodyPr/>
          <a:lstStyle>
            <a:lvl1pPr>
              <a:defRPr sz="2400" cap="none"/>
            </a:lvl1pPr>
            <a:lvl2pPr>
              <a:defRPr sz="2000" cap="none"/>
            </a:lvl2pPr>
            <a:lvl3pPr>
              <a:defRPr sz="1800" cap="none"/>
            </a:lvl3pPr>
            <a:lvl4pPr>
              <a:defRPr sz="1600" cap="none"/>
            </a:lvl4pPr>
            <a:lvl5pPr>
              <a:defRPr sz="1600" cap="none"/>
            </a:lvl5pPr>
            <a:lvl6pPr>
              <a:defRPr sz="1600" cap="none"/>
            </a:lvl6pPr>
            <a:lvl7pPr>
              <a:defRPr sz="1600" cap="none"/>
            </a:lvl7pPr>
            <a:lvl8pPr>
              <a:defRPr sz="1600" cap="none"/>
            </a:lvl8pPr>
            <a:lvl9pPr>
              <a:defRPr sz="1600" cap="none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7" name="DateTimeArea1"/>
          <p:cNvSpPr>
            <a:spLocks noGrp="1" noChangeArrowheads="1"/>
            <a:extLst>
              <a:ext uri="smNativeData">
                <pr:smNativeData xmlns:pr="smNativeData" xmlns="smNativeData" val="SMDATA_16_jeCHZ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BsnAAA/FQAAWSkAABAAAAAmAAAACAAAAAAAAAAAAAAAMAAAABQAAAAAAAAAAAD//wAAAQAAAP//AAABAA=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D25B882-CCD0-704E-9E9D-3A1BF6D3686F}" type="datetime1">
              <a:t/>
            </a:fld>
          </a:p>
        </p:txBody>
      </p:sp>
      <p:sp>
        <p:nvSpPr>
          <p:cNvPr id="8" name="FooterArea1"/>
          <p:cNvSpPr>
            <a:spLocks noGrp="1" noChangeArrowheads="1"/>
            <a:extLst>
              <a:ext uri="smNativeData">
                <pr:smNativeData xmlns:pr="smNativeData" xmlns="smNativeData" val="SMDATA_16_jeCHZ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RkAABsnAABfMQAAWSkAABAAAAAmAAAACAAAAAAAAAAAAAAAMAAAABQAAAAAAAAAAAD//wAAAQAAAP//AAABAA=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9" name="SlideNumberArea1"/>
          <p:cNvSpPr>
            <a:spLocks noGrp="1" noChangeArrowheads="1"/>
            <a:extLst>
              <a:ext uri="smNativeData">
                <pr:smNativeData xmlns:pr="smNativeData" xmlns="smNativeData" val="SMDATA_16_jeCHZ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TUAABsnAABARwAAWSkAABAAAAAmAAAACAAAAAAAAAAAAAAAMAAAABQAAAAAAAAAAAD//wAAAQAAAP//AAABAA=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D25CF66-28D0-7039-9E9D-DE6C81D3688B}" type="slidenum">
              <a:t/>
            </a:fld>
          </a:p>
        </p:txBody>
      </p:sp>
    </p:spTree>
  </p:cSld>
  <p:clrMapOvr>
    <a:masterClrMapping/>
  </p:clrMapOvr>
  <p:hf hdr="0" ftr="0"/>
</p:sldLayout>
</file>

<file path=ppt/slideLayouts/slideLayout6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6_jeCHZ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LABAABARwAAuAgAABAAAAAmAAAACAAAAAAAAAAAAAAAMAAAABQAAAAAAAAAAAD//wAAAQAAAP//AAABAA=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DateTimeArea1"/>
          <p:cNvSpPr>
            <a:spLocks noGrp="1" noChangeArrowheads="1"/>
            <a:extLst>
              <a:ext uri="smNativeData">
                <pr:smNativeData xmlns:pr="smNativeData" xmlns="smNativeData" val="SMDATA_16_jeCHZ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BsnAAA/FQAAWSkAABAAAAAmAAAACAAAAAAAAAAAAAAAMAAAABQAAAAAAAAAAAD//wAAAQAAAP//AAABAA=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D2593B2-FCD0-7065-9E9D-0A30DDD3685F}" type="datetime1">
              <a:t/>
            </a:fld>
          </a:p>
        </p:txBody>
      </p:sp>
      <p:sp>
        <p:nvSpPr>
          <p:cNvPr id="4" name="FooterArea1"/>
          <p:cNvSpPr>
            <a:spLocks noGrp="1" noChangeArrowheads="1"/>
            <a:extLst>
              <a:ext uri="smNativeData">
                <pr:smNativeData xmlns:pr="smNativeData" xmlns="smNativeData" val="SMDATA_16_jeCHZ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RkAABsnAABfMQAAWSkAABAAAAAmAAAACAAAAAAAAAAAAAAAMAAAABQAAAAAAAAAAAD//wAAAQAAAP//AAABAA=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5" name="SlideNumberArea1"/>
          <p:cNvSpPr>
            <a:spLocks noGrp="1" noChangeArrowheads="1"/>
            <a:extLst>
              <a:ext uri="smNativeData">
                <pr:smNativeData xmlns:pr="smNativeData" xmlns="smNativeData" val="SMDATA_16_jeCHZ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TUAABsnAABARwAAWSkAABAAAAAmAAAACAAAAAAAAAAAAAAAMAAAABQAAAAAAAAAAAD//wAAAQAAAP//AAABAA=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D25AF55-1BD0-7059-9E9D-ED0CE1D368B8}" type="slidenum">
              <a:t/>
            </a:fld>
          </a:p>
        </p:txBody>
      </p:sp>
    </p:spTree>
  </p:cSld>
  <p:clrMapOvr>
    <a:masterClrMapping/>
  </p:clrMapOvr>
  <p:hf hdr="0" ftr="0"/>
</p:sldLayout>
</file>

<file path=ppt/slideLayouts/slideLayout7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TimeArea1"/>
          <p:cNvSpPr>
            <a:spLocks noGrp="1" noChangeArrowheads="1"/>
            <a:extLst>
              <a:ext uri="smNativeData">
                <pr:smNativeData xmlns:pr="smNativeData" xmlns="smNativeData" val="SMDATA_16_jeCHZ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BsnAAA/FQAAWSkAABAAAAAmAAAACAAAAAAAAAAAAAAAMAAAABQAAAAAAAAAAAD//wAAAQAAAP//AAABAA=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D25849E-D0D0-7072-9E9D-2627CAD36873}" type="datetime1">
              <a:t/>
            </a:fld>
          </a:p>
        </p:txBody>
      </p:sp>
      <p:sp>
        <p:nvSpPr>
          <p:cNvPr id="3" name="FooterArea1"/>
          <p:cNvSpPr>
            <a:spLocks noGrp="1" noChangeArrowheads="1"/>
            <a:extLst>
              <a:ext uri="smNativeData">
                <pr:smNativeData xmlns:pr="smNativeData" xmlns="smNativeData" val="SMDATA_16_jeCHZ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RkAABsnAABfMQAAWSkAABAAAAAmAAAACAAAAAAAAAAAAAAAMAAAABQAAAAAAAAAAAD//wAAAQAAAP//AAABAA=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4" name="SlideNumberArea1"/>
          <p:cNvSpPr>
            <a:spLocks noGrp="1" noChangeArrowheads="1"/>
            <a:extLst>
              <a:ext uri="smNativeData">
                <pr:smNativeData xmlns:pr="smNativeData" xmlns="smNativeData" val="SMDATA_16_jeCHZ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TUAABsnAABARwAAWSkAABAAAAAmAAAACAAAAAAAAAAAAAAAMAAAABQAAAAAAAAAAAD//wAAAQAAAP//AAABAA=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D258377-39D0-7075-9E9D-CF20CDD3689A}" type="slidenum">
              <a:t/>
            </a:fld>
          </a:p>
        </p:txBody>
      </p:sp>
    </p:spTree>
  </p:cSld>
  <p:clrMapOvr>
    <a:masterClrMapping/>
  </p:clrMapOvr>
  <p:hf hdr="0" ftr="0"/>
</p:sldLayout>
</file>

<file path=ppt/slideLayouts/slideLayout8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6_jeCHZx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K4BAABtHAAA1AgAABAAAAAmAAAACAAAAIGAAAAAAAAAMAAAABQAAAAAAAAAAAD//wAAAQAAAP//AAABAA=="/>
              </a:ext>
            </a:extLst>
          </p:cNvSpPr>
          <p:nvPr>
            <p:ph type="title"/>
          </p:nvPr>
        </p:nvSpPr>
        <p:spPr>
          <a:xfrm>
            <a:off x="609600" y="273050"/>
            <a:ext cx="4011295" cy="116205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algn="l">
              <a:defRPr sz="2000" b="1" cap="none"/>
            </a:lvl1pPr>
          </a:lstStyle>
          <a:p>
            <a:pPr/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xmlns="smNativeData" val="SMDATA_16_jeCHZ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Ux0AAK4BAABARwAAsCUAABAAAAAmAAAACAAAAAGAAAAAAAAAMAAAABQAAAAAAAAAAAD//wAAAQAAAP//AAABAA=="/>
              </a:ext>
            </a:extLst>
          </p:cNvSpPr>
          <p:nvPr>
            <p:ph idx="1"/>
          </p:nvPr>
        </p:nvSpPr>
        <p:spPr>
          <a:xfrm>
            <a:off x="4766945" y="273050"/>
            <a:ext cx="6815455" cy="5853430"/>
          </a:xfrm>
        </p:spPr>
        <p:txBody>
          <a:bodyPr/>
          <a:lstStyle>
            <a:lvl1pPr>
              <a:defRPr sz="3200" cap="none"/>
            </a:lvl1pPr>
            <a:lvl2pPr>
              <a:defRPr sz="2800" cap="none"/>
            </a:lvl2pPr>
            <a:lvl3pPr>
              <a:defRPr sz="2400" cap="none"/>
            </a:lvl3pPr>
            <a:lvl4pPr>
              <a:defRPr sz="2000" cap="none"/>
            </a:lvl4pPr>
            <a:lvl5pPr>
              <a:defRPr sz="2000" cap="none"/>
            </a:lvl5pPr>
            <a:lvl6pPr>
              <a:defRPr sz="2000" cap="none"/>
            </a:lvl6pPr>
            <a:lvl7pPr>
              <a:defRPr sz="2000" cap="none"/>
            </a:lvl7pPr>
            <a:lvl8pPr>
              <a:defRPr sz="2000" cap="none"/>
            </a:lvl8pPr>
            <a:lvl9pPr>
              <a:defRPr sz="2000" cap="none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xmlns="smNativeData" val="SMDATA_16_jeCHZ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NQIAABtHAAAsCUAABAAAAAmAAAACAAAAAGAAAAAAAAAMAAAABQAAAAAAAAAAAD//wAAAQAAAP//AAABAA=="/>
              </a:ext>
            </a:extLst>
          </p:cNvSpPr>
          <p:nvPr>
            <p:ph idx="2"/>
          </p:nvPr>
        </p:nvSpPr>
        <p:spPr>
          <a:xfrm>
            <a:off x="609600" y="1435100"/>
            <a:ext cx="4011295" cy="4691380"/>
          </a:xfrm>
        </p:spPr>
        <p:txBody>
          <a:bodyPr/>
          <a:lstStyle>
            <a:lvl1pPr marL="0" indent="0">
              <a:buNone/>
              <a:defRPr sz="1400" cap="none"/>
            </a:lvl1pPr>
            <a:lvl2pPr marL="457200" indent="0">
              <a:buNone/>
              <a:defRPr sz="1200" cap="none"/>
            </a:lvl2pPr>
            <a:lvl3pPr marL="914400" indent="0">
              <a:buNone/>
              <a:defRPr sz="1000" cap="none"/>
            </a:lvl3pPr>
            <a:lvl4pPr marL="1371600" indent="0">
              <a:buNone/>
              <a:defRPr sz="900" cap="none"/>
            </a:lvl4pPr>
            <a:lvl5pPr marL="1828800" indent="0">
              <a:buNone/>
              <a:defRPr sz="900" cap="none"/>
            </a:lvl5pPr>
            <a:lvl6pPr marL="2286000" indent="0">
              <a:buNone/>
              <a:defRPr sz="900" cap="none"/>
            </a:lvl6pPr>
            <a:lvl7pPr marL="2743200" indent="0">
              <a:buNone/>
              <a:defRPr sz="900" cap="none"/>
            </a:lvl7pPr>
            <a:lvl8pPr marL="3200400" indent="0">
              <a:buNone/>
              <a:defRPr sz="900" cap="none"/>
            </a:lvl8pPr>
            <a:lvl9pPr marL="3657600" indent="0">
              <a:buNone/>
              <a:defRPr sz="900" cap="none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xmlns="smNativeData" val="SMDATA_16_jeCHZ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BsnAAA/FQAAWSkAABAAAAAmAAAACAAAAAAAAAAAAAAAMAAAABQAAAAAAAAAAAD//wAAAQAAAP//AAABAA=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D25E23D-73D0-7014-9E9D-8541ACD368D0}" type="datetime1">
              <a:t/>
            </a:fld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xmlns="smNativeData" val="SMDATA_16_jeCHZ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NwY0I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RkAABsnAABfMQAAWSkAABAAAAAmAAAACAAAAAAAAAAAAAAAMAAAABQAAAAAAAAAAAD//wAAAQAAAP//AAABAA=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xmlns="smNativeData" val="SMDATA_16_jeCHZ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TUAABsnAABARwAAWSkAABAAAAAmAAAACAAAAAAAAAAAAAAAMAAAABQAAAAAAAAAAAD//wAAAQAAAP//AAABAA=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D25EA4F-01D0-701C-9E9D-F749A4D368A2}" type="slidenum">
              <a:t/>
            </a:fld>
          </a:p>
        </p:txBody>
      </p:sp>
    </p:spTree>
  </p:cSld>
  <p:clrMapOvr>
    <a:masterClrMapping/>
  </p:clrMapOvr>
  <p:hf hdr="0" ftr="0"/>
</p:sldLayout>
</file>

<file path=ppt/slideLayouts/slideLayout9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6_jeCHZx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sw4AAIgdAACzOwAABCEAABAAAAAmAAAACAAAAIGAAAAAAAAAMAAAABQAAAAAAAAAAAD//wAAAQAAAP//AAABAA=="/>
              </a:ext>
            </a:extLst>
          </p:cNvSpPr>
          <p:nvPr>
            <p:ph type="title"/>
          </p:nvPr>
        </p:nvSpPr>
        <p:spPr>
          <a:xfrm>
            <a:off x="2389505" y="4800600"/>
            <a:ext cx="7315200" cy="56642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algn="l">
              <a:defRPr sz="2000" b="1" cap="none"/>
            </a:lvl1pPr>
          </a:lstStyle>
          <a:p>
            <a:pPr/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xmlns="smNativeData" val="SMDATA_16_jeCHZ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sw4AAMYDAACzOwAAFh0AABAAAAAmAAAACAAAAAGAAAAAAAAAMAAAABQAAAAAAAAAAAD//wAAAQAAAP//AAABAA=="/>
              </a:ext>
            </a:extLst>
          </p:cNvSpPr>
          <p:nvPr>
            <p:ph idx="1"/>
          </p:nvPr>
        </p:nvSpPr>
        <p:spPr>
          <a:xfrm>
            <a:off x="2389505" y="613410"/>
            <a:ext cx="7315200" cy="4114800"/>
          </a:xfrm>
        </p:spPr>
        <p:txBody>
          <a:bodyPr/>
          <a:lstStyle>
            <a:lvl1pPr marL="0" indent="0">
              <a:buNone/>
              <a:defRPr sz="3200" cap="none"/>
            </a:lvl1pPr>
            <a:lvl2pPr marL="457200" indent="0">
              <a:buNone/>
              <a:defRPr sz="2800" cap="none"/>
            </a:lvl2pPr>
            <a:lvl3pPr marL="914400" indent="0">
              <a:buNone/>
              <a:defRPr sz="2400" cap="none"/>
            </a:lvl3pPr>
            <a:lvl4pPr marL="1371600" indent="0">
              <a:buNone/>
              <a:defRPr sz="2000" cap="none"/>
            </a:lvl4pPr>
            <a:lvl5pPr marL="1828800" indent="0">
              <a:buNone/>
              <a:defRPr sz="2000" cap="none"/>
            </a:lvl5pPr>
            <a:lvl6pPr marL="2286000" indent="0">
              <a:buNone/>
              <a:defRPr sz="2000" cap="none"/>
            </a:lvl6pPr>
            <a:lvl7pPr marL="2743200" indent="0">
              <a:buNone/>
              <a:defRPr sz="2000" cap="none"/>
            </a:lvl7pPr>
            <a:lvl8pPr marL="3200400" indent="0">
              <a:buNone/>
              <a:defRPr sz="2000" cap="none"/>
            </a:lvl8pPr>
            <a:lvl9pPr marL="3657600" indent="0">
              <a:buNone/>
              <a:defRPr sz="2000" cap="none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xmlns="smNativeData" val="SMDATA_16_jeCHZ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sw4AAAQhAACzOwAA+CUAABAAAAAmAAAACAAAAAGAAAAAAAAAMAAAABQAAAAAAAAAAAD//wAAAQAAAP//AAABAA=="/>
              </a:ext>
            </a:extLst>
          </p:cNvSpPr>
          <p:nvPr>
            <p:ph idx="2"/>
          </p:nvPr>
        </p:nvSpPr>
        <p:spPr>
          <a:xfrm>
            <a:off x="2389505" y="5367020"/>
            <a:ext cx="7315200" cy="805180"/>
          </a:xfrm>
        </p:spPr>
        <p:txBody>
          <a:bodyPr/>
          <a:lstStyle>
            <a:lvl1pPr marL="0" indent="0">
              <a:buNone/>
              <a:defRPr sz="1400" cap="none"/>
            </a:lvl1pPr>
            <a:lvl2pPr marL="457200" indent="0">
              <a:buNone/>
              <a:defRPr sz="1200" cap="none"/>
            </a:lvl2pPr>
            <a:lvl3pPr marL="914400" indent="0">
              <a:buNone/>
              <a:defRPr sz="1000" cap="none"/>
            </a:lvl3pPr>
            <a:lvl4pPr marL="1371600" indent="0">
              <a:buNone/>
              <a:defRPr sz="900" cap="none"/>
            </a:lvl4pPr>
            <a:lvl5pPr marL="1828800" indent="0">
              <a:buNone/>
              <a:defRPr sz="900" cap="none"/>
            </a:lvl5pPr>
            <a:lvl6pPr marL="2286000" indent="0">
              <a:buNone/>
              <a:defRPr sz="900" cap="none"/>
            </a:lvl6pPr>
            <a:lvl7pPr marL="2743200" indent="0">
              <a:buNone/>
              <a:defRPr sz="900" cap="none"/>
            </a:lvl7pPr>
            <a:lvl8pPr marL="3200400" indent="0">
              <a:buNone/>
              <a:defRPr sz="900" cap="none"/>
            </a:lvl8pPr>
            <a:lvl9pPr marL="3657600" indent="0">
              <a:buNone/>
              <a:defRPr sz="900" cap="none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xmlns="smNativeData" val="SMDATA_16_jeCHZ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BsnAAA/FQAAWSkAABAAAAAmAAAACAAAAAAAAAAAAAAAMAAAABQAAAAAAAAAAAD//wAAAQAAAP//AAABAA=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D25B22D-63D0-7044-9E9D-9511FCD368C0}" type="datetime1">
              <a:t/>
            </a:fld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xmlns="smNativeData" val="SMDATA_16_jeCHZ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RkAABsnAABfMQAAWSkAABAAAAAmAAAACAAAAAAAAAAAAAAAMAAAABQAAAAAAAAAAAD//wAAAQAAAP//AAABAA=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xmlns="smNativeData" val="SMDATA_16_jeCHZ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TUAABsnAABARwAAWSkAABAAAAAmAAAACAAAAAAAAAAAAAAAMAAAABQAAAAAAAAAAAD//wAAAQAAAP//AAABAA=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D258FB5-FBD0-7079-9E9D-0D2CC1D36858}" type="slidenum">
              <a:t/>
            </a:fld>
          </a:p>
        </p:txBody>
      </p:sp>
    </p:spTree>
  </p:cSld>
  <p:clrMapOvr>
    <a:masterClrMapping/>
  </p:clrMapOvr>
  <p:hf hdr="0" ftr="0"/>
</p:sldLayout>
</file>

<file path=ppt/slideMasters/_rels/slideMaster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cSld name="Default desig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6_jeCHZ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sAf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LABAABARwAAuAgAABAAAAAmAAAACAAAAP//////////MAAAABQAAAAAAAAAAAD//wAAAQAAAP//AAABAA=="/>
              </a:ext>
            </a:extLst>
          </p:cNvSpPr>
          <p:nvPr>
            <p:ph type="title"/>
          </p:nvPr>
        </p:nvSpPr>
        <p:spPr>
          <a:xfrm>
            <a:off x="609600" y="274320"/>
            <a:ext cx="10972800" cy="1143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="smNativeData" val="SMDATA_16_jeCHZ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sAf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NgJAABARwAAsCUAABAAAAAmAAAACAAAAP//////////MAAAABQAAAAAAAAAAAD//wAAAQAAAP//AAABAA=="/>
              </a:ext>
            </a:extLst>
          </p:cNvSpPr>
          <p:nvPr>
            <p:ph type="body" idx="1"/>
          </p:nvPr>
        </p:nvSpPr>
        <p:spPr>
          <a:xfrm>
            <a:off x="609600" y="1600200"/>
            <a:ext cx="10972800" cy="45262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xmlns="smNativeData" val="SMDATA_16_jeCHZ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sAf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BsnAAA/FQAAWSkAABAAAAAmAAAACAAAAP//////////MAAAABQAAAAAAAAAAAD//wAAAQAAAP//AAABAA=="/>
              </a:ext>
            </a:extLst>
          </p:cNvSpPr>
          <p:nvPr>
            <p:ph type="dt" sz="quarter" idx="2"/>
          </p:nvPr>
        </p:nvSpPr>
        <p:spPr>
          <a:xfrm>
            <a:off x="609600" y="6356985"/>
            <a:ext cx="2844165" cy="3644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>
            <a:lvl1pPr algn="l">
              <a:defRPr sz="1200" cap="none"/>
            </a:lvl1pPr>
          </a:lstStyle>
          <a:p>
            <a:pPr/>
            <a:fld id="{3D259A15-5BD0-706C-9E9D-AD39D4D368F8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xmlns="smNativeData" val="SMDATA_16_jeCHZ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RkAABsnAABfMQAAWSkAABAAAAAmAAAACAAAAP//////////MAAAABQAAAAAAAAAAAD//wAAAQAAAP//AAABAA=="/>
              </a:ext>
            </a:extLst>
          </p:cNvSpPr>
          <p:nvPr>
            <p:ph type="ftr" sz="quarter" idx="3"/>
          </p:nvPr>
        </p:nvSpPr>
        <p:spPr>
          <a:xfrm>
            <a:off x="4166235" y="6356985"/>
            <a:ext cx="3859530" cy="3644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>
            <a:lvl1pPr algn="ctr">
              <a:defRPr sz="1200" cap="none"/>
            </a:lvl1pPr>
          </a:lstStyle>
          <a:p>
            <a:pPr/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xmlns="smNativeData" val="SMDATA_16_jeCHZ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/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TUAABsnAABARwAAWSkAABAAAAAmAAAACAAAAP//////////MAAAABQAAAAAAAAAAAD//wAAAQAAAP//AAABAA=="/>
              </a:ext>
            </a:extLst>
          </p:cNvSpPr>
          <p:nvPr>
            <p:ph type="sldNum" sz="quarter" idx="4"/>
          </p:nvPr>
        </p:nvSpPr>
        <p:spPr>
          <a:xfrm>
            <a:off x="8738235" y="6356985"/>
            <a:ext cx="2844165" cy="3644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>
            <a:lvl1pPr algn="r">
              <a:defRPr sz="1200" cap="none"/>
            </a:lvl1pPr>
          </a:lstStyle>
          <a:p>
            <a:pPr/>
            <a:fld id="{3D25C670-3ED0-7030-9E9D-C86588D3689D}" type="slidenum">
              <a:t/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marR="0" indent="0" algn="ctr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4400" b="0" i="0" u="none" strike="noStrike" kern="1" cap="none" spc="0" baseline="0">
          <a:solidFill>
            <a:schemeClr val="tx2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1pPr>
      <a:lvl2pPr marL="4572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2pPr>
      <a:lvl3pPr marL="9144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3pPr>
      <a:lvl4pPr marL="13716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4pPr>
      <a:lvl5pPr marL="18288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5pPr>
      <a:lvl6pPr marL="22860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6pPr>
      <a:lvl7pPr marL="27432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7pPr>
      <a:lvl8pPr marL="32004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8pPr>
      <a:lvl9pPr marL="36576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9pPr>
    </p:titleStyle>
    <p:bodyStyle>
      <a:lvl1pPr marL="342900" marR="0" indent="-3429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32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1pPr>
      <a:lvl2pPr marL="742950" marR="0" indent="-28575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sz="2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2pPr>
      <a:lvl3pPr marL="11430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4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3pPr>
      <a:lvl4pPr marL="16002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sz="20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4pPr>
      <a:lvl5pPr marL="20574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sz="20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5pPr>
      <a:lvl6pPr marL="25146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6pPr>
      <a:lvl7pPr marL="29718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7pPr>
      <a:lvl8pPr marL="34290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8pPr>
      <a:lvl9pPr marL="38862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9pPr>
    </p:bodyStyle>
    <p:otherStyle>
      <a:lvl1pPr marL="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1pPr>
      <a:lvl2pPr marL="4572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2pPr>
      <a:lvl3pPr marL="9144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3pPr>
      <a:lvl4pPr marL="13716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4pPr>
      <a:lvl5pPr marL="18288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5pPr>
      <a:lvl6pPr marL="22860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6pPr>
      <a:lvl7pPr marL="27432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7pPr>
      <a:lvl8pPr marL="32004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8pPr>
      <a:lvl9pPr marL="36576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9pPr>
    </p:otherStyle>
  </p:txStyles>
</p:sldMaster>
</file>

<file path=ppt/slides/_rels/slide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6_jeCHZ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LABAABARwAAuAgAABAAAAAmAAAACAAAAAAAAAAAAAAAMAAAABQAAAAAAAAAAAD//wAAAQAAAP//AAABAA=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User cases при использовании моделей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="smNativeData" val="SMDATA_16_jeCHZ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NgJAABARwAAsCUAABAAAAAmAAAACAAAAAAAAAAAAAAAMAAAABQAAAAAAAAAAAD//wAAAQAAAP//AAABAA=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t>Для разработки моделей была выбрана “категория” акций: компании, которые вкладываются в технологии ИИ и/или генетические. Был разбит набор данных на train/test субъективно.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6_jeCHZ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LABAABARwAAuAgAABAAAAAmAAAACAAAAAAAAAAAAAAAMAAAABQAAAAAAAAAAAD//wAAAQAAAP//AAABAA=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t>1. Применение модели дало “открытие”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="smNativeData" val="SMDATA_16_jeCHZ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Qyrcw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NgJAABARwAAsCUAABAAAAAmAAAACAAAAAAAAAAAAAAAMAAAABQAAAAAAAAAAAD//wAAAQAAAP//AAABAA=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t>Пользователь не обратил внимание, но модель нашла (в данном случае компанию CIAN — неочевидно, но компания занимается разработками в ИИ области, скриншот из Интернет прилагается).</a:t>
            </a:r>
          </a:p>
          <a:p>
            <a:pPr marL="0" indent="0">
              <a:buNone/>
            </a:pPr>
          </a:p>
        </p:txBody>
      </p:sp>
      <p:pic>
        <p:nvPicPr>
          <p:cNvPr id="4" name="Picture1"/>
          <p:cNvPicPr>
            <a:picLocks noChangeAspect="1"/>
            <a:extLst>
              <a:ext uri="smNativeData">
                <pr:smNativeData xmlns:pr="smNativeData" xmlns="smNativeData" val="SMDATA_18_jeCHZx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Bl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Lvg4wX///8BAAAAAAAAAAAAAAAAAAAAAAAAAAAAAAAAAAAAAAAAAAAAAAACf39/AICAgAPMzMwAwMD/AH9/fwAAAAAAAAAAAAAAAAD///8AAAAAACEAAAAYAAAAFAAAAMADAABHGAAAdEUAAG4iAAAQAAAAJgAAAAgAAAD//////////zAAAAAUAAAAAAAAAAAA//8AAAEAAAD//wAAAQA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3946525"/>
            <a:ext cx="10680700" cy="165036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6_jeCHZ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8C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LABAABARwAAuAgAABAAAAAmAAAACAAAAAAAAAAAAAAAMAAAABQAAAAAAAAAAAD//wAAAQAAAP//AAABAA=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2. Расширение активов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="smNativeData" val="SMDATA_16_jeCHZ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IC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NgJAABARwAAsCUAABAAAAAmAAAACAAAAAAAAAAAAAAAMAAAABQAAAAAAAAAAAD//wAAAQAAAP//AAABAA=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t>За счет высокого recall модель удачно включила в результаты акции соответствующих категории компаний, которых не было в тренировке:</a:t>
            </a:r>
          </a:p>
          <a:p>
            <a:pPr>
              <a:buFont typeface="Wingdings" pitchFamily="2" charset="2"/>
              <a:buChar char=""/>
              <a:defRPr sz="3000" cap="none"/>
            </a:pPr>
            <a:r>
              <a:t>GEMC ЕвроМедЦентр (скриншот прилагается: “ДНК” — генетика);</a:t>
            </a:r>
          </a:p>
          <a:p>
            <a:pPr>
              <a:buFont typeface="Wingdings" pitchFamily="2" charset="2"/>
              <a:buChar char=""/>
              <a:defRPr sz="3000" cap="none"/>
            </a:pPr>
            <a:r>
              <a:t>МФК Займер: очевидно, применяет ML/DL.</a:t>
            </a:r>
          </a:p>
          <a:p>
            <a:pPr>
              <a:buFont typeface="Wingdings" pitchFamily="2" charset="2"/>
              <a:buChar char=""/>
              <a:defRPr sz="3000" cap="none"/>
            </a:pPr>
            <a:r>
              <a:t>HHRU HeadHunter: очевидно, применяет ML/AI в работе.</a:t>
            </a:r>
          </a:p>
        </p:txBody>
      </p:sp>
      <p:pic>
        <p:nvPicPr>
          <p:cNvPr id="4" name="Picture1"/>
          <p:cNvPicPr>
            <a:picLocks noChangeAspect="1"/>
            <a:extLst>
              <a:ext uri="smNativeData">
                <pr:smNativeData xmlns:pr="smNativeData" xmlns="smNativeData" val="SMDATA_18_jeCHZx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Lvg4wX///8BAAAAAAAAAAAAAAAAAAAAAAAAAAAAAAAAAAAAAAAAAAAAAAACf39/AICAgAPMzMwAwMD/AH9/fwAAAAAAAAAAAAAAAAD///8AAAAAACEAAAAYAAAAFAAAAMADAAD0IAAAmCsAALAlAAAQAAAAJgAAAAgAAAD//////////zAAAAAUAAAAAAAAAAAA//8AAAEAAAD//wAAAQA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5356860"/>
            <a:ext cx="6477000" cy="76962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6_jeCHZ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IC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LABAABARwAAuAgAAAAAAAAmAAAACAAAAAEAAAAAAAAAMAAAABQAAAAAAAAAAAD//wAAAQAAAP//AAABAA=="/>
              </a:ext>
            </a:extLst>
          </p:cNvSpPr>
          <p:nvPr>
            <p:ph type="title"/>
          </p:nvPr>
        </p:nvSpPr>
        <p:spPr>
          <a:xfrm>
            <a:off x="609600" y="274320"/>
            <a:ext cx="10972800" cy="1143000"/>
          </a:xfrm>
        </p:spPr>
        <p:txBody>
          <a:bodyPr/>
          <a:lstStyle/>
          <a:p>
            <a:pPr/>
            <a:r>
              <a:t>Доля верных ответов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="smNativeData" val="SMDATA_16_jeCHZ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IC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NgJAABARwAAsCUAAAAAAAAmAAAACAAAAAEAAAAAAAAAMAAAABQAAAAAAAAAAAD//wAAAQAAAP//AAABAA=="/>
              </a:ext>
            </a:extLst>
          </p:cNvSpPr>
          <p:nvPr>
            <p:ph type="body" idx="1"/>
          </p:nvPr>
        </p:nvSpPr>
        <p:spPr>
          <a:xfrm>
            <a:off x="609600" y="1600200"/>
            <a:ext cx="10972800" cy="4526280"/>
          </a:xfrm>
        </p:spPr>
        <p:txBody>
          <a:bodyPr/>
          <a:lstStyle/>
          <a:p>
            <a:pPr marL="0" indent="0">
              <a:buNone/>
            </a:pPr>
            <a:r>
              <a:t>Приблизительно оценим вручную долю верных ответов в inference модели:</a:t>
            </a:r>
          </a:p>
          <a:p>
            <a:pPr marL="0" indent="0">
              <a:buNone/>
            </a:pPr>
            <a:r>
              <a:t>в результатах inference выдал 23 объекта:</a:t>
            </a:r>
            <a:br/>
            <a:r>
              <a:t>4 явно неподходящих (авиакомпания, Русолово, аллюминий, Мостотрест);</a:t>
            </a:r>
          </a:p>
          <a:p>
            <a:pPr marL="0" indent="0">
              <a:buNone/>
            </a:pPr>
            <a:r>
              <a:t>4 под вопросом (непонятна принадлежность).</a:t>
            </a:r>
          </a:p>
          <a:p>
            <a:pPr marL="0" indent="0">
              <a:buNone/>
            </a:pPr>
            <a:r>
              <a:t>Получается грубо accuracy ≈ в пределах [0,65; 0,83].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6_jeCHZ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E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LABAABARwAAuAgAABAAAAAmAAAACAAAAAAAAAAAAAAAMAAAABQAAAAAAAAAAAD//wAAAQAAAP//AAABAA=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Обновление модели (Модель 1Б)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="smNativeData" val="SMDATA_16_jeCHZ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8C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NgJAABARwAAsCUAABAAAAAmAAAACAAAAAAAAAAAAAAAMAAAABQAAAAAAAAAAAD//wAAAQAAAP//AAABAA=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t>После изучения полученных результатов набор помеченных данных train/test был дополнен (компанией CIAN). Поскольку размеченный набор данных очень маленький (особенно по положительному классу), то каждый объект имеет значение.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6_jeCHZ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E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LABAABARwAAuAgAAAAAAAAmAAAACAAAAAEAAAAAAAAAMAAAABQAAAAAAAAAAAD//wAAAQAAAP//AAABAA=="/>
              </a:ext>
            </a:extLst>
          </p:cNvSpPr>
          <p:nvPr>
            <p:ph type="title"/>
          </p:nvPr>
        </p:nvSpPr>
        <p:spPr>
          <a:xfrm>
            <a:off x="609600" y="274320"/>
            <a:ext cx="10972800" cy="1143000"/>
          </a:xfrm>
        </p:spPr>
        <p:txBody>
          <a:bodyPr/>
          <a:lstStyle/>
          <a:p>
            <a:pPr/>
            <a:r>
              <a:t>Доля верных ответов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="smNativeData" val="SMDATA_16_jeCHZ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0iLTU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NgJAABARwAAsCUAAAAAAAAmAAAACAAAAAEAAAAAAAAAMAAAABQAAAAAAAAAAAD//wAAAQAAAP//AAABAA=="/>
              </a:ext>
            </a:extLst>
          </p:cNvSpPr>
          <p:nvPr>
            <p:ph type="body" idx="1"/>
          </p:nvPr>
        </p:nvSpPr>
        <p:spPr>
          <a:xfrm>
            <a:off x="609600" y="1600200"/>
            <a:ext cx="10972800" cy="4526280"/>
          </a:xfrm>
        </p:spPr>
        <p:txBody>
          <a:bodyPr/>
          <a:lstStyle/>
          <a:p>
            <a:pPr marL="0" indent="0">
              <a:buNone/>
            </a:pPr>
            <a:r>
              <a:t>Приблизительно оценим вручную долю верных ответов в inference модели Модель 1Б:</a:t>
            </a:r>
          </a:p>
          <a:p>
            <a:pPr marL="0" indent="0">
              <a:buNone/>
            </a:pPr>
            <a:r>
              <a:t>в результатах inference выдал 18 объектов:</a:t>
            </a:r>
            <a:br/>
            <a:r>
              <a:t>1 явно неподходящая (Мостотрест);</a:t>
            </a:r>
          </a:p>
          <a:p>
            <a:pPr marL="0" indent="0">
              <a:buNone/>
            </a:pPr>
            <a:r>
              <a:t>1 под вопросом (непонятна принадлежность).</a:t>
            </a:r>
          </a:p>
          <a:p>
            <a:pPr marL="0" indent="0">
              <a:buNone/>
            </a:pPr>
            <a:r>
              <a:t>Получается грубо accuracy ≈ в пределах [0,89; 0,94].</a:t>
            </a:r>
          </a:p>
          <a:p>
            <a:pPr marL="0" indent="0">
              <a:buNone/>
              <a:defRPr sz="2400" cap="none"/>
            </a:pPr>
            <a:r>
              <a:t>При этом из результатов не пропала ни одна компания, в которой есть высокая уверенность принадлежности к категории, исчезли некоторые компании “под вопросом” (мало информации, чтобы понять их принадлежность).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6_jeCHZ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I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LABAABARwAAuAgAAAAAAAAmAAAACAAAAAEAAAAAAAAAMAAAABQAAAAAAAAAAAD//wAAAQAAAP//AAABAA=="/>
              </a:ext>
            </a:extLst>
          </p:cNvSpPr>
          <p:nvPr>
            <p:ph type="title"/>
          </p:nvPr>
        </p:nvSpPr>
        <p:spPr>
          <a:xfrm>
            <a:off x="609600" y="274320"/>
            <a:ext cx="10972800" cy="1143000"/>
          </a:xfrm>
        </p:spPr>
        <p:txBody>
          <a:bodyPr/>
          <a:lstStyle/>
          <a:p>
            <a:pPr/>
            <a:r>
              <a:t>Сравнение и выводы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="smNativeData" val="SMDATA_16_jeCHZ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FzZWw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NgJAABARwAAsCUAAAAAAAAmAAAACAAAAAEAAAAAAAAAMAAAABQAAAAAAAAAAAD//wAAAQAAAP//AAABAA=="/>
              </a:ext>
            </a:extLst>
          </p:cNvSpPr>
          <p:nvPr>
            <p:ph type="body" idx="1"/>
          </p:nvPr>
        </p:nvSpPr>
        <p:spPr>
          <a:xfrm>
            <a:off x="609600" y="1600200"/>
            <a:ext cx="10972800" cy="4526280"/>
          </a:xfrm>
        </p:spPr>
        <p:txBody>
          <a:bodyPr/>
          <a:lstStyle/>
          <a:p>
            <a:pPr marL="0" indent="0">
              <a:buNone/>
            </a:pPr>
            <a:r>
              <a:t>Результаты: “открытий” больше не стало, но субъективно улучшилась доля верных ответов, модель стала более прицельной.</a:t>
            </a:r>
          </a:p>
          <a:p>
            <a:pPr marL="0" indent="0">
              <a:buNone/>
            </a:pPr>
          </a:p>
          <a:p>
            <a:pPr marL="0" indent="0">
              <a:buNone/>
            </a:pPr>
            <a:r>
              <a:t>Практическое использование модели в течение нек. времени показало, что 100 % качество не достигается (и пользователь может отметить единицы объектов), но модель полезна. Можно сравнить с моделями распознавания пальцев или лиц: работает далеко не 100 %, но в работе помогает.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6_jeCHZ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LABAABARwAAuAgAABAAAAAmAAAACAAAAAAAAAAAAAAAMAAAABQAAAAAAAAAAAD//wAAAQAAAP//AAABAA=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t>Использование модели позволяет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="smNativeData" val="SMDATA_16_jeCHZ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NgJAABARwAAsCUAABAAAAAmAAAACAAAAAAAAAAAAAAAMAAAABQAAAAAAAAAAAD//wAAAQAAAP//AAABAA=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  <a:defRPr sz="2200" cap="none"/>
            </a:pPr>
            <a:r>
              <a:t>- расширить число акций в активе, потому что модель фильтрует акции беспристрастно и внимательно с высоким покрытием, исключается человеческий фактор;</a:t>
            </a:r>
          </a:p>
          <a:p>
            <a:pPr marL="0" indent="0">
              <a:buNone/>
              <a:defRPr sz="2200" cap="none"/>
            </a:pPr>
            <a:r>
              <a:t>- пользователь автоматически получит информацию о новых появляющихся на бирже компаниях, которые будут захвачены классификатором;</a:t>
            </a:r>
          </a:p>
          <a:p>
            <a:pPr marL="0" indent="0">
              <a:buNone/>
              <a:defRPr sz="2200" cap="none"/>
            </a:pPr>
            <a:r>
              <a:t>- исследовать рынок по выбранному категориальному критерию, потому что модель может «заметить» акции, на которые не обратил внимание человек (например, в случаях, когда неочевидно, что акция на самом деле подходит под критерии, а модель такие случаи может обнаружить) и привести к некоторым «открытиям»;</a:t>
            </a:r>
          </a:p>
          <a:p>
            <a:pPr marL="0" indent="0">
              <a:buNone/>
              <a:defRPr sz="2200" cap="none"/>
            </a:pPr>
            <a:r>
              <a:t>- также, модель экономит время при многократном/периодическом использовании inference, потому что человеку пришлось бы неоднократно просматривать и анализировать информацию по всем акциям, на такую работу ушло бы больше времени. </a:t>
            </a:r>
          </a:p>
          <a:p>
            <a:pPr marL="0" indent="0">
              <a:buNone/>
              <a:defRPr sz="2200" cap="none"/>
            </a:p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535379"/>
      </a:accent3>
      <a:accent4>
        <a:srgbClr val="737359"/>
      </a:accent4>
      <a:accent5>
        <a:srgbClr val="939339"/>
      </a:accent5>
      <a:accent6>
        <a:srgbClr val="B3B319"/>
      </a:accent6>
      <a:hlink>
        <a:srgbClr val="009999"/>
      </a:hlink>
      <a:folHlink>
        <a:srgbClr val="99CC00"/>
      </a:folHlink>
    </a:clrScheme>
    <a:fontScheme name="Presentation">
      <a:majorFont>
        <a:latin typeface="Calibri"/>
        <a:ea typeface="SimSun"/>
        <a:cs typeface="Times New Roman"/>
      </a:majorFont>
      <a:minorFont>
        <a:latin typeface="Calibri"/>
        <a:ea typeface="SimSun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DF7986"/>
        </a:accent3>
        <a:accent4>
          <a:srgbClr val="BF59A6"/>
        </a:accent4>
        <a:accent5>
          <a:srgbClr val="9F39C6"/>
        </a:accent5>
        <a:accent6>
          <a:srgbClr val="7F19E6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ACACDF"/>
        </a:accent3>
        <a:accent4>
          <a:srgbClr val="9C9CBF"/>
        </a:accent4>
        <a:accent5>
          <a:srgbClr val="7C7C9F"/>
        </a:accent5>
        <a:accent6>
          <a:srgbClr val="5C5C7F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6DA6DF"/>
        </a:accent3>
        <a:accent4>
          <a:srgbClr val="4D86BF"/>
        </a:accent4>
        <a:accent5>
          <a:srgbClr val="2D669F"/>
        </a:accent5>
        <a:accent6>
          <a:srgbClr val="0D467F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53ACAC"/>
        </a:accent3>
        <a:accent4>
          <a:srgbClr val="738C8C"/>
        </a:accent4>
        <a:accent5>
          <a:srgbClr val="936C6C"/>
        </a:accent5>
        <a:accent6>
          <a:srgbClr val="B34C4C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6D8FA7"/>
        </a:accent3>
        <a:accent4>
          <a:srgbClr val="8DAF87"/>
        </a:accent4>
        <a:accent5>
          <a:srgbClr val="ADCF67"/>
        </a:accent5>
        <a:accent6>
          <a:srgbClr val="CDEF47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9E9980"/>
        </a:accent3>
        <a:accent4>
          <a:srgbClr val="7EB9A0"/>
        </a:accent4>
        <a:accent5>
          <a:srgbClr val="5EC9C0"/>
        </a:accent5>
        <a:accent6>
          <a:srgbClr val="3EE9E0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209020"/>
        </a:accent3>
        <a:accent4>
          <a:srgbClr val="407040"/>
        </a:accent4>
        <a:accent5>
          <a:srgbClr val="605060"/>
        </a:accent5>
        <a:accent6>
          <a:srgbClr val="80308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666A6B"/>
        </a:accent3>
        <a:accent4>
          <a:srgbClr val="864A8B"/>
        </a:accent4>
        <a:accent5>
          <a:srgbClr val="A62AAB"/>
        </a:accent5>
        <a:accent6>
          <a:srgbClr val="C60ACB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A07E88"/>
        </a:accent3>
        <a:accent4>
          <a:srgbClr val="C05E68"/>
        </a:accent4>
        <a:accent5>
          <a:srgbClr val="E03E48"/>
        </a:accent5>
        <a:accent6>
          <a:srgbClr val="FF1E28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8686DF"/>
        </a:accent3>
        <a:accent4>
          <a:srgbClr val="A6A6BF"/>
        </a:accent4>
        <a:accent5>
          <a:srgbClr val="C6C69F"/>
        </a:accent5>
        <a:accent6>
          <a:srgbClr val="E6E67F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8F7F4F"/>
        </a:accent3>
        <a:accent4>
          <a:srgbClr val="6F9F6F"/>
        </a:accent4>
        <a:accent5>
          <a:srgbClr val="4FBF8F"/>
        </a:accent5>
        <a:accent6>
          <a:srgbClr val="2FDFAF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>Antonio</cp:lastModifiedBy>
  <cp:revision>0</cp:revision>
  <dcterms:created xsi:type="dcterms:W3CDTF">2025-01-14T18:06:42Z</dcterms:created>
  <dcterms:modified xsi:type="dcterms:W3CDTF">2025-01-15T16:21:33Z</dcterms:modified>
</cp:coreProperties>
</file>