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60" r:id="rId9"/>
    <p:sldId id="259" r:id="rId10"/>
    <p:sldId id="261" r:id="rId11"/>
    <p:sldId id="262" r:id="rId12"/>
    <p:sldId id="263" r:id="rId13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36885099" val="1068" rev64="64" revOS="4"/>
      <pr:smFileRevision xmlns:pr="smNativeData" xmlns="smNativeData" dt="1736885099" val="101"/>
      <pr:guideOptions xmlns:pr="smNativeData" xmlns="smNativeData" dt="1736885099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3" d="100"/>
          <a:sy n="93" d="100"/>
        </p:scale>
        <p:origin x="382" y="734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 snapToObjects="1" showGuides="1">
      <p:cViewPr>
        <p:scale>
          <a:sx n="93" d="100"/>
          <a:sy n="93" d="100"/>
        </p:scale>
        <p:origin x="382" y="73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MAAAABQAAAAAAAAAAAD//wAAAQAAAP//AAABAA=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7290E8-A6D1-2766-9FCA-5033DE84690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72F60E-40D1-2700-9FCA-B655B88469E3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72ACDC-92D1-275A-9FCA-640FE284693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72BF76-38D1-2749-9FCA-CE1CF184699B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MAAAABQAAAAAAAAAAAD//wAAAQAAAP//AAABAA=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72F8CD-83D1-270E-9FCA-755BB684692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72E4B0-FED1-2712-9FCA-0847AA84695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72D8CA-84D1-272E-9FCA-727B9684692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729A30-7ED1-276C-9FCA-8839D48469D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72F44E-00D1-2702-9FCA-F657BA8469A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72A948-06D1-275F-9FCA-F00AE78469A5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72AA3F-71D1-275C-9FCA-8709E48469D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72F9EB-A5D1-270F-9FCA-535AB7846906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MAAAABQAAAAAAAAAAAD//wAAAQAAAP//AAABAA=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72FEE2-ACD1-2708-9FCA-5A5DB084690F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72D83E-70D1-272E-9FCA-867B968469D3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72B604-4AD1-2740-9FCA-BC15F88469E9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72A5C3-8DD1-2753-9FCA-7B06EB84692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729D0F-41D1-276B-9FCA-B73ED38469E2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729AF6-B8D1-276C-9FCA-4E39D484691B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728675-3BD1-2770-9FCA-CD25C884699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72E005-4BD1-2716-9FCA-BD43AE8469E8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72969C-D2D1-2760-9FCA-2435D8846971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C72E4E8-A6D1-2712-9FCA-5047AA846905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MAAAABQAAAAAAAAAAAD//wAAAQAAAP//AAABAA==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3C72EFB2-FCD1-2719-9FCA-0A4CA184695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C72A558-16D1-2753-9FCA-E006EB8469B5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User cases при использовании моделей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Для разработки моделей была выбрана “категория” акций: компании, которые вкладываются в технологии ИИ и/или генетические. Был разбит набор данных на train/test субъективно.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t>1. Применение модели дало “открытие”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Qyrc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Пользователь не обратил внимание, но модель нашла (в данном случае компанию CIAN — неочевидно, но компания занимается разработками в ИИ области, скриншот из Интернет прилагается).</a:t>
            </a:r>
          </a:p>
          <a:p>
            <a:pPr marL="0" indent="0">
              <a:buNone/>
            </a:pP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8_a8OGZ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l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MADAABHGAAAdEUAAG4i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46525"/>
            <a:ext cx="10680700" cy="16503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2. Расширение активов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За счет высокого recall модель удачно включила в результаты акции соответствующих категории компаний, которых не было в тренировке:</a:t>
            </a:r>
          </a:p>
          <a:p>
            <a:pPr>
              <a:buFont typeface="Wingdings" pitchFamily="2" charset="2"/>
              <a:buChar char=""/>
              <a:defRPr sz="3000" cap="none"/>
            </a:pPr>
            <a:r>
              <a:t>GEMC ЕвроМедЦентр (скриншот прилагается: “ДНК” — генетика);</a:t>
            </a:r>
          </a:p>
          <a:p>
            <a:pPr>
              <a:buFont typeface="Wingdings" pitchFamily="2" charset="2"/>
              <a:buChar char=""/>
              <a:defRPr sz="3000" cap="none"/>
            </a:pPr>
            <a:r>
              <a:t>МФК Займер: очевидно, применяет ML/DL.</a:t>
            </a:r>
          </a:p>
          <a:p>
            <a:pPr>
              <a:buFont typeface="Wingdings" pitchFamily="2" charset="2"/>
              <a:buChar char=""/>
              <a:defRPr sz="3000" cap="none"/>
            </a:pPr>
            <a:r>
              <a:t>HHRU HeadHunter: очевидно, применяет ML/AI в работе.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8_a8OGZ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MADAAD0IAAAmCsAALAl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356860"/>
            <a:ext cx="6477000" cy="7696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Грубо, доля верных ответов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Приблизительно оценим вручную долю верных ответов в inference модели:</a:t>
            </a:r>
          </a:p>
          <a:p>
            <a:pPr marL="0" indent="0">
              <a:buNone/>
            </a:pPr>
            <a:r>
              <a:t>в результатах inference выдал 23 объекта:</a:t>
            </a:r>
            <a:br/>
            <a:r>
              <a:t>4 явно неподходящих (авиакомпания, Русолово, аллюминий, Мостотрест).</a:t>
            </a:r>
          </a:p>
          <a:p>
            <a:pPr marL="0" indent="0">
              <a:buNone/>
            </a:pPr>
            <a:r>
              <a:t>Получается грубо accuracy ≈ 0,83.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Обновление модели (Модель 1Б)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8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После изучения полученных результатов набор помеченных данных train/test был дополнен (компанией CIAN). Поскольку размеченный набор данных очень маленький (особенно по положительному классу), то каждый объект имеет значение.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Грубо, доля верных ответов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0iLT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Приблизительно оценим вручную долю верных ответов в inference модели Модель 1Б:</a:t>
            </a:r>
          </a:p>
          <a:p>
            <a:pPr marL="0" indent="0">
              <a:buNone/>
            </a:pPr>
            <a:r>
              <a:t>в результатах inference выдал 18 объектов:</a:t>
            </a:r>
            <a:br/>
            <a:r>
              <a:t>1 явно неподходящая (Мостотрест).</a:t>
            </a:r>
          </a:p>
          <a:p>
            <a:pPr marL="0" indent="0">
              <a:buNone/>
            </a:pPr>
            <a:r>
              <a:t>Получается грубо accuracy ≈ 0,94.</a:t>
            </a:r>
          </a:p>
          <a:p>
            <a:pPr marL="0" indent="0">
              <a:buNone/>
            </a:pPr>
            <a:r>
              <a:t>При этом из результатов не пропала ни одна компания, в которой есть высокая уверенность принадлежности к категории, исчезли некоторые компании “под вопросом” (мало информации, чтобы понять их принадлежность).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Результаты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FzZ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Результаты: “открытий” больше не стало, но субъективно улучшилась доля верных ответов, модель стала более прицельной.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Практическое использование модели в течение нек. времени показало, что 100 % качество не достигается (и пользователь может отметить единицы объектов), но модель полезна. Можно сравнить с моделями распознавания пальцев или лиц: работает не 100 %, но в работе помогает.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t>Использование модели позволяет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a8O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defRPr sz="2200" cap="none"/>
            </a:pPr>
            <a:r>
              <a:t>- расширить число акций в активе, потому что модель фильтрует акции беспристрастно и внимательно с высоким покрытием, исключается человеческий фактор;</a:t>
            </a:r>
          </a:p>
          <a:p>
            <a:pPr marL="0" indent="0">
              <a:buNone/>
              <a:defRPr sz="2200" cap="none"/>
            </a:pPr>
            <a:r>
              <a:t>- пользователь автоматически получит информацию о новых появляющихся на бирже компаниях, которые будут захвачены классификатором;</a:t>
            </a:r>
          </a:p>
          <a:p>
            <a:pPr marL="0" indent="0">
              <a:buNone/>
              <a:defRPr sz="2200" cap="none"/>
            </a:pPr>
            <a:r>
              <a:t>- исследовать рынок по выбранному категориальному критерию, потому что модель может «заметить» акции, на которые не обратил внимание человек (например, в случаях, когда неочевидно, что акция на самом деле подходит под критерии, а модель такие случаи может обнаружить) и привести к некоторым «открытиям»;</a:t>
            </a:r>
          </a:p>
          <a:p>
            <a:pPr marL="0" indent="0">
              <a:buNone/>
              <a:defRPr sz="2200" cap="none"/>
            </a:pPr>
            <a:r>
              <a:t>- также, модель экономит время при многократном/периодическом использовании inference, потому что человеку пришлось бы неоднократно просматривать и анализировать информацию по всем акциям, на такую работу ушло бы больше времени. </a:t>
            </a:r>
          </a:p>
          <a:p>
            <a:pPr marL="0" indent="0">
              <a:buNone/>
              <a:defRPr sz="220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Antonio</cp:lastModifiedBy>
  <cp:revision>0</cp:revision>
  <dcterms:created xsi:type="dcterms:W3CDTF">2025-01-14T18:06:42Z</dcterms:created>
  <dcterms:modified xsi:type="dcterms:W3CDTF">2025-01-14T20:04:59Z</dcterms:modified>
</cp:coreProperties>
</file>