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6883262" val="1068" rev64="64" revOS="4"/>
      <pr:smFileRevision xmlns:pr="smNativeData" xmlns="smNativeData" dt="1736883262" val="101"/>
      <pr:guideOptions xmlns:pr="smNativeData" xmlns="smNativeData" dt="173688326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1BDA-94D0-C3ED-9E2E-62B85560683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4BAF-E1D0-C3BD-9E2E-17E80560684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4B33-7DD0-C3BD-9E2E-8BE8056068D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2CC3-8DD0-C3DA-9E2E-7B8F6260682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128-66D0-C397-9E2E-90C22F6068C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10AA-E4D0-C3E6-9E2E-12B35E60684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2795-DBD0-C3D1-9E2E-2D846960687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35AC-E2D0-C3C3-9E2E-14967B60684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CF4-BAD0-C39A-9E2E-4CCF2260681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6107-49D0-C397-9E2E-BFC22F6068E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437-79D0-C392-9E2E-8FC72A6068D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33E3-ADD0-C3C5-9E2E-5B907D60680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934-7AD0-C39F-9E2E-8CCA276068D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7495-DBD0-C382-9E2E-2DD73A60687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7EA-A4D0-C391-9E2E-52C429606807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2EAE-E0D0-C3D8-9E2E-168D6060684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5EAE-E0D0-C3A8-9E2E-16FD1060684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3FF4-BAD0-C3C9-9E2E-4C9C7160681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495-DBD0-C392-9E2E-2DC72A60687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0FCE-80D0-C3F9-9E2E-76AC4160682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66B89-C7D0-C39D-9E2E-31C82560686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963E3D-73D0-C3C8-9E2E-859D706068D0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9612EB-A5D0-C3E4-9E2E-53B15C60680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9630B1-FFD0-C3C6-9E2E-09937E60685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Pry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подходящих компаний, которых не было в тренировке (компании без описаний, только с категорией от брокера):</a:t>
            </a:r>
          </a:p>
          <a:p>
            <a:pPr>
              <a:buFont typeface="Wingdings" pitchFamily="2" charset="2"/>
              <a:buChar char="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Pry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Грубо, 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Мостотрест).</a:t>
            </a:r>
          </a:p>
          <a:p>
            <a:pPr marL="0" indent="0">
              <a:buNone/>
            </a:pPr>
            <a:r>
              <a:t>Получается грубо accuracy ≈ 0,83.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Грубо, 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(Мостотрест).</a:t>
            </a:r>
          </a:p>
          <a:p>
            <a:pPr marL="0" indent="0">
              <a:buNone/>
            </a:pPr>
            <a:r>
              <a:t>Получается грубо accuracy ≈ 0,94.</a:t>
            </a:r>
          </a:p>
          <a:p>
            <a:pPr marL="0" indent="0">
              <a:buNone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Результаты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доля верных ответов, модель стала более прицельной.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Практическое использование модели в течение нек. времени показало, что 100 % качество не достигается (и пользователь может отметить единицы объектов), но модель полезна. Можно сравнить с моделями распознавания пальцев или лиц: работает не 100 %, но в работе помогает.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Pry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2025-01-14T19:34:22Z</dcterms:modified>
</cp:coreProperties>
</file>