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7054369" val="1068" rev64="64" revOS="4"/>
      <pr:smFileRevision xmlns:pr="smNativeData" xmlns="smNativeData" dt="1737054369" val="101"/>
      <pr:guideOptions xmlns:pr="smNativeData" xmlns="smNativeData" dt="1737054369" snapToGrid="1" snapToBorders="1" snapToGuides="1"/>
      <pr:pdfExportOpt xmlns:pr="smNativeData" xmlns="smNativeData" dt="1737054369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51DE-90D0-DBA7-9E36-66F21F78683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7788-C6D0-DB81-9E36-30D43978686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3B98-D6D0-DBCD-9E36-20987578687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3897-D9D0-DBCE-9E36-2F9B7678687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2B28-66D0-DBDD-9E36-9088657868C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2F1E-50D0-DBD9-9E36-A68C617868F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5769-27D0-DBA1-9E36-D1F41978688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5774-3AD0-DBA1-9E36-CCF41978689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737B-35D0-DB85-9E36-C3D03D78689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1E5F-11D0-DBE8-9E36-E7BD507868B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52BB-F5D0-DBA4-9E36-03F11C78685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07F3-BDD0-DBF1-9E36-4BA44978681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3537-79D0-DBC3-9E36-8F967B7868D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5762-2CD0-DBA1-9E36-DAF41978688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6F6E-20D0-DB99-9E36-D6CC21786883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7056-18D0-DB86-9E36-EED33E7868B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380A-44D0-DBCE-9E36-B29B767868E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28D0-9ED0-DBDE-9E36-688B6678683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203D-73D0-DBD6-9E36-85836E7868D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3E95-DBD0-DBC8-9E36-2D9D7078687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8E192B-65D0-DBEF-9E36-93BA577868C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8E3F57-19D0-DBC9-9E36-EF9C717868BA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8E5987-C9D0-DBAF-9E36-3FFA1778686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8E6F64-2AD0-DB99-9E36-DCCC21786889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oViJ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oViJ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Мостотрест);</a:t>
            </a:r>
          </a:p>
          <a:p>
            <a:pPr marL="0" indent="0">
              <a:buNone/>
            </a:pPr>
            <a:r>
              <a:t>4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[0,65; 0,83].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(Мостотрест);</a:t>
            </a:r>
          </a:p>
          <a:p>
            <a:pPr marL="0" indent="0">
              <a:buNone/>
            </a:pPr>
            <a:r>
              <a:t>1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[0,89; 0,94].</a:t>
            </a:r>
          </a:p>
          <a:p>
            <a:pPr marL="0" indent="0">
              <a:buNone/>
              <a:defRPr sz="2400" cap="none"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Сравнение и выводы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  <a:defRPr sz="3200" cap="none"/>
            </a:pPr>
            <a:r>
              <a:t>Результаты: “открытий” больше не стало, но субъективно улучшилась доля верных ответов, модель стала более прицельной.</a:t>
            </a:r>
          </a:p>
          <a:p>
            <a:pPr marL="0" indent="0">
              <a:buNone/>
              <a:defRPr sz="3200" cap="none"/>
            </a:pPr>
            <a:r>
              <a:t>Практическое использование модели в течение нек. времени показало, что 100 % качество не достигается (и пользователь может отметить единицы объектов для тренировки модели), но модель полезна. Можно сравнить с моделями распознавания пальцев или лиц: работает далеко не 100 %, но в работе помогает.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oViJ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2025-01-16T19:06:09Z</dcterms:modified>
</cp:coreProperties>
</file>