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0" r:id="rId8"/>
    <p:sldId id="258" r:id="rId9"/>
    <p:sldId id="259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6680458" val="1068" rev64="64" revOS="4"/>
      <pr:smFileRevision xmlns:pr="smNativeData" xmlns="smNativeData" dt="1736680458" val="101"/>
      <pr:guideOptions xmlns:pr="smNativeData" xmlns="smNativeData" dt="1736680458" snapToGrid="1" snapToBorders="1" snapToGuides="1"/>
      <pr:pdfExportOpt xmlns:pr="smNativeData" xmlns="smNativeData" dt="1736680458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BE3A-74D2-0648-9CEB-821DF0A56AD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D116-58D2-0627-9CEB-AE729FA56AF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A1BF-F1D2-0657-9CEB-0702EFA56A5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E266-28D2-0614-9CEB-DE41ACA56A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A7DE-90D2-0651-9CEB-6604E9A56A3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A8A8-E6D2-065E-9CEB-100BE6A56A4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903F-71D2-0666-9CEB-8733DEA56AD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BE05-4BD2-0648-9CEB-BD1DF0A56AE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839E-D0D2-0675-9CEB-2620CDA56A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A687-C9D2-0650-9CEB-3F05E8A56A6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8619-57D2-0670-9CEB-A125C8A56AF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848A-C4D2-0672-9CEB-3227CAA56A67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AB7F-31D2-065D-9CEB-C708E5A56A9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9397-D9D2-0665-9CEB-2F30DDA56A7A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AD49-07D2-065B-9CEB-F10EE3A56AA4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F11D-53D2-0607-9CEB-A552BFA56AF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A08E-C0D2-0656-9CEB-3603EEA56A63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A8E8-A6D2-065E-9CEB-500BE6A56A0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E085-CBD2-0616-9CEB-3D43AEA56A6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C020-6ED2-0636-9CEB-98638EA56AC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53EF48-06D2-0619-9CEB-F04CA1A56AA5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53F9E9-A7D2-060F-9CEB-515AB7A56A04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53D494-DAD2-0622-9CEB-2C779AA56A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538EED-A3D2-0678-9CEB-552DC0A56A0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MAAAABQAAAAAAAAAAAD//wAAAQAAAP//AAABAA=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Кастомная категория биржевых акций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Сервис ML для фильтрации акций по произвольному пользовательскому принципу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Категории биржевых акций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Без ML пользователь получает фиксированный список категорий от конкретного брокера, например: ресурсы, производство, медицина, финансы и т.д.. Но у каждого инвестора подход отличается, поэтому может потребоваться своя кастомная категория под конкретные цели.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1A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/>
            <a:r>
              <a:t>С ML сервисом пользователь может обучить модель распознавать логику кастомной категории акций (по любой пользовательской логике, на примерах) и получить свою кастомную категорию акций для целей выбранного подхода инвестирования.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Требования и ограничения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rm1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Важен recall, а не precission: инвестор хочет найти все нужные акции, а “лишние” акции инвестициям не мешают.</a:t>
            </a:r>
          </a:p>
          <a:p>
            <a:pPr/>
            <a:r>
              <a:t>Модель выдает позитивный ответ на пустую запись или на запись с только неизвестными модели словами. Это не является недостатком, потому что приоритет на sensitivity, а такая стратегия дает покрытие 100 %.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Обучение модели происходит на примерах, пользователю достаточно поставить метки у некоторого набора примеров: 1 — выбираем акцию; 0 — не выбираем акцию.</a:t>
            </a:r>
          </a:p>
          <a:p>
            <a:pPr/>
            <a:r>
              <a:t>Модель анализирует текст описаний компаний + категорию от брокера. Пример текста описания (в начале описания название категории от брокера):</a:t>
            </a:r>
            <a:br/>
            <a:r>
              <a:t>„industrials ПАО «Яковлев» занимается производством гражданских и военные летательных аппаратов, в том числе многоцелевых боевых самолётов Су-30МК,…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ML микросервис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wAD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На выходе пользователь получает REST JSON микросервис, который можно развернуть в среде с поддержкой Docker .</a:t>
            </a:r>
            <a:b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CqSD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yb3N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wQAABVEAAAXjY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2654935"/>
            <a:ext cx="6229350" cy="3471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Достижение целей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CqSD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6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defRPr sz="2600" cap="none"/>
            </a:pPr>
            <a:r>
              <a:t>Пользователь может применять микросервис отдельно или интегрировать в развитую программную систему.</a:t>
            </a:r>
          </a:p>
          <a:p>
            <a:pPr>
              <a:defRPr sz="2600" cap="none"/>
            </a:pPr>
            <a:r>
              <a:t>Пользователь получает возможность отбирать акции по уникальной кастомной категории с целью инвестиций по выбранной стратегии. Также, ML модель позволяет:</a:t>
            </a:r>
          </a:p>
          <a:p>
            <a:pPr marL="742950" indent="-285750">
              <a:buChar char="–"/>
              <a:defRPr sz="1600" cap="none"/>
            </a:pPr>
            <a:r>
              <a:t>расширить число акций в активе, потому что модель фильтрует акции беспристрастно и внимательно с высоким покрытием, исключается человеческий фактор;</a:t>
            </a:r>
          </a:p>
          <a:p>
            <a:pPr marL="742950" indent="-285750">
              <a:buChar char="–"/>
              <a:defRPr sz="1600" cap="none"/>
            </a:pPr>
            <a:r>
              <a:t>пользователь автоматически получит информацию о новых появляющихся на бирже компаниях, которые будут захвачены классификатором;</a:t>
            </a:r>
          </a:p>
          <a:p>
            <a:pPr marL="742950" indent="-285750">
              <a:buChar char="–"/>
              <a:defRPr sz="1600" cap="none"/>
            </a:pPr>
            <a:r>
              <a:t>исследовать рынок по выбранному категориальному критерию, потому что модель может «заметить» акции, на которые не обратил внимание человек (например, в случаях, когда неочевидно, что акция на самом деле подходит под критерии, а модель такие случаи может обнаружить) и привести к некоторым «открытиям»;</a:t>
            </a:r>
          </a:p>
          <a:p>
            <a:pPr marL="742950" indent="-285750">
              <a:buChar char="–"/>
              <a:defRPr sz="1600" cap="none"/>
            </a:pPr>
            <a:r>
              <a:t>также, модель экономит время при многократном/периодическом использовании inference, потому что человеку пришлось бы неоднократно просматривать и анализировать информацию по всем акциям, на такую работу ушло бы больше времени.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2024-12-29T18:23:59Z</dcterms:created>
  <dcterms:modified xsi:type="dcterms:W3CDTF">2025-01-12T11:14:18Z</dcterms:modified>
</cp:coreProperties>
</file>