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dirty="0"/>
              <a:t>The Problem with </a:t>
            </a:r>
            <a:r>
              <a:rPr lang="en-US" dirty="0" smtClean="0"/>
              <a:t>Manual</a:t>
            </a:r>
            <a:r>
              <a:rPr dirty="0" smtClean="0"/>
              <a:t> </a:t>
            </a:r>
            <a:r>
              <a:rPr dirty="0"/>
              <a:t>CSV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Large CSV files are difficult to process manually.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Chunking and embedding done manually is time-consuming and inconsistent.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Querying data from embeddings is complicated.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rPr dirty="0"/>
              <a:t>Introducing CSV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691"/>
            <a:ext cx="8229600" cy="2119746"/>
          </a:xfrm>
        </p:spPr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 smtClean="0">
                <a:latin typeface="+mj-lt"/>
              </a:rPr>
              <a:t>Upload </a:t>
            </a:r>
            <a:r>
              <a:rPr dirty="0">
                <a:latin typeface="+mj-lt"/>
              </a:rPr>
              <a:t>CSV → choose chunking strategy → automatic embedding → store in </a:t>
            </a:r>
            <a:r>
              <a:rPr dirty="0" err="1">
                <a:latin typeface="+mj-lt"/>
              </a:rPr>
              <a:t>ChromaDB</a:t>
            </a:r>
            <a:r>
              <a:rPr dirty="0">
                <a:latin typeface="+mj-lt"/>
              </a:rPr>
              <a:t> or FAISS.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latin typeface="+mj-lt"/>
              </a:rPr>
              <a:t>Auto-configuration form for default settings.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latin typeface="+mj-lt"/>
              </a:rPr>
              <a:t>Immediate querying of top-k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764"/>
            <a:ext cx="9144000" cy="2815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Benefits &amp;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Time saved: reduces processing time from hours to minutes.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Consistency: same chunking rules applied every time.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Flexibility: users pick strategies themselves.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Cost Saving: less developer time, faster insights.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Next Steps /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Add more chunking strategies.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Support more databases.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Integrate advanced analytics / dashboards.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6600"/>
                </a:solidFill>
              </a:defRPr>
            </a:pPr>
            <a:r>
              <a:t>Impact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With CSV Optimizer, we streamline data prep &amp; unlock faster decisions.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Requesting support for pilot run internally.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Problem with Manual CSV Handling</vt:lpstr>
      <vt:lpstr>Introducing CSV Optimizer</vt:lpstr>
      <vt:lpstr>Benefits &amp; ROI</vt:lpstr>
      <vt:lpstr>Next Steps / Roadmap</vt:lpstr>
      <vt:lpstr>Impact at Scale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 with Manual CSV Handling</dc:title>
  <dc:subject/>
  <dc:creator/>
  <cp:keywords/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2025-09-21T17:13:18Z</dcterms:modified>
  <cp:category/>
</cp:coreProperties>
</file>