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haskell.org/Parallelism_vs._Concurrency" TargetMode="External"/><Relationship Id="rId2" Type="http://schemas.openxmlformats.org/officeDocument/2006/relationships/hyperlink" Target="https://www.oscarblancarteblog.com/2017/03/29/concurrencia-vs-paralelism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echopedia.com/definition/25146/concurrency-programm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30309-F8AD-448E-B922-F1FFCAF2C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1399379"/>
            <a:ext cx="8791575" cy="1183515"/>
          </a:xfrm>
        </p:spPr>
        <p:txBody>
          <a:bodyPr>
            <a:normAutofit/>
          </a:bodyPr>
          <a:lstStyle/>
          <a:p>
            <a:r>
              <a:rPr lang="es-CO" dirty="0"/>
              <a:t>Concurrencia y paralelismo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5F9269-A1E7-40AC-BD11-73947DB7E4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1" y="3727172"/>
            <a:ext cx="8791575" cy="16557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/>
              <a:t>Charles acebedo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/>
              <a:t>Álvaro ortega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/>
              <a:t>Hugo </a:t>
            </a:r>
            <a:r>
              <a:rPr lang="es-CO" dirty="0" err="1"/>
              <a:t>perez</a:t>
            </a:r>
            <a:r>
              <a:rPr lang="es-CO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0447BD0-DBD4-4662-B48D-2ABD91464394}"/>
              </a:ext>
            </a:extLst>
          </p:cNvPr>
          <p:cNvSpPr txBox="1">
            <a:spLocks/>
          </p:cNvSpPr>
          <p:nvPr/>
        </p:nvSpPr>
        <p:spPr>
          <a:xfrm>
            <a:off x="1700211" y="2543657"/>
            <a:ext cx="8791575" cy="8853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CO" sz="2400" dirty="0"/>
              <a:t>Proyecto final Lenguajes de programación</a:t>
            </a:r>
          </a:p>
          <a:p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569645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B24E9-647A-429A-841C-AD853A758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925" y="618518"/>
            <a:ext cx="9905998" cy="1478570"/>
          </a:xfrm>
        </p:spPr>
        <p:txBody>
          <a:bodyPr/>
          <a:lstStyle/>
          <a:p>
            <a:pPr algn="ctr"/>
            <a:r>
              <a:rPr lang="es-CO" dirty="0"/>
              <a:t>Concurrencia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7D6953-FE7E-4018-A424-5C4D0EC03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4456" y="2097138"/>
            <a:ext cx="3487388" cy="35417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O" dirty="0"/>
              <a:t>La concurrencia es la capacidad de tu procesador de correr mas de un proceso exactamente al mismo tiempo. Los procesos no tienes que ser consecuentes directos unos de otros.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16644C0-1374-458A-B032-24F45F7E9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868" y="2097088"/>
            <a:ext cx="5429151" cy="354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077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B24E9-647A-429A-841C-AD853A758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468" y="605452"/>
            <a:ext cx="9905998" cy="1478570"/>
          </a:xfrm>
        </p:spPr>
        <p:txBody>
          <a:bodyPr/>
          <a:lstStyle/>
          <a:p>
            <a:pPr algn="ctr"/>
            <a:r>
              <a:rPr lang="es-CO" dirty="0"/>
              <a:t>paralelismo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7D6953-FE7E-4018-A424-5C4D0EC03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1468" y="2084022"/>
            <a:ext cx="3046804" cy="4036376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El paralelismo utiliza la famosa frase “Divide y vencerás”. Hace varios procesos concurrentes pero los procesos, son consecuentes directos uno de los otros.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F576AFA-C803-43B3-992D-0BC70B00F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544" y="2371728"/>
            <a:ext cx="6577379" cy="261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795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B0B2A-9889-46F1-AFB5-C18375AD0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concurrencia (.</a:t>
            </a:r>
            <a:r>
              <a:rPr lang="es-CO" dirty="0" err="1"/>
              <a:t>js</a:t>
            </a:r>
            <a:r>
              <a:rPr lang="es-CO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AB8007-B65D-4DFA-B3ED-70AF1C24F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function</a:t>
            </a:r>
            <a:r>
              <a:rPr lang="es-CO" dirty="0">
                <a:latin typeface="Consolas" panose="020B0609020204030204" pitchFamily="49" charset="0"/>
              </a:rPr>
              <a:t> proceso () {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>
                <a:latin typeface="Consolas" panose="020B0609020204030204" pitchFamily="49" charset="0"/>
              </a:rPr>
              <a:t> 	</a:t>
            </a:r>
            <a:r>
              <a:rPr lang="es-CO" dirty="0" err="1">
                <a:latin typeface="Consolas" panose="020B0609020204030204" pitchFamily="49" charset="0"/>
              </a:rPr>
              <a:t>while</a:t>
            </a:r>
            <a:r>
              <a:rPr lang="es-CO" dirty="0">
                <a:latin typeface="Consolas" panose="020B0609020204030204" pitchFamily="49" charset="0"/>
              </a:rPr>
              <a:t> (true) {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>
                <a:latin typeface="Consolas" panose="020B0609020204030204" pitchFamily="49" charset="0"/>
              </a:rPr>
              <a:t> 		console.log("</a:t>
            </a:r>
            <a:r>
              <a:rPr lang="es-CO" dirty="0" err="1">
                <a:latin typeface="Consolas" panose="020B0609020204030204" pitchFamily="49" charset="0"/>
              </a:rPr>
              <a:t>Loop</a:t>
            </a:r>
            <a:r>
              <a:rPr lang="es-CO" dirty="0">
                <a:latin typeface="Consolas" panose="020B0609020204030204" pitchFamily="49" charset="0"/>
              </a:rPr>
              <a:t> infinito");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>
                <a:latin typeface="Consolas" panose="020B0609020204030204" pitchFamily="49" charset="0"/>
              </a:rPr>
              <a:t> 	}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>
                <a:latin typeface="Consolas" panose="020B0609020204030204" pitchFamily="49" charset="0"/>
              </a:rPr>
              <a:t> }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Concurrent.Thread.create</a:t>
            </a:r>
            <a:r>
              <a:rPr lang="es-CO" dirty="0">
                <a:latin typeface="Consolas" panose="020B0609020204030204" pitchFamily="49" charset="0"/>
              </a:rPr>
              <a:t>(proceso);</a:t>
            </a:r>
          </a:p>
        </p:txBody>
      </p:sp>
    </p:spTree>
    <p:extLst>
      <p:ext uri="{BB962C8B-B14F-4D97-AF65-F5344CB8AC3E}">
        <p14:creationId xmlns:p14="http://schemas.microsoft.com/office/powerpoint/2010/main" val="863451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B0B2A-9889-46F1-AFB5-C18375AD0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94449"/>
            <a:ext cx="9905998" cy="1478570"/>
          </a:xfrm>
        </p:spPr>
        <p:txBody>
          <a:bodyPr/>
          <a:lstStyle/>
          <a:p>
            <a:r>
              <a:rPr lang="es-CO" dirty="0"/>
              <a:t>Ejemplo </a:t>
            </a:r>
            <a:r>
              <a:rPr lang="es-CO" dirty="0" err="1"/>
              <a:t>paralelisno</a:t>
            </a:r>
            <a:r>
              <a:rPr lang="es-CO" dirty="0"/>
              <a:t> (.</a:t>
            </a:r>
            <a:r>
              <a:rPr lang="es-CO" dirty="0" err="1"/>
              <a:t>js</a:t>
            </a:r>
            <a:r>
              <a:rPr lang="es-CO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AB8007-B65D-4DFA-B3ED-70AF1C24F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85461"/>
            <a:ext cx="9905999" cy="522822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CO" sz="1200" dirty="0" err="1">
                <a:latin typeface="Consolas" panose="020B0609020204030204" pitchFamily="49" charset="0"/>
              </a:rPr>
              <a:t>if</a:t>
            </a:r>
            <a:r>
              <a:rPr lang="es-CO" sz="1200" dirty="0">
                <a:latin typeface="Consolas" panose="020B0609020204030204" pitchFamily="49" charset="0"/>
              </a:rPr>
              <a:t> (</a:t>
            </a:r>
            <a:r>
              <a:rPr lang="es-CO" sz="1200" dirty="0" err="1">
                <a:latin typeface="Consolas" panose="020B0609020204030204" pitchFamily="49" charset="0"/>
              </a:rPr>
              <a:t>cluster.isMaster</a:t>
            </a:r>
            <a:r>
              <a:rPr lang="es-CO" sz="1200" dirty="0">
                <a:latin typeface="Consolas" panose="020B0609020204030204" pitchFamily="49" charset="0"/>
              </a:rPr>
              <a:t>) {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1200" dirty="0">
                <a:latin typeface="Consolas" panose="020B0609020204030204" pitchFamily="49" charset="0"/>
              </a:rPr>
              <a:t>        // </a:t>
            </a:r>
            <a:r>
              <a:rPr lang="es-CO" sz="1200" dirty="0" err="1">
                <a:latin typeface="Consolas" panose="020B0609020204030204" pitchFamily="49" charset="0"/>
              </a:rPr>
              <a:t>fork</a:t>
            </a:r>
            <a:r>
              <a:rPr lang="es-CO" sz="1200" dirty="0">
                <a:latin typeface="Consolas" panose="020B0609020204030204" pitchFamily="49" charset="0"/>
              </a:rPr>
              <a:t> </a:t>
            </a:r>
            <a:r>
              <a:rPr lang="es-CO" sz="1200" dirty="0" err="1">
                <a:latin typeface="Consolas" panose="020B0609020204030204" pitchFamily="49" charset="0"/>
              </a:rPr>
              <a:t>the</a:t>
            </a:r>
            <a:r>
              <a:rPr lang="es-CO" sz="1200" dirty="0">
                <a:latin typeface="Consolas" panose="020B0609020204030204" pitchFamily="49" charset="0"/>
              </a:rPr>
              <a:t> </a:t>
            </a:r>
            <a:r>
              <a:rPr lang="es-CO" sz="1200" dirty="0" err="1">
                <a:latin typeface="Consolas" panose="020B0609020204030204" pitchFamily="49" charset="0"/>
              </a:rPr>
              <a:t>process</a:t>
            </a:r>
            <a:endParaRPr lang="es-CO" sz="12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CO" sz="1200" dirty="0">
                <a:latin typeface="Consolas" panose="020B0609020204030204" pitchFamily="49" charset="0"/>
              </a:rPr>
              <a:t>        </a:t>
            </a:r>
            <a:r>
              <a:rPr lang="es-CO" sz="1200" dirty="0" err="1">
                <a:latin typeface="Consolas" panose="020B0609020204030204" pitchFamily="49" charset="0"/>
              </a:rPr>
              <a:t>os.cpus</a:t>
            </a:r>
            <a:r>
              <a:rPr lang="es-CO" sz="1200" dirty="0">
                <a:latin typeface="Consolas" panose="020B0609020204030204" pitchFamily="49" charset="0"/>
              </a:rPr>
              <a:t>().</a:t>
            </a:r>
            <a:r>
              <a:rPr lang="es-CO" sz="1200" dirty="0" err="1">
                <a:latin typeface="Consolas" panose="020B0609020204030204" pitchFamily="49" charset="0"/>
              </a:rPr>
              <a:t>forEach</a:t>
            </a:r>
            <a:r>
              <a:rPr lang="es-CO" sz="1200" dirty="0">
                <a:latin typeface="Consolas" panose="020B0609020204030204" pitchFamily="49" charset="0"/>
              </a:rPr>
              <a:t>((</a:t>
            </a:r>
            <a:r>
              <a:rPr lang="es-CO" sz="1200" dirty="0" err="1">
                <a:latin typeface="Consolas" panose="020B0609020204030204" pitchFamily="49" charset="0"/>
              </a:rPr>
              <a:t>cpu</a:t>
            </a:r>
            <a:r>
              <a:rPr lang="es-CO" sz="1200" dirty="0">
                <a:latin typeface="Consolas" panose="020B0609020204030204" pitchFamily="49" charset="0"/>
              </a:rPr>
              <a:t>) =&gt; {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1200" dirty="0">
                <a:latin typeface="Consolas" panose="020B0609020204030204" pitchFamily="49" charset="0"/>
              </a:rPr>
              <a:t>            </a:t>
            </a:r>
            <a:r>
              <a:rPr lang="es-CO" sz="1200" dirty="0" err="1">
                <a:latin typeface="Consolas" panose="020B0609020204030204" pitchFamily="49" charset="0"/>
              </a:rPr>
              <a:t>cluster.fork</a:t>
            </a:r>
            <a:r>
              <a:rPr lang="es-CO" sz="1200" dirty="0">
                <a:latin typeface="Consolas" panose="020B0609020204030204" pitchFamily="49" charset="0"/>
              </a:rPr>
              <a:t>();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1200" dirty="0">
                <a:latin typeface="Consolas" panose="020B0609020204030204" pitchFamily="49" charset="0"/>
              </a:rPr>
              <a:t>        });</a:t>
            </a:r>
          </a:p>
          <a:p>
            <a:pPr marL="457200" indent="-457200">
              <a:buFont typeface="+mj-lt"/>
              <a:buAutoNum type="arabicPeriod"/>
            </a:pPr>
            <a:endParaRPr lang="es-CO" sz="12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CO" sz="1200" dirty="0">
                <a:latin typeface="Consolas" panose="020B0609020204030204" pitchFamily="49" charset="0"/>
              </a:rPr>
              <a:t>    } </a:t>
            </a:r>
            <a:r>
              <a:rPr lang="es-CO" sz="1200" dirty="0" err="1">
                <a:latin typeface="Consolas" panose="020B0609020204030204" pitchFamily="49" charset="0"/>
              </a:rPr>
              <a:t>else</a:t>
            </a:r>
            <a:r>
              <a:rPr lang="es-CO" sz="1200" dirty="0">
                <a:latin typeface="Consolas" panose="020B0609020204030204" pitchFamily="49" charset="0"/>
              </a:rPr>
              <a:t> {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1200" dirty="0">
                <a:latin typeface="Consolas" panose="020B0609020204030204" pitchFamily="49" charset="0"/>
              </a:rPr>
              <a:t>        // </a:t>
            </a:r>
            <a:r>
              <a:rPr lang="es-CO" sz="1200" dirty="0" err="1">
                <a:latin typeface="Consolas" panose="020B0609020204030204" pitchFamily="49" charset="0"/>
              </a:rPr>
              <a:t>if</a:t>
            </a:r>
            <a:r>
              <a:rPr lang="es-CO" sz="1200" dirty="0">
                <a:latin typeface="Consolas" panose="020B0609020204030204" pitchFamily="49" charset="0"/>
              </a:rPr>
              <a:t> </a:t>
            </a:r>
            <a:r>
              <a:rPr lang="es-CO" sz="1200" dirty="0" err="1">
                <a:latin typeface="Consolas" panose="020B0609020204030204" pitchFamily="49" charset="0"/>
              </a:rPr>
              <a:t>we're</a:t>
            </a:r>
            <a:r>
              <a:rPr lang="es-CO" sz="1200" dirty="0">
                <a:latin typeface="Consolas" panose="020B0609020204030204" pitchFamily="49" charset="0"/>
              </a:rPr>
              <a:t> </a:t>
            </a:r>
            <a:r>
              <a:rPr lang="es-CO" sz="1200" dirty="0" err="1">
                <a:latin typeface="Consolas" panose="020B0609020204030204" pitchFamily="49" charset="0"/>
              </a:rPr>
              <a:t>not</a:t>
            </a:r>
            <a:r>
              <a:rPr lang="es-CO" sz="1200" dirty="0">
                <a:latin typeface="Consolas" panose="020B0609020204030204" pitchFamily="49" charset="0"/>
              </a:rPr>
              <a:t> in </a:t>
            </a:r>
            <a:r>
              <a:rPr lang="es-CO" sz="1200" dirty="0" err="1">
                <a:latin typeface="Consolas" panose="020B0609020204030204" pitchFamily="49" charset="0"/>
              </a:rPr>
              <a:t>the</a:t>
            </a:r>
            <a:r>
              <a:rPr lang="es-CO" sz="1200" dirty="0">
                <a:latin typeface="Consolas" panose="020B0609020204030204" pitchFamily="49" charset="0"/>
              </a:rPr>
              <a:t> master </a:t>
            </a:r>
            <a:r>
              <a:rPr lang="es-CO" sz="1200" dirty="0" err="1">
                <a:latin typeface="Consolas" panose="020B0609020204030204" pitchFamily="49" charset="0"/>
              </a:rPr>
              <a:t>thread</a:t>
            </a:r>
            <a:r>
              <a:rPr lang="es-CO" sz="1200" dirty="0">
                <a:latin typeface="Consolas" panose="020B0609020204030204" pitchFamily="49" charset="0"/>
              </a:rPr>
              <a:t>, </a:t>
            </a:r>
            <a:r>
              <a:rPr lang="es-CO" sz="1200" dirty="0" err="1">
                <a:latin typeface="Consolas" panose="020B0609020204030204" pitchFamily="49" charset="0"/>
              </a:rPr>
              <a:t>start</a:t>
            </a:r>
            <a:r>
              <a:rPr lang="es-CO" sz="1200" dirty="0">
                <a:latin typeface="Consolas" panose="020B0609020204030204" pitchFamily="49" charset="0"/>
              </a:rPr>
              <a:t> </a:t>
            </a:r>
            <a:r>
              <a:rPr lang="es-CO" sz="1200" dirty="0" err="1">
                <a:latin typeface="Consolas" panose="020B0609020204030204" pitchFamily="49" charset="0"/>
              </a:rPr>
              <a:t>the</a:t>
            </a:r>
            <a:r>
              <a:rPr lang="es-CO" sz="1200" dirty="0">
                <a:latin typeface="Consolas" panose="020B0609020204030204" pitchFamily="49" charset="0"/>
              </a:rPr>
              <a:t> HTTP server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1200" dirty="0">
                <a:latin typeface="Consolas" panose="020B0609020204030204" pitchFamily="49" charset="0"/>
              </a:rPr>
              <a:t>        </a:t>
            </a:r>
            <a:r>
              <a:rPr lang="es-CO" sz="1200" dirty="0" err="1">
                <a:latin typeface="Consolas" panose="020B0609020204030204" pitchFamily="49" charset="0"/>
              </a:rPr>
              <a:t>http.createServer</a:t>
            </a:r>
            <a:r>
              <a:rPr lang="es-CO" sz="1200" dirty="0">
                <a:latin typeface="Consolas" panose="020B0609020204030204" pitchFamily="49" charset="0"/>
              </a:rPr>
              <a:t>((</a:t>
            </a:r>
            <a:r>
              <a:rPr lang="es-CO" sz="1200" dirty="0" err="1">
                <a:latin typeface="Consolas" panose="020B0609020204030204" pitchFamily="49" charset="0"/>
              </a:rPr>
              <a:t>req</a:t>
            </a:r>
            <a:r>
              <a:rPr lang="es-CO" sz="1200" dirty="0">
                <a:latin typeface="Consolas" panose="020B0609020204030204" pitchFamily="49" charset="0"/>
              </a:rPr>
              <a:t>, res) =&gt; {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1200" dirty="0">
                <a:latin typeface="Consolas" panose="020B0609020204030204" pitchFamily="49" charset="0"/>
              </a:rPr>
              <a:t>            // </a:t>
            </a:r>
            <a:r>
              <a:rPr lang="es-CO" sz="1200" dirty="0" err="1">
                <a:latin typeface="Consolas" panose="020B0609020204030204" pitchFamily="49" charset="0"/>
              </a:rPr>
              <a:t>Handle</a:t>
            </a:r>
            <a:r>
              <a:rPr lang="es-CO" sz="1200" dirty="0">
                <a:latin typeface="Consolas" panose="020B0609020204030204" pitchFamily="49" charset="0"/>
              </a:rPr>
              <a:t> </a:t>
            </a:r>
            <a:r>
              <a:rPr lang="es-CO" sz="1200" dirty="0" err="1">
                <a:latin typeface="Consolas" panose="020B0609020204030204" pitchFamily="49" charset="0"/>
              </a:rPr>
              <a:t>request</a:t>
            </a:r>
            <a:endParaRPr lang="es-CO" sz="12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CO" sz="1200" dirty="0">
                <a:latin typeface="Consolas" panose="020B0609020204030204" pitchFamily="49" charset="0"/>
              </a:rPr>
              <a:t>        }).listen(</a:t>
            </a:r>
            <a:r>
              <a:rPr lang="es-CO" sz="1200" dirty="0" err="1">
                <a:latin typeface="Consolas" panose="020B0609020204030204" pitchFamily="49" charset="0"/>
              </a:rPr>
              <a:t>port</a:t>
            </a:r>
            <a:r>
              <a:rPr lang="es-CO" sz="1200" dirty="0">
                <a:latin typeface="Consolas" panose="020B0609020204030204" pitchFamily="49" charset="0"/>
              </a:rPr>
              <a:t>, () =&gt; {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1200" dirty="0">
                <a:latin typeface="Consolas" panose="020B0609020204030204" pitchFamily="49" charset="0"/>
              </a:rPr>
              <a:t>            console.log(`</a:t>
            </a:r>
            <a:r>
              <a:rPr lang="es-CO" sz="1200" dirty="0" err="1">
                <a:latin typeface="Consolas" panose="020B0609020204030204" pitchFamily="49" charset="0"/>
              </a:rPr>
              <a:t>Hello</a:t>
            </a:r>
            <a:r>
              <a:rPr lang="es-CO" sz="1200" dirty="0">
                <a:latin typeface="Consolas" panose="020B0609020204030204" pitchFamily="49" charset="0"/>
              </a:rPr>
              <a:t> </a:t>
            </a:r>
            <a:r>
              <a:rPr lang="es-CO" sz="1200" dirty="0" err="1">
                <a:latin typeface="Consolas" panose="020B0609020204030204" pitchFamily="49" charset="0"/>
              </a:rPr>
              <a:t>World</a:t>
            </a:r>
            <a:r>
              <a:rPr lang="es-CO" sz="1200" dirty="0">
                <a:latin typeface="Consolas" panose="020B0609020204030204" pitchFamily="49" charset="0"/>
              </a:rPr>
              <a:t> </a:t>
            </a:r>
            <a:r>
              <a:rPr lang="es-CO" sz="1200" dirty="0" err="1">
                <a:latin typeface="Consolas" panose="020B0609020204030204" pitchFamily="49" charset="0"/>
              </a:rPr>
              <a:t>from</a:t>
            </a:r>
            <a:r>
              <a:rPr lang="es-CO" sz="1200" dirty="0">
                <a:latin typeface="Consolas" panose="020B0609020204030204" pitchFamily="49" charset="0"/>
              </a:rPr>
              <a:t> </a:t>
            </a:r>
            <a:r>
              <a:rPr lang="es-CO" sz="1200" dirty="0" err="1">
                <a:latin typeface="Consolas" panose="020B0609020204030204" pitchFamily="49" charset="0"/>
              </a:rPr>
              <a:t>core</a:t>
            </a:r>
            <a:r>
              <a:rPr lang="es-CO" sz="1200" dirty="0">
                <a:latin typeface="Consolas" panose="020B0609020204030204" pitchFamily="49" charset="0"/>
              </a:rPr>
              <a:t> ${cluster.worker.id} `);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1200" dirty="0">
                <a:latin typeface="Consolas" panose="020B0609020204030204" pitchFamily="49" charset="0"/>
              </a:rPr>
              <a:t>            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1200" dirty="0">
                <a:latin typeface="Consolas" panose="020B0609020204030204" pitchFamily="49" charset="0"/>
              </a:rPr>
              <a:t>        });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1200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44023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EB0AA-C14C-42A5-AC4B-45D8EE246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308544-AEA4-41E4-88DA-9012C0ED8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>
                <a:hlinkClick r:id="rId2"/>
              </a:rPr>
              <a:t>https://www.oscarblancarteblog.com/2017/03/29/concurrencia-vs-paralelismo/</a:t>
            </a:r>
            <a:endParaRPr lang="es-CO" dirty="0"/>
          </a:p>
          <a:p>
            <a:pPr lvl="0"/>
            <a:r>
              <a:rPr lang="en-US" dirty="0">
                <a:effectLst/>
                <a:hlinkClick r:id="rId3"/>
              </a:rPr>
              <a:t>https://wiki.haskell.org/Parallelism_vs._Concurrency</a:t>
            </a:r>
            <a:r>
              <a:rPr lang="en-US" dirty="0">
                <a:effectLst/>
              </a:rPr>
              <a:t> </a:t>
            </a:r>
            <a:endParaRPr lang="es-CO" dirty="0">
              <a:effectLst/>
            </a:endParaRPr>
          </a:p>
          <a:p>
            <a:pPr lvl="0"/>
            <a:r>
              <a:rPr lang="en-US" dirty="0">
                <a:effectLst/>
              </a:rPr>
              <a:t>Concepts of Programming Languages; Robert W. Sebesta; 10</a:t>
            </a:r>
            <a:r>
              <a:rPr lang="en-US" baseline="30000" dirty="0">
                <a:effectLst/>
              </a:rPr>
              <a:t>th</a:t>
            </a:r>
            <a:r>
              <a:rPr lang="en-US" dirty="0">
                <a:effectLst/>
              </a:rPr>
              <a:t> Ed. </a:t>
            </a:r>
            <a:endParaRPr lang="es-CO" dirty="0">
              <a:effectLst/>
            </a:endParaRPr>
          </a:p>
          <a:p>
            <a:pPr lvl="0"/>
            <a:r>
              <a:rPr lang="en-US" dirty="0">
                <a:effectLst/>
                <a:hlinkClick r:id="rId4"/>
              </a:rPr>
              <a:t>https://www.techopedia.com/definition/25146/concurrency-programming</a:t>
            </a:r>
            <a:r>
              <a:rPr lang="en-US" dirty="0">
                <a:effectLst/>
              </a:rPr>
              <a:t> </a:t>
            </a:r>
            <a:endParaRPr lang="es-CO" dirty="0">
              <a:effectLst/>
            </a:endParaRPr>
          </a:p>
          <a:p>
            <a:endParaRPr lang="es-CO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328406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45</TotalTime>
  <Words>236</Words>
  <Application>Microsoft Office PowerPoint</Application>
  <PresentationFormat>Panorámica</PresentationFormat>
  <Paragraphs>37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Consolas</vt:lpstr>
      <vt:lpstr>Trebuchet MS</vt:lpstr>
      <vt:lpstr>Tw Cen MT</vt:lpstr>
      <vt:lpstr>Circuito</vt:lpstr>
      <vt:lpstr>Concurrencia y paralelismo</vt:lpstr>
      <vt:lpstr>Concurrencia</vt:lpstr>
      <vt:lpstr>paralelismo</vt:lpstr>
      <vt:lpstr>Ejemplo concurrencia (.js)</vt:lpstr>
      <vt:lpstr>Ejemplo paralelisno (.js)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Concurrencia y paralelismo</dc:title>
  <dc:creator>Windows User</dc:creator>
  <cp:lastModifiedBy>Windows User</cp:lastModifiedBy>
  <cp:revision>4</cp:revision>
  <dcterms:created xsi:type="dcterms:W3CDTF">2018-11-27T04:23:48Z</dcterms:created>
  <dcterms:modified xsi:type="dcterms:W3CDTF">2018-11-27T05:09:02Z</dcterms:modified>
</cp:coreProperties>
</file>