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18"/>
  </p:normalViewPr>
  <p:slideViewPr>
    <p:cSldViewPr snapToGrid="0" snapToObjects="1">
      <p:cViewPr varScale="1">
        <p:scale>
          <a:sx n="92" d="100"/>
          <a:sy n="9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267C-8D2F-024A-AA05-B3033AFD9693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ECCDD-2EB6-F740-898B-173844B0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ECCDD-2EB6-F740-898B-173844B00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F5C0-F2B7-A04E-84B6-EA689151C5F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E234-A58B-FA44-ABFC-FFF0C77F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6135" y="244090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6135" y="3375313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4727" y="34925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4727" y="95665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4726" y="15531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23588" y="34925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23588" y="95665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23587" y="15531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23584" y="5810115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6187" y="2770509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26188" y="2160509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26186" y="33805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26185" y="398531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6" idx="3"/>
            <a:endCxn id="8" idx="1"/>
          </p:cNvCxnSpPr>
          <p:nvPr/>
        </p:nvCxnSpPr>
        <p:spPr>
          <a:xfrm flipV="1">
            <a:off x="1708660" y="574661"/>
            <a:ext cx="1476067" cy="209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  <a:endCxn id="9" idx="1"/>
          </p:cNvCxnSpPr>
          <p:nvPr/>
        </p:nvCxnSpPr>
        <p:spPr>
          <a:xfrm flipV="1">
            <a:off x="1708660" y="1182063"/>
            <a:ext cx="1476067" cy="148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10" idx="1"/>
          </p:cNvCxnSpPr>
          <p:nvPr/>
        </p:nvCxnSpPr>
        <p:spPr>
          <a:xfrm flipV="1">
            <a:off x="1708660" y="1778519"/>
            <a:ext cx="1476066" cy="88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3"/>
          </p:cNvCxnSpPr>
          <p:nvPr/>
        </p:nvCxnSpPr>
        <p:spPr>
          <a:xfrm>
            <a:off x="1708660" y="2666311"/>
            <a:ext cx="1476063" cy="336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3"/>
            <a:endCxn id="8" idx="1"/>
          </p:cNvCxnSpPr>
          <p:nvPr/>
        </p:nvCxnSpPr>
        <p:spPr>
          <a:xfrm flipV="1">
            <a:off x="1708660" y="574661"/>
            <a:ext cx="1476067" cy="30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  <a:endCxn id="9" idx="1"/>
          </p:cNvCxnSpPr>
          <p:nvPr/>
        </p:nvCxnSpPr>
        <p:spPr>
          <a:xfrm flipV="1">
            <a:off x="1708660" y="1182063"/>
            <a:ext cx="1476067" cy="24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" idx="1"/>
          </p:cNvCxnSpPr>
          <p:nvPr/>
        </p:nvCxnSpPr>
        <p:spPr>
          <a:xfrm flipV="1">
            <a:off x="1785487" y="1778519"/>
            <a:ext cx="1399239" cy="18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3"/>
          </p:cNvCxnSpPr>
          <p:nvPr/>
        </p:nvCxnSpPr>
        <p:spPr>
          <a:xfrm>
            <a:off x="1708660" y="3600724"/>
            <a:ext cx="1476063" cy="243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" idx="3"/>
            <a:endCxn id="35" idx="1"/>
          </p:cNvCxnSpPr>
          <p:nvPr/>
        </p:nvCxnSpPr>
        <p:spPr>
          <a:xfrm>
            <a:off x="3657252" y="574661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3"/>
            <a:endCxn id="36" idx="1"/>
          </p:cNvCxnSpPr>
          <p:nvPr/>
        </p:nvCxnSpPr>
        <p:spPr>
          <a:xfrm>
            <a:off x="3657252" y="574661"/>
            <a:ext cx="1866336" cy="6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" idx="3"/>
            <a:endCxn id="37" idx="1"/>
          </p:cNvCxnSpPr>
          <p:nvPr/>
        </p:nvCxnSpPr>
        <p:spPr>
          <a:xfrm>
            <a:off x="3657252" y="574661"/>
            <a:ext cx="1866335" cy="12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44" idx="1"/>
          </p:cNvCxnSpPr>
          <p:nvPr/>
        </p:nvCxnSpPr>
        <p:spPr>
          <a:xfrm>
            <a:off x="3657252" y="574661"/>
            <a:ext cx="1866332" cy="546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" idx="3"/>
            <a:endCxn id="35" idx="1"/>
          </p:cNvCxnSpPr>
          <p:nvPr/>
        </p:nvCxnSpPr>
        <p:spPr>
          <a:xfrm flipV="1">
            <a:off x="3657252" y="574661"/>
            <a:ext cx="1866336" cy="6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36" idx="1"/>
          </p:cNvCxnSpPr>
          <p:nvPr/>
        </p:nvCxnSpPr>
        <p:spPr>
          <a:xfrm>
            <a:off x="3657252" y="1182063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" idx="3"/>
            <a:endCxn id="37" idx="1"/>
          </p:cNvCxnSpPr>
          <p:nvPr/>
        </p:nvCxnSpPr>
        <p:spPr>
          <a:xfrm>
            <a:off x="3657252" y="1182063"/>
            <a:ext cx="1866335" cy="59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" idx="3"/>
            <a:endCxn id="44" idx="1"/>
          </p:cNvCxnSpPr>
          <p:nvPr/>
        </p:nvCxnSpPr>
        <p:spPr>
          <a:xfrm>
            <a:off x="3657252" y="1182063"/>
            <a:ext cx="1866332" cy="48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" idx="3"/>
            <a:endCxn id="35" idx="1"/>
          </p:cNvCxnSpPr>
          <p:nvPr/>
        </p:nvCxnSpPr>
        <p:spPr>
          <a:xfrm flipV="1">
            <a:off x="3657251" y="574661"/>
            <a:ext cx="1866337" cy="12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36" idx="1"/>
          </p:cNvCxnSpPr>
          <p:nvPr/>
        </p:nvCxnSpPr>
        <p:spPr>
          <a:xfrm flipV="1">
            <a:off x="3657251" y="1182063"/>
            <a:ext cx="1866337" cy="59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37" idx="1"/>
          </p:cNvCxnSpPr>
          <p:nvPr/>
        </p:nvCxnSpPr>
        <p:spPr>
          <a:xfrm>
            <a:off x="3657251" y="1778519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" idx="3"/>
            <a:endCxn id="44" idx="1"/>
          </p:cNvCxnSpPr>
          <p:nvPr/>
        </p:nvCxnSpPr>
        <p:spPr>
          <a:xfrm>
            <a:off x="3657251" y="1778519"/>
            <a:ext cx="1866333" cy="425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84725" y="5770755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302856" y="2149564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286771" y="2688251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3310" y="3384130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302856" y="5380641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302856" y="4068452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302856" y="4702182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/>
          <p:cNvGrpSpPr/>
          <p:nvPr/>
        </p:nvGrpSpPr>
        <p:grpSpPr>
          <a:xfrm>
            <a:off x="5642833" y="2149564"/>
            <a:ext cx="236717" cy="3401507"/>
            <a:chOff x="3455256" y="2301964"/>
            <a:chExt cx="236717" cy="3401507"/>
          </a:xfrm>
        </p:grpSpPr>
        <p:sp>
          <p:nvSpPr>
            <p:cNvPr id="201" name="Oval 200"/>
            <p:cNvSpPr/>
            <p:nvPr/>
          </p:nvSpPr>
          <p:spPr>
            <a:xfrm>
              <a:off x="3455256" y="2301964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3455256" y="2902800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455710" y="3536530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455256" y="5533041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455256" y="4220852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455256" y="4854582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traight Arrow Connector 208"/>
          <p:cNvCxnSpPr>
            <a:stCxn id="188" idx="3"/>
            <a:endCxn id="44" idx="1"/>
          </p:cNvCxnSpPr>
          <p:nvPr/>
        </p:nvCxnSpPr>
        <p:spPr>
          <a:xfrm>
            <a:off x="3657250" y="5996166"/>
            <a:ext cx="1866334" cy="3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88" idx="3"/>
            <a:endCxn id="37" idx="1"/>
          </p:cNvCxnSpPr>
          <p:nvPr/>
        </p:nvCxnSpPr>
        <p:spPr>
          <a:xfrm flipV="1">
            <a:off x="3657250" y="1778519"/>
            <a:ext cx="1866337" cy="42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8" idx="3"/>
            <a:endCxn id="36" idx="1"/>
          </p:cNvCxnSpPr>
          <p:nvPr/>
        </p:nvCxnSpPr>
        <p:spPr>
          <a:xfrm flipV="1">
            <a:off x="3657250" y="1182063"/>
            <a:ext cx="1866338" cy="48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8" idx="3"/>
            <a:endCxn id="35" idx="1"/>
          </p:cNvCxnSpPr>
          <p:nvPr/>
        </p:nvCxnSpPr>
        <p:spPr>
          <a:xfrm flipV="1">
            <a:off x="3657250" y="574661"/>
            <a:ext cx="1866338" cy="54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35" idx="3"/>
            <a:endCxn id="46" idx="1"/>
          </p:cNvCxnSpPr>
          <p:nvPr/>
        </p:nvCxnSpPr>
        <p:spPr>
          <a:xfrm>
            <a:off x="5996113" y="574661"/>
            <a:ext cx="1630075" cy="18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35" idx="3"/>
            <a:endCxn id="45" idx="1"/>
          </p:cNvCxnSpPr>
          <p:nvPr/>
        </p:nvCxnSpPr>
        <p:spPr>
          <a:xfrm>
            <a:off x="5996113" y="574661"/>
            <a:ext cx="1630074" cy="242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35" idx="3"/>
            <a:endCxn id="47" idx="1"/>
          </p:cNvCxnSpPr>
          <p:nvPr/>
        </p:nvCxnSpPr>
        <p:spPr>
          <a:xfrm>
            <a:off x="5996113" y="574661"/>
            <a:ext cx="1630073" cy="30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35" idx="3"/>
            <a:endCxn id="48" idx="1"/>
          </p:cNvCxnSpPr>
          <p:nvPr/>
        </p:nvCxnSpPr>
        <p:spPr>
          <a:xfrm>
            <a:off x="5996113" y="574661"/>
            <a:ext cx="1630072" cy="36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36" idx="3"/>
            <a:endCxn id="46" idx="1"/>
          </p:cNvCxnSpPr>
          <p:nvPr/>
        </p:nvCxnSpPr>
        <p:spPr>
          <a:xfrm>
            <a:off x="5996113" y="1182063"/>
            <a:ext cx="1630075" cy="120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36" idx="3"/>
            <a:endCxn id="45" idx="1"/>
          </p:cNvCxnSpPr>
          <p:nvPr/>
        </p:nvCxnSpPr>
        <p:spPr>
          <a:xfrm>
            <a:off x="5996113" y="1182063"/>
            <a:ext cx="1630074" cy="18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36" idx="3"/>
            <a:endCxn id="47" idx="1"/>
          </p:cNvCxnSpPr>
          <p:nvPr/>
        </p:nvCxnSpPr>
        <p:spPr>
          <a:xfrm>
            <a:off x="5996113" y="1182063"/>
            <a:ext cx="1630073" cy="24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36" idx="3"/>
            <a:endCxn id="48" idx="1"/>
          </p:cNvCxnSpPr>
          <p:nvPr/>
        </p:nvCxnSpPr>
        <p:spPr>
          <a:xfrm>
            <a:off x="5996113" y="1182063"/>
            <a:ext cx="1630072" cy="302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37" idx="3"/>
            <a:endCxn id="46" idx="1"/>
          </p:cNvCxnSpPr>
          <p:nvPr/>
        </p:nvCxnSpPr>
        <p:spPr>
          <a:xfrm>
            <a:off x="5996112" y="1778519"/>
            <a:ext cx="1630076" cy="60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37" idx="3"/>
            <a:endCxn id="45" idx="1"/>
          </p:cNvCxnSpPr>
          <p:nvPr/>
        </p:nvCxnSpPr>
        <p:spPr>
          <a:xfrm>
            <a:off x="5996112" y="1778519"/>
            <a:ext cx="1630075" cy="121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37" idx="3"/>
            <a:endCxn id="47" idx="1"/>
          </p:cNvCxnSpPr>
          <p:nvPr/>
        </p:nvCxnSpPr>
        <p:spPr>
          <a:xfrm>
            <a:off x="5996112" y="1778519"/>
            <a:ext cx="1630074" cy="18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37" idx="3"/>
            <a:endCxn id="48" idx="1"/>
          </p:cNvCxnSpPr>
          <p:nvPr/>
        </p:nvCxnSpPr>
        <p:spPr>
          <a:xfrm>
            <a:off x="5996112" y="1778519"/>
            <a:ext cx="1630073" cy="243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44" idx="3"/>
            <a:endCxn id="46" idx="1"/>
          </p:cNvCxnSpPr>
          <p:nvPr/>
        </p:nvCxnSpPr>
        <p:spPr>
          <a:xfrm flipV="1">
            <a:off x="5996109" y="2385920"/>
            <a:ext cx="1630079" cy="364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44" idx="3"/>
            <a:endCxn id="45" idx="1"/>
          </p:cNvCxnSpPr>
          <p:nvPr/>
        </p:nvCxnSpPr>
        <p:spPr>
          <a:xfrm flipV="1">
            <a:off x="5996109" y="2995920"/>
            <a:ext cx="1630078" cy="30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44" idx="3"/>
            <a:endCxn id="47" idx="1"/>
          </p:cNvCxnSpPr>
          <p:nvPr/>
        </p:nvCxnSpPr>
        <p:spPr>
          <a:xfrm flipV="1">
            <a:off x="5996109" y="3605919"/>
            <a:ext cx="1630077" cy="242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44" idx="3"/>
            <a:endCxn id="48" idx="1"/>
          </p:cNvCxnSpPr>
          <p:nvPr/>
        </p:nvCxnSpPr>
        <p:spPr>
          <a:xfrm flipV="1">
            <a:off x="5996109" y="4210723"/>
            <a:ext cx="1630076" cy="182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78693" y="2948851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inputs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2762249" y="641305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5113867" y="637815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9285653" y="2770509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285654" y="2160509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9285652" y="33805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9285651" y="398531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>
            <a:stCxn id="48" idx="3"/>
            <a:endCxn id="269" idx="1"/>
          </p:cNvCxnSpPr>
          <p:nvPr/>
        </p:nvCxnSpPr>
        <p:spPr>
          <a:xfrm flipV="1">
            <a:off x="8098710" y="2385920"/>
            <a:ext cx="1186944" cy="182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46" idx="3"/>
            <a:endCxn id="268" idx="1"/>
          </p:cNvCxnSpPr>
          <p:nvPr/>
        </p:nvCxnSpPr>
        <p:spPr>
          <a:xfrm>
            <a:off x="8098713" y="2385920"/>
            <a:ext cx="1186940" cy="6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46" idx="3"/>
            <a:endCxn id="270" idx="1"/>
          </p:cNvCxnSpPr>
          <p:nvPr/>
        </p:nvCxnSpPr>
        <p:spPr>
          <a:xfrm>
            <a:off x="8098713" y="2385920"/>
            <a:ext cx="1186939" cy="121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46" idx="3"/>
            <a:endCxn id="271" idx="1"/>
          </p:cNvCxnSpPr>
          <p:nvPr/>
        </p:nvCxnSpPr>
        <p:spPr>
          <a:xfrm>
            <a:off x="8098713" y="2385920"/>
            <a:ext cx="1186938" cy="182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45" idx="3"/>
            <a:endCxn id="269" idx="1"/>
          </p:cNvCxnSpPr>
          <p:nvPr/>
        </p:nvCxnSpPr>
        <p:spPr>
          <a:xfrm flipV="1">
            <a:off x="8098712" y="2385920"/>
            <a:ext cx="1186942" cy="6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5" idx="3"/>
            <a:endCxn id="268" idx="1"/>
          </p:cNvCxnSpPr>
          <p:nvPr/>
        </p:nvCxnSpPr>
        <p:spPr>
          <a:xfrm>
            <a:off x="8098712" y="2995920"/>
            <a:ext cx="118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45" idx="3"/>
            <a:endCxn id="270" idx="1"/>
          </p:cNvCxnSpPr>
          <p:nvPr/>
        </p:nvCxnSpPr>
        <p:spPr>
          <a:xfrm>
            <a:off x="8098712" y="2995920"/>
            <a:ext cx="1186940" cy="6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45" idx="3"/>
            <a:endCxn id="271" idx="1"/>
          </p:cNvCxnSpPr>
          <p:nvPr/>
        </p:nvCxnSpPr>
        <p:spPr>
          <a:xfrm>
            <a:off x="8098712" y="2995920"/>
            <a:ext cx="1186939" cy="121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47" idx="3"/>
            <a:endCxn id="269" idx="1"/>
          </p:cNvCxnSpPr>
          <p:nvPr/>
        </p:nvCxnSpPr>
        <p:spPr>
          <a:xfrm flipV="1">
            <a:off x="8098711" y="2385920"/>
            <a:ext cx="1186943" cy="121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46" idx="3"/>
            <a:endCxn id="269" idx="1"/>
          </p:cNvCxnSpPr>
          <p:nvPr/>
        </p:nvCxnSpPr>
        <p:spPr>
          <a:xfrm>
            <a:off x="8098713" y="2385920"/>
            <a:ext cx="118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47" idx="3"/>
            <a:endCxn id="268" idx="1"/>
          </p:cNvCxnSpPr>
          <p:nvPr/>
        </p:nvCxnSpPr>
        <p:spPr>
          <a:xfrm flipV="1">
            <a:off x="8098711" y="2995920"/>
            <a:ext cx="1186942" cy="6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47" idx="3"/>
            <a:endCxn id="270" idx="1"/>
          </p:cNvCxnSpPr>
          <p:nvPr/>
        </p:nvCxnSpPr>
        <p:spPr>
          <a:xfrm>
            <a:off x="8098711" y="3605919"/>
            <a:ext cx="118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47" idx="3"/>
            <a:endCxn id="271" idx="1"/>
          </p:cNvCxnSpPr>
          <p:nvPr/>
        </p:nvCxnSpPr>
        <p:spPr>
          <a:xfrm>
            <a:off x="8098711" y="3605919"/>
            <a:ext cx="1186940" cy="6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48" idx="3"/>
            <a:endCxn id="268" idx="1"/>
          </p:cNvCxnSpPr>
          <p:nvPr/>
        </p:nvCxnSpPr>
        <p:spPr>
          <a:xfrm flipV="1">
            <a:off x="8098710" y="2995920"/>
            <a:ext cx="1186943" cy="121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48" idx="3"/>
            <a:endCxn id="270" idx="1"/>
          </p:cNvCxnSpPr>
          <p:nvPr/>
        </p:nvCxnSpPr>
        <p:spPr>
          <a:xfrm flipV="1">
            <a:off x="8098710" y="3605919"/>
            <a:ext cx="1186942" cy="60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48" idx="3"/>
            <a:endCxn id="271" idx="1"/>
          </p:cNvCxnSpPr>
          <p:nvPr/>
        </p:nvCxnSpPr>
        <p:spPr>
          <a:xfrm>
            <a:off x="8098710" y="4210723"/>
            <a:ext cx="118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69" idx="3"/>
          </p:cNvCxnSpPr>
          <p:nvPr/>
        </p:nvCxnSpPr>
        <p:spPr>
          <a:xfrm>
            <a:off x="9758179" y="2385920"/>
            <a:ext cx="57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9758179" y="2995920"/>
            <a:ext cx="57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>
            <a:off x="9758179" y="3605919"/>
            <a:ext cx="57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9758179" y="4210723"/>
            <a:ext cx="571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7287628" y="470218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8964028" y="4671604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logsoftmax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93"/>
          <p:cNvSpPr/>
          <p:nvPr/>
        </p:nvSpPr>
        <p:spPr>
          <a:xfrm>
            <a:off x="2344775" y="3565615"/>
            <a:ext cx="7176660" cy="2040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355270" y="749681"/>
            <a:ext cx="7176660" cy="2040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24688" y="2105889"/>
            <a:ext cx="1787235" cy="2956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8939747" y="2483426"/>
            <a:ext cx="3113708" cy="14054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018" y="2438399"/>
            <a:ext cx="831272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5018" y="3602181"/>
            <a:ext cx="831272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9635836" y="2992581"/>
            <a:ext cx="623454" cy="609600"/>
            <a:chOff x="9178636" y="2576945"/>
            <a:chExt cx="623454" cy="609600"/>
          </a:xfrm>
        </p:grpSpPr>
        <p:sp>
          <p:nvSpPr>
            <p:cNvPr id="54" name="Oval 53"/>
            <p:cNvSpPr/>
            <p:nvPr/>
          </p:nvSpPr>
          <p:spPr>
            <a:xfrm>
              <a:off x="9178636" y="2576945"/>
              <a:ext cx="166254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331036" y="2729345"/>
              <a:ext cx="166254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483436" y="2881745"/>
              <a:ext cx="166254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635836" y="3034145"/>
              <a:ext cx="166254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/>
          <p:cNvSpPr/>
          <p:nvPr/>
        </p:nvSpPr>
        <p:spPr>
          <a:xfrm>
            <a:off x="10979729" y="3144981"/>
            <a:ext cx="16625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1496290" y="2105889"/>
            <a:ext cx="1593272" cy="761998"/>
            <a:chOff x="1523996" y="4835235"/>
            <a:chExt cx="1593272" cy="761998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1523996" y="4835235"/>
              <a:ext cx="1136072" cy="76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523996" y="5018807"/>
              <a:ext cx="1288472" cy="578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23996" y="5140034"/>
              <a:ext cx="1440872" cy="457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23996" y="5285507"/>
              <a:ext cx="1593272" cy="31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2632362" y="1260764"/>
            <a:ext cx="6449292" cy="1288472"/>
            <a:chOff x="2632362" y="1260764"/>
            <a:chExt cx="6449292" cy="1288472"/>
          </a:xfrm>
        </p:grpSpPr>
        <p:grpSp>
          <p:nvGrpSpPr>
            <p:cNvPr id="65" name="Group 64"/>
            <p:cNvGrpSpPr/>
            <p:nvPr/>
          </p:nvGrpSpPr>
          <p:grpSpPr>
            <a:xfrm>
              <a:off x="2632362" y="1260764"/>
              <a:ext cx="1288472" cy="1288472"/>
              <a:chOff x="2978727" y="1136073"/>
              <a:chExt cx="1288472" cy="1288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78727" y="11360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1127" y="12884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83527" y="14408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35927" y="15932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62944" y="1336963"/>
              <a:ext cx="1108364" cy="1122218"/>
              <a:chOff x="4987636" y="1080655"/>
              <a:chExt cx="1108364" cy="112221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987636" y="10806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40036" y="12330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292436" y="13854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44836" y="15378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97236" y="16902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774873" y="1260764"/>
              <a:ext cx="1080654" cy="1066800"/>
              <a:chOff x="6774873" y="1136073"/>
              <a:chExt cx="1080654" cy="10668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774873" y="11360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27273" y="12884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79673" y="14408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232073" y="15932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384473" y="17456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536873" y="18980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89273" y="20504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458200" y="1364672"/>
              <a:ext cx="623454" cy="609600"/>
              <a:chOff x="8354291" y="1184564"/>
              <a:chExt cx="623454" cy="6096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354291" y="11845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506691" y="13369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659091" y="14893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811491" y="16417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2" name="Straight Arrow Connector 101"/>
            <p:cNvCxnSpPr>
              <a:stCxn id="9" idx="3"/>
              <a:endCxn id="19" idx="1"/>
            </p:cNvCxnSpPr>
            <p:nvPr/>
          </p:nvCxnSpPr>
          <p:spPr>
            <a:xfrm flipV="1">
              <a:off x="3920834" y="1593272"/>
              <a:ext cx="942110" cy="540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" idx="3"/>
              <a:endCxn id="20" idx="1"/>
            </p:cNvCxnSpPr>
            <p:nvPr/>
          </p:nvCxnSpPr>
          <p:spPr>
            <a:xfrm flipV="1">
              <a:off x="3920834" y="1745672"/>
              <a:ext cx="1094510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3"/>
              <a:endCxn id="21" idx="1"/>
            </p:cNvCxnSpPr>
            <p:nvPr/>
          </p:nvCxnSpPr>
          <p:spPr>
            <a:xfrm flipV="1">
              <a:off x="3920834" y="1898072"/>
              <a:ext cx="1246910" cy="23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" idx="3"/>
              <a:endCxn id="22" idx="1"/>
            </p:cNvCxnSpPr>
            <p:nvPr/>
          </p:nvCxnSpPr>
          <p:spPr>
            <a:xfrm flipV="1">
              <a:off x="3920834" y="2050472"/>
              <a:ext cx="1399310" cy="83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" idx="3"/>
              <a:endCxn id="23" idx="1"/>
            </p:cNvCxnSpPr>
            <p:nvPr/>
          </p:nvCxnSpPr>
          <p:spPr>
            <a:xfrm>
              <a:off x="3920834" y="2133600"/>
              <a:ext cx="1551710" cy="69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35" idx="2"/>
            </p:cNvCxnSpPr>
            <p:nvPr/>
          </p:nvCxnSpPr>
          <p:spPr>
            <a:xfrm>
              <a:off x="5361708" y="1413164"/>
              <a:ext cx="2327565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29" idx="2"/>
            </p:cNvCxnSpPr>
            <p:nvPr/>
          </p:nvCxnSpPr>
          <p:spPr>
            <a:xfrm flipV="1">
              <a:off x="5361708" y="1336964"/>
              <a:ext cx="1413165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23" idx="3"/>
              <a:endCxn id="29" idx="2"/>
            </p:cNvCxnSpPr>
            <p:nvPr/>
          </p:nvCxnSpPr>
          <p:spPr>
            <a:xfrm flipV="1">
              <a:off x="5971308" y="1336964"/>
              <a:ext cx="803565" cy="8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23" idx="3"/>
              <a:endCxn id="35" idx="3"/>
            </p:cNvCxnSpPr>
            <p:nvPr/>
          </p:nvCxnSpPr>
          <p:spPr>
            <a:xfrm>
              <a:off x="5971308" y="2202872"/>
              <a:ext cx="1742312" cy="10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29" idx="6"/>
              <a:endCxn id="53" idx="3"/>
            </p:cNvCxnSpPr>
            <p:nvPr/>
          </p:nvCxnSpPr>
          <p:spPr>
            <a:xfrm>
              <a:off x="6941127" y="1336964"/>
              <a:ext cx="1998620" cy="614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29" idx="6"/>
              <a:endCxn id="50" idx="2"/>
            </p:cNvCxnSpPr>
            <p:nvPr/>
          </p:nvCxnSpPr>
          <p:spPr>
            <a:xfrm>
              <a:off x="6941127" y="1336964"/>
              <a:ext cx="1517073" cy="10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5" idx="7"/>
              <a:endCxn id="50" idx="2"/>
            </p:cNvCxnSpPr>
            <p:nvPr/>
          </p:nvCxnSpPr>
          <p:spPr>
            <a:xfrm flipV="1">
              <a:off x="7831180" y="1440872"/>
              <a:ext cx="627020" cy="75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35" idx="7"/>
              <a:endCxn id="53" idx="3"/>
            </p:cNvCxnSpPr>
            <p:nvPr/>
          </p:nvCxnSpPr>
          <p:spPr>
            <a:xfrm flipV="1">
              <a:off x="7831180" y="1951954"/>
              <a:ext cx="1108567" cy="24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/>
        </p:nvGrpSpPr>
        <p:grpSpPr>
          <a:xfrm>
            <a:off x="2632362" y="4017817"/>
            <a:ext cx="6449292" cy="1288472"/>
            <a:chOff x="2632362" y="1260764"/>
            <a:chExt cx="6449292" cy="1288472"/>
          </a:xfrm>
        </p:grpSpPr>
        <p:grpSp>
          <p:nvGrpSpPr>
            <p:cNvPr id="209" name="Group 208"/>
            <p:cNvGrpSpPr/>
            <p:nvPr/>
          </p:nvGrpSpPr>
          <p:grpSpPr>
            <a:xfrm>
              <a:off x="2632362" y="1260764"/>
              <a:ext cx="1288472" cy="1288472"/>
              <a:chOff x="2978727" y="1136073"/>
              <a:chExt cx="1288472" cy="1288472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978727" y="11360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131127" y="12884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283527" y="14408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435927" y="1593273"/>
                <a:ext cx="831272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862944" y="1336963"/>
              <a:ext cx="1108364" cy="1122218"/>
              <a:chOff x="4987636" y="1080655"/>
              <a:chExt cx="1108364" cy="1122218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4987636" y="10806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5140036" y="12330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5292436" y="13854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5444836" y="15378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5597236" y="1690255"/>
                <a:ext cx="498764" cy="512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6774873" y="1260764"/>
              <a:ext cx="1080654" cy="1066800"/>
              <a:chOff x="6774873" y="1136073"/>
              <a:chExt cx="1080654" cy="106680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6774873" y="11360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6927273" y="12884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7079673" y="14408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232073" y="15932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384473" y="17456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36873" y="18980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689273" y="2050473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8458200" y="1364672"/>
              <a:ext cx="623454" cy="609600"/>
              <a:chOff x="8354291" y="1184564"/>
              <a:chExt cx="623454" cy="609600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8354291" y="11845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8506691" y="13369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8659091" y="14893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8811491" y="1641764"/>
                <a:ext cx="166254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3" name="Straight Arrow Connector 212"/>
            <p:cNvCxnSpPr>
              <a:stCxn id="215" idx="3"/>
              <a:endCxn id="225" idx="1"/>
            </p:cNvCxnSpPr>
            <p:nvPr/>
          </p:nvCxnSpPr>
          <p:spPr>
            <a:xfrm flipV="1">
              <a:off x="3920834" y="1593272"/>
              <a:ext cx="942110" cy="540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15" idx="3"/>
              <a:endCxn id="226" idx="1"/>
            </p:cNvCxnSpPr>
            <p:nvPr/>
          </p:nvCxnSpPr>
          <p:spPr>
            <a:xfrm flipV="1">
              <a:off x="3920834" y="1745672"/>
              <a:ext cx="1094510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5" idx="3"/>
              <a:endCxn id="227" idx="1"/>
            </p:cNvCxnSpPr>
            <p:nvPr/>
          </p:nvCxnSpPr>
          <p:spPr>
            <a:xfrm flipV="1">
              <a:off x="3920834" y="1898072"/>
              <a:ext cx="1246910" cy="23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5" idx="3"/>
              <a:endCxn id="228" idx="1"/>
            </p:cNvCxnSpPr>
            <p:nvPr/>
          </p:nvCxnSpPr>
          <p:spPr>
            <a:xfrm flipV="1">
              <a:off x="3920834" y="2050472"/>
              <a:ext cx="1399310" cy="83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215" idx="3"/>
              <a:endCxn id="229" idx="1"/>
            </p:cNvCxnSpPr>
            <p:nvPr/>
          </p:nvCxnSpPr>
          <p:spPr>
            <a:xfrm>
              <a:off x="3920834" y="2133600"/>
              <a:ext cx="1551710" cy="69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endCxn id="241" idx="2"/>
            </p:cNvCxnSpPr>
            <p:nvPr/>
          </p:nvCxnSpPr>
          <p:spPr>
            <a:xfrm>
              <a:off x="5361708" y="1413164"/>
              <a:ext cx="2327565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endCxn id="235" idx="2"/>
            </p:cNvCxnSpPr>
            <p:nvPr/>
          </p:nvCxnSpPr>
          <p:spPr>
            <a:xfrm flipV="1">
              <a:off x="5361708" y="1336964"/>
              <a:ext cx="1413165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29" idx="3"/>
              <a:endCxn id="235" idx="2"/>
            </p:cNvCxnSpPr>
            <p:nvPr/>
          </p:nvCxnSpPr>
          <p:spPr>
            <a:xfrm flipV="1">
              <a:off x="5971308" y="1336964"/>
              <a:ext cx="803565" cy="86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29" idx="3"/>
              <a:endCxn id="241" idx="3"/>
            </p:cNvCxnSpPr>
            <p:nvPr/>
          </p:nvCxnSpPr>
          <p:spPr>
            <a:xfrm>
              <a:off x="5971308" y="2202872"/>
              <a:ext cx="1742312" cy="10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35" idx="6"/>
            </p:cNvCxnSpPr>
            <p:nvPr/>
          </p:nvCxnSpPr>
          <p:spPr>
            <a:xfrm>
              <a:off x="6941127" y="1336964"/>
              <a:ext cx="1998620" cy="614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35" idx="6"/>
            </p:cNvCxnSpPr>
            <p:nvPr/>
          </p:nvCxnSpPr>
          <p:spPr>
            <a:xfrm>
              <a:off x="6941127" y="1336964"/>
              <a:ext cx="1517073" cy="103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41" idx="7"/>
            </p:cNvCxnSpPr>
            <p:nvPr/>
          </p:nvCxnSpPr>
          <p:spPr>
            <a:xfrm flipV="1">
              <a:off x="7831180" y="1440872"/>
              <a:ext cx="627020" cy="756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41" idx="7"/>
            </p:cNvCxnSpPr>
            <p:nvPr/>
          </p:nvCxnSpPr>
          <p:spPr>
            <a:xfrm flipV="1">
              <a:off x="7831180" y="1951954"/>
              <a:ext cx="1108567" cy="24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Arrow Connector 255"/>
          <p:cNvCxnSpPr>
            <a:stCxn id="5" idx="3"/>
          </p:cNvCxnSpPr>
          <p:nvPr/>
        </p:nvCxnSpPr>
        <p:spPr>
          <a:xfrm>
            <a:off x="1496290" y="4017817"/>
            <a:ext cx="1108362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5" idx="3"/>
          </p:cNvCxnSpPr>
          <p:nvPr/>
        </p:nvCxnSpPr>
        <p:spPr>
          <a:xfrm>
            <a:off x="1496290" y="4017817"/>
            <a:ext cx="1260762" cy="59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5" idx="3"/>
          </p:cNvCxnSpPr>
          <p:nvPr/>
        </p:nvCxnSpPr>
        <p:spPr>
          <a:xfrm>
            <a:off x="1496290" y="4017817"/>
            <a:ext cx="1413162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5" idx="3"/>
          </p:cNvCxnSpPr>
          <p:nvPr/>
        </p:nvCxnSpPr>
        <p:spPr>
          <a:xfrm>
            <a:off x="1496290" y="4017817"/>
            <a:ext cx="1565562" cy="86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26" idx="0"/>
            <a:endCxn id="54" idx="3"/>
          </p:cNvCxnSpPr>
          <p:nvPr/>
        </p:nvCxnSpPr>
        <p:spPr>
          <a:xfrm flipV="1">
            <a:off x="8541327" y="3122663"/>
            <a:ext cx="1118856" cy="9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26" idx="7"/>
            <a:endCxn id="57" idx="3"/>
          </p:cNvCxnSpPr>
          <p:nvPr/>
        </p:nvCxnSpPr>
        <p:spPr>
          <a:xfrm flipV="1">
            <a:off x="8600107" y="3579863"/>
            <a:ext cx="1517276" cy="5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9" idx="6"/>
            <a:endCxn id="54" idx="3"/>
          </p:cNvCxnSpPr>
          <p:nvPr/>
        </p:nvCxnSpPr>
        <p:spPr>
          <a:xfrm flipV="1">
            <a:off x="9081654" y="3122663"/>
            <a:ext cx="578529" cy="153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29" idx="6"/>
            <a:endCxn id="57" idx="3"/>
          </p:cNvCxnSpPr>
          <p:nvPr/>
        </p:nvCxnSpPr>
        <p:spPr>
          <a:xfrm flipV="1">
            <a:off x="9081654" y="3579863"/>
            <a:ext cx="1035729" cy="10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50" idx="4"/>
            <a:endCxn id="54" idx="2"/>
          </p:cNvCxnSpPr>
          <p:nvPr/>
        </p:nvCxnSpPr>
        <p:spPr>
          <a:xfrm>
            <a:off x="8541327" y="1517072"/>
            <a:ext cx="1094509" cy="15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53" idx="5"/>
            <a:endCxn id="57" idx="2"/>
          </p:cNvCxnSpPr>
          <p:nvPr/>
        </p:nvCxnSpPr>
        <p:spPr>
          <a:xfrm>
            <a:off x="9057307" y="1951954"/>
            <a:ext cx="1035729" cy="157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50" idx="7"/>
            <a:endCxn id="57" idx="1"/>
          </p:cNvCxnSpPr>
          <p:nvPr/>
        </p:nvCxnSpPr>
        <p:spPr>
          <a:xfrm>
            <a:off x="8600107" y="1386990"/>
            <a:ext cx="1517276" cy="20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53" idx="6"/>
            <a:endCxn id="54" idx="6"/>
          </p:cNvCxnSpPr>
          <p:nvPr/>
        </p:nvCxnSpPr>
        <p:spPr>
          <a:xfrm>
            <a:off x="9081654" y="1898072"/>
            <a:ext cx="720436" cy="117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50" idx="7"/>
            <a:endCxn id="64" idx="1"/>
          </p:cNvCxnSpPr>
          <p:nvPr/>
        </p:nvCxnSpPr>
        <p:spPr>
          <a:xfrm>
            <a:off x="8600107" y="1386990"/>
            <a:ext cx="2403969" cy="178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53" idx="4"/>
            <a:endCxn id="64" idx="3"/>
          </p:cNvCxnSpPr>
          <p:nvPr/>
        </p:nvCxnSpPr>
        <p:spPr>
          <a:xfrm>
            <a:off x="8998527" y="1974272"/>
            <a:ext cx="2005549" cy="130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54" idx="0"/>
            <a:endCxn id="64" idx="3"/>
          </p:cNvCxnSpPr>
          <p:nvPr/>
        </p:nvCxnSpPr>
        <p:spPr>
          <a:xfrm>
            <a:off x="9718963" y="2992581"/>
            <a:ext cx="1285113" cy="28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57" idx="5"/>
            <a:endCxn id="64" idx="3"/>
          </p:cNvCxnSpPr>
          <p:nvPr/>
        </p:nvCxnSpPr>
        <p:spPr>
          <a:xfrm flipV="1">
            <a:off x="10234943" y="3275063"/>
            <a:ext cx="76913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64" idx="6"/>
          </p:cNvCxnSpPr>
          <p:nvPr/>
        </p:nvCxnSpPr>
        <p:spPr>
          <a:xfrm flipV="1">
            <a:off x="11145983" y="3217325"/>
            <a:ext cx="720439" cy="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277091" y="5153889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Tensor:</a:t>
            </a:r>
          </a:p>
          <a:p>
            <a:r>
              <a:rPr lang="en-US" altLang="zh-CN" dirty="0" smtClean="0"/>
              <a:t>(3000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28)</a:t>
            </a:r>
            <a:endParaRPr 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2632362" y="5800220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  <p:sp>
        <p:nvSpPr>
          <p:cNvPr id="297" name="TextBox 296"/>
          <p:cNvSpPr txBox="1"/>
          <p:nvPr/>
        </p:nvSpPr>
        <p:spPr>
          <a:xfrm>
            <a:off x="9675737" y="4027252"/>
            <a:ext cx="2523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</a:p>
          <a:p>
            <a:r>
              <a:rPr lang="en-US" dirty="0"/>
              <a:t>outputs 1 if both images </a:t>
            </a:r>
            <a:endParaRPr lang="en-US" dirty="0" smtClean="0"/>
          </a:p>
          <a:p>
            <a:r>
              <a:rPr lang="en-US" dirty="0" smtClean="0"/>
              <a:t>correspond </a:t>
            </a:r>
            <a:r>
              <a:rPr lang="en-US" dirty="0"/>
              <a:t>to the same </a:t>
            </a:r>
            <a:endParaRPr lang="en-US" dirty="0" smtClean="0"/>
          </a:p>
          <a:p>
            <a:r>
              <a:rPr lang="en-US" dirty="0" smtClean="0"/>
              <a:t>digit </a:t>
            </a:r>
            <a:r>
              <a:rPr lang="en-US" dirty="0"/>
              <a:t>and 0 otherwise 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2701717" y="243858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recognize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digits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9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6135" y="244090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6135" y="3375313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4727" y="34925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4727" y="95665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4726" y="15531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23588" y="349250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23588" y="956652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23587" y="1553108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23584" y="5810115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6" idx="3"/>
            <a:endCxn id="8" idx="1"/>
          </p:cNvCxnSpPr>
          <p:nvPr/>
        </p:nvCxnSpPr>
        <p:spPr>
          <a:xfrm flipV="1">
            <a:off x="1708660" y="574661"/>
            <a:ext cx="1476067" cy="209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3"/>
            <a:endCxn id="9" idx="1"/>
          </p:cNvCxnSpPr>
          <p:nvPr/>
        </p:nvCxnSpPr>
        <p:spPr>
          <a:xfrm flipV="1">
            <a:off x="1708660" y="1182063"/>
            <a:ext cx="1476067" cy="148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3"/>
            <a:endCxn id="10" idx="1"/>
          </p:cNvCxnSpPr>
          <p:nvPr/>
        </p:nvCxnSpPr>
        <p:spPr>
          <a:xfrm flipV="1">
            <a:off x="1708660" y="1778519"/>
            <a:ext cx="1476066" cy="88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3"/>
          </p:cNvCxnSpPr>
          <p:nvPr/>
        </p:nvCxnSpPr>
        <p:spPr>
          <a:xfrm>
            <a:off x="1708660" y="2666311"/>
            <a:ext cx="1476063" cy="336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3"/>
            <a:endCxn id="8" idx="1"/>
          </p:cNvCxnSpPr>
          <p:nvPr/>
        </p:nvCxnSpPr>
        <p:spPr>
          <a:xfrm flipV="1">
            <a:off x="1708660" y="574661"/>
            <a:ext cx="1476067" cy="30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  <a:endCxn id="9" idx="1"/>
          </p:cNvCxnSpPr>
          <p:nvPr/>
        </p:nvCxnSpPr>
        <p:spPr>
          <a:xfrm flipV="1">
            <a:off x="1708660" y="1182063"/>
            <a:ext cx="1476067" cy="24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10" idx="1"/>
          </p:cNvCxnSpPr>
          <p:nvPr/>
        </p:nvCxnSpPr>
        <p:spPr>
          <a:xfrm flipV="1">
            <a:off x="1785487" y="1778519"/>
            <a:ext cx="1399239" cy="18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" idx="3"/>
          </p:cNvCxnSpPr>
          <p:nvPr/>
        </p:nvCxnSpPr>
        <p:spPr>
          <a:xfrm>
            <a:off x="1708660" y="3600724"/>
            <a:ext cx="1476063" cy="243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" idx="3"/>
            <a:endCxn id="35" idx="1"/>
          </p:cNvCxnSpPr>
          <p:nvPr/>
        </p:nvCxnSpPr>
        <p:spPr>
          <a:xfrm>
            <a:off x="3657252" y="574661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3"/>
            <a:endCxn id="36" idx="1"/>
          </p:cNvCxnSpPr>
          <p:nvPr/>
        </p:nvCxnSpPr>
        <p:spPr>
          <a:xfrm>
            <a:off x="3657252" y="574661"/>
            <a:ext cx="1866336" cy="6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" idx="3"/>
            <a:endCxn id="37" idx="1"/>
          </p:cNvCxnSpPr>
          <p:nvPr/>
        </p:nvCxnSpPr>
        <p:spPr>
          <a:xfrm>
            <a:off x="3657252" y="574661"/>
            <a:ext cx="1866335" cy="12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44" idx="1"/>
          </p:cNvCxnSpPr>
          <p:nvPr/>
        </p:nvCxnSpPr>
        <p:spPr>
          <a:xfrm>
            <a:off x="3657252" y="574661"/>
            <a:ext cx="1866332" cy="546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" idx="3"/>
            <a:endCxn id="35" idx="1"/>
          </p:cNvCxnSpPr>
          <p:nvPr/>
        </p:nvCxnSpPr>
        <p:spPr>
          <a:xfrm flipV="1">
            <a:off x="3657252" y="574661"/>
            <a:ext cx="1866336" cy="6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" idx="3"/>
            <a:endCxn id="36" idx="1"/>
          </p:cNvCxnSpPr>
          <p:nvPr/>
        </p:nvCxnSpPr>
        <p:spPr>
          <a:xfrm>
            <a:off x="3657252" y="1182063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" idx="3"/>
            <a:endCxn id="37" idx="1"/>
          </p:cNvCxnSpPr>
          <p:nvPr/>
        </p:nvCxnSpPr>
        <p:spPr>
          <a:xfrm>
            <a:off x="3657252" y="1182063"/>
            <a:ext cx="1866335" cy="59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9" idx="3"/>
            <a:endCxn id="44" idx="1"/>
          </p:cNvCxnSpPr>
          <p:nvPr/>
        </p:nvCxnSpPr>
        <p:spPr>
          <a:xfrm>
            <a:off x="3657252" y="1182063"/>
            <a:ext cx="1866332" cy="48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" idx="3"/>
            <a:endCxn id="35" idx="1"/>
          </p:cNvCxnSpPr>
          <p:nvPr/>
        </p:nvCxnSpPr>
        <p:spPr>
          <a:xfrm flipV="1">
            <a:off x="3657251" y="574661"/>
            <a:ext cx="1866337" cy="12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" idx="3"/>
            <a:endCxn id="36" idx="1"/>
          </p:cNvCxnSpPr>
          <p:nvPr/>
        </p:nvCxnSpPr>
        <p:spPr>
          <a:xfrm flipV="1">
            <a:off x="3657251" y="1182063"/>
            <a:ext cx="1866337" cy="59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" idx="3"/>
            <a:endCxn id="37" idx="1"/>
          </p:cNvCxnSpPr>
          <p:nvPr/>
        </p:nvCxnSpPr>
        <p:spPr>
          <a:xfrm>
            <a:off x="3657251" y="1778519"/>
            <a:ext cx="1866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0" idx="3"/>
            <a:endCxn id="44" idx="1"/>
          </p:cNvCxnSpPr>
          <p:nvPr/>
        </p:nvCxnSpPr>
        <p:spPr>
          <a:xfrm>
            <a:off x="3657251" y="1778519"/>
            <a:ext cx="1866333" cy="425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3184725" y="5770755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302856" y="2149564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286771" y="2688251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03310" y="3384130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3302856" y="5380641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302856" y="4068452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3302856" y="4702182"/>
            <a:ext cx="236263" cy="170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/>
          <p:cNvGrpSpPr/>
          <p:nvPr/>
        </p:nvGrpSpPr>
        <p:grpSpPr>
          <a:xfrm>
            <a:off x="5642833" y="2149564"/>
            <a:ext cx="236717" cy="3401507"/>
            <a:chOff x="3455256" y="2301964"/>
            <a:chExt cx="236717" cy="3401507"/>
          </a:xfrm>
        </p:grpSpPr>
        <p:sp>
          <p:nvSpPr>
            <p:cNvPr id="201" name="Oval 200"/>
            <p:cNvSpPr/>
            <p:nvPr/>
          </p:nvSpPr>
          <p:spPr>
            <a:xfrm>
              <a:off x="3455256" y="2301964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3455256" y="2902800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455710" y="3536530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455256" y="5533041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455256" y="4220852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455256" y="4854582"/>
              <a:ext cx="236263" cy="1704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9" name="Straight Arrow Connector 208"/>
          <p:cNvCxnSpPr>
            <a:stCxn id="188" idx="3"/>
            <a:endCxn id="44" idx="1"/>
          </p:cNvCxnSpPr>
          <p:nvPr/>
        </p:nvCxnSpPr>
        <p:spPr>
          <a:xfrm>
            <a:off x="3657250" y="5996166"/>
            <a:ext cx="1866334" cy="3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88" idx="3"/>
            <a:endCxn id="37" idx="1"/>
          </p:cNvCxnSpPr>
          <p:nvPr/>
        </p:nvCxnSpPr>
        <p:spPr>
          <a:xfrm flipV="1">
            <a:off x="3657250" y="1778519"/>
            <a:ext cx="1866337" cy="42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88" idx="3"/>
            <a:endCxn id="36" idx="1"/>
          </p:cNvCxnSpPr>
          <p:nvPr/>
        </p:nvCxnSpPr>
        <p:spPr>
          <a:xfrm flipV="1">
            <a:off x="3657250" y="1182063"/>
            <a:ext cx="1866338" cy="48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8" idx="3"/>
            <a:endCxn id="35" idx="1"/>
          </p:cNvCxnSpPr>
          <p:nvPr/>
        </p:nvCxnSpPr>
        <p:spPr>
          <a:xfrm flipV="1">
            <a:off x="3657250" y="574661"/>
            <a:ext cx="1866338" cy="542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378693" y="2948851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inputs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2762249" y="641305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5113867" y="6378158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7310824" y="2915937"/>
            <a:ext cx="472525" cy="45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35" idx="3"/>
            <a:endCxn id="98" idx="1"/>
          </p:cNvCxnSpPr>
          <p:nvPr/>
        </p:nvCxnSpPr>
        <p:spPr>
          <a:xfrm>
            <a:off x="5996113" y="574661"/>
            <a:ext cx="1314711" cy="25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6" idx="3"/>
            <a:endCxn id="98" idx="1"/>
          </p:cNvCxnSpPr>
          <p:nvPr/>
        </p:nvCxnSpPr>
        <p:spPr>
          <a:xfrm>
            <a:off x="5996113" y="1182063"/>
            <a:ext cx="1314711" cy="195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7" idx="3"/>
            <a:endCxn id="98" idx="1"/>
          </p:cNvCxnSpPr>
          <p:nvPr/>
        </p:nvCxnSpPr>
        <p:spPr>
          <a:xfrm>
            <a:off x="5996112" y="1778519"/>
            <a:ext cx="1314712" cy="136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4" idx="3"/>
            <a:endCxn id="98" idx="1"/>
          </p:cNvCxnSpPr>
          <p:nvPr/>
        </p:nvCxnSpPr>
        <p:spPr>
          <a:xfrm flipV="1">
            <a:off x="5996109" y="3141348"/>
            <a:ext cx="1314715" cy="289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8" idx="3"/>
          </p:cNvCxnSpPr>
          <p:nvPr/>
        </p:nvCxnSpPr>
        <p:spPr>
          <a:xfrm flipV="1">
            <a:off x="7783349" y="3141347"/>
            <a:ext cx="9311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0824" y="38261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 fang</dc:creator>
  <cp:lastModifiedBy>ce fang</cp:lastModifiedBy>
  <cp:revision>14</cp:revision>
  <dcterms:created xsi:type="dcterms:W3CDTF">2017-03-27T20:42:38Z</dcterms:created>
  <dcterms:modified xsi:type="dcterms:W3CDTF">2017-03-27T22:33:15Z</dcterms:modified>
</cp:coreProperties>
</file>