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3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notesSlides/notesSlide4.xml" ContentType="application/vnd.openxmlformats-officedocument.presentationml.notesSlide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432" r:id="rId3"/>
    <p:sldId id="257" r:id="rId4"/>
    <p:sldId id="258" r:id="rId5"/>
    <p:sldId id="269" r:id="rId6"/>
    <p:sldId id="270" r:id="rId7"/>
    <p:sldId id="271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845" r:id="rId21"/>
    <p:sldId id="844" r:id="rId22"/>
    <p:sldId id="577" r:id="rId23"/>
    <p:sldId id="846" r:id="rId24"/>
    <p:sldId id="578" r:id="rId25"/>
    <p:sldId id="579" r:id="rId26"/>
    <p:sldId id="575" r:id="rId27"/>
    <p:sldId id="272" r:id="rId28"/>
    <p:sldId id="582" r:id="rId29"/>
    <p:sldId id="710" r:id="rId30"/>
    <p:sldId id="849" r:id="rId31"/>
    <p:sldId id="708" r:id="rId32"/>
    <p:sldId id="709" r:id="rId33"/>
    <p:sldId id="277" r:id="rId34"/>
    <p:sldId id="560" r:id="rId35"/>
    <p:sldId id="561" r:id="rId36"/>
    <p:sldId id="848" r:id="rId37"/>
    <p:sldId id="279" r:id="rId38"/>
    <p:sldId id="280" r:id="rId39"/>
    <p:sldId id="420" r:id="rId40"/>
    <p:sldId id="281" r:id="rId41"/>
    <p:sldId id="282" r:id="rId42"/>
    <p:sldId id="288" r:id="rId43"/>
    <p:sldId id="289" r:id="rId44"/>
    <p:sldId id="290" r:id="rId45"/>
    <p:sldId id="291" r:id="rId46"/>
    <p:sldId id="292" r:id="rId47"/>
    <p:sldId id="293" r:id="rId48"/>
    <p:sldId id="850" r:id="rId49"/>
    <p:sldId id="294" r:id="rId50"/>
    <p:sldId id="295" r:id="rId51"/>
    <p:sldId id="296" r:id="rId52"/>
    <p:sldId id="297" r:id="rId53"/>
    <p:sldId id="298" r:id="rId54"/>
    <p:sldId id="300" r:id="rId55"/>
    <p:sldId id="299" r:id="rId56"/>
    <p:sldId id="301" r:id="rId57"/>
    <p:sldId id="847" r:id="rId58"/>
    <p:sldId id="304" r:id="rId59"/>
    <p:sldId id="305" r:id="rId60"/>
    <p:sldId id="302" r:id="rId61"/>
    <p:sldId id="303" r:id="rId62"/>
    <p:sldId id="310" r:id="rId63"/>
    <p:sldId id="311" r:id="rId64"/>
    <p:sldId id="314" r:id="rId65"/>
    <p:sldId id="315" r:id="rId66"/>
    <p:sldId id="316" r:id="rId67"/>
    <p:sldId id="317" r:id="rId68"/>
    <p:sldId id="318" r:id="rId69"/>
  </p:sldIdLst>
  <p:sldSz cx="12192000" cy="6858000"/>
  <p:notesSz cx="6797675" cy="9928225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 userDrawn="1">
          <p15:clr>
            <a:srgbClr val="A4A3A4"/>
          </p15:clr>
        </p15:guide>
        <p15:guide id="2" pos="39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8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3333CC"/>
    <a:srgbClr val="CCECFF"/>
    <a:srgbClr val="CCFFCC"/>
    <a:srgbClr val="000099"/>
    <a:srgbClr val="0000CC"/>
    <a:srgbClr val="FF99FF"/>
    <a:srgbClr val="66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95" autoAdjust="0"/>
    <p:restoredTop sz="85302" autoAdjust="0"/>
  </p:normalViewPr>
  <p:slideViewPr>
    <p:cSldViewPr showGuides="1">
      <p:cViewPr varScale="1">
        <p:scale>
          <a:sx n="58" d="100"/>
          <a:sy n="58" d="100"/>
        </p:scale>
        <p:origin x="256" y="56"/>
      </p:cViewPr>
      <p:guideLst>
        <p:guide orient="horz" pos="2099"/>
        <p:guide pos="3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303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62" y="0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79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62" y="9429779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62" y="0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383" y="4716585"/>
            <a:ext cx="5436909" cy="446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79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62" y="9429779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90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47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  <a:t>57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3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356176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356176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304800" y="2889250"/>
            <a:ext cx="3827585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4132385" y="2889250"/>
            <a:ext cx="3825631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7958016" y="2889250"/>
            <a:ext cx="382758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356176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356176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33972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176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176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609600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79551" y="57404"/>
            <a:ext cx="2679449" cy="949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50028" y="121458"/>
            <a:ext cx="906612" cy="859270"/>
          </a:xfrm>
          <a:prstGeom prst="rect">
            <a:avLst/>
          </a:prstGeom>
        </p:spPr>
      </p:pic>
      <p:sp>
        <p:nvSpPr>
          <p:cNvPr id="9" name="Rectangle 7" descr="Gold ba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9" descr="Orange bar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10" descr="Slate ba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B4D0-8139-4735-AB33-F3E41ABD7C0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2F91-BA51-4FF1-8177-B507BC3FE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anose="0201060906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黑体" panose="0201060906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5000"/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+mn-lt"/>
          <a:ea typeface="黑体" panose="0201060906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anose="0201060906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anose="0201060906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9" Type="http://schemas.openxmlformats.org/officeDocument/2006/relationships/tags" Target="../tags/tag87.xml"/><Relationship Id="rId21" Type="http://schemas.openxmlformats.org/officeDocument/2006/relationships/tags" Target="../tags/tag69.xml"/><Relationship Id="rId34" Type="http://schemas.openxmlformats.org/officeDocument/2006/relationships/tags" Target="../tags/tag82.xml"/><Relationship Id="rId42" Type="http://schemas.openxmlformats.org/officeDocument/2006/relationships/tags" Target="../tags/tag90.xml"/><Relationship Id="rId47" Type="http://schemas.openxmlformats.org/officeDocument/2006/relationships/tags" Target="../tags/tag95.xml"/><Relationship Id="rId50" Type="http://schemas.openxmlformats.org/officeDocument/2006/relationships/tags" Target="../tags/tag98.xml"/><Relationship Id="rId55" Type="http://schemas.openxmlformats.org/officeDocument/2006/relationships/slideLayout" Target="../slideLayouts/slideLayout3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9" Type="http://schemas.openxmlformats.org/officeDocument/2006/relationships/tags" Target="../tags/tag77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40" Type="http://schemas.openxmlformats.org/officeDocument/2006/relationships/tags" Target="../tags/tag88.xml"/><Relationship Id="rId45" Type="http://schemas.openxmlformats.org/officeDocument/2006/relationships/tags" Target="../tags/tag93.xml"/><Relationship Id="rId53" Type="http://schemas.openxmlformats.org/officeDocument/2006/relationships/tags" Target="../tags/tag101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4" Type="http://schemas.openxmlformats.org/officeDocument/2006/relationships/tags" Target="../tags/tag92.xml"/><Relationship Id="rId52" Type="http://schemas.openxmlformats.org/officeDocument/2006/relationships/tags" Target="../tags/tag100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43" Type="http://schemas.openxmlformats.org/officeDocument/2006/relationships/tags" Target="../tags/tag91.xml"/><Relationship Id="rId48" Type="http://schemas.openxmlformats.org/officeDocument/2006/relationships/tags" Target="../tags/tag96.xml"/><Relationship Id="rId56" Type="http://schemas.openxmlformats.org/officeDocument/2006/relationships/image" Target="../media/image7.png"/><Relationship Id="rId8" Type="http://schemas.openxmlformats.org/officeDocument/2006/relationships/tags" Target="../tags/tag56.xml"/><Relationship Id="rId51" Type="http://schemas.openxmlformats.org/officeDocument/2006/relationships/tags" Target="../tags/tag99.xml"/><Relationship Id="rId3" Type="http://schemas.openxmlformats.org/officeDocument/2006/relationships/tags" Target="../tags/tag51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46" Type="http://schemas.openxmlformats.org/officeDocument/2006/relationships/tags" Target="../tags/tag94.xml"/><Relationship Id="rId20" Type="http://schemas.openxmlformats.org/officeDocument/2006/relationships/tags" Target="../tags/tag68.xml"/><Relationship Id="rId41" Type="http://schemas.openxmlformats.org/officeDocument/2006/relationships/tags" Target="../tags/tag89.xml"/><Relationship Id="rId54" Type="http://schemas.openxmlformats.org/officeDocument/2006/relationships/tags" Target="../tags/tag102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49" Type="http://schemas.openxmlformats.org/officeDocument/2006/relationships/tags" Target="../tags/tag9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7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5.xml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tags" Target="../tags/tag141.xml"/><Relationship Id="rId21" Type="http://schemas.openxmlformats.org/officeDocument/2006/relationships/tags" Target="../tags/tag136.xml"/><Relationship Id="rId42" Type="http://schemas.openxmlformats.org/officeDocument/2006/relationships/tags" Target="../tags/tag157.xml"/><Relationship Id="rId47" Type="http://schemas.openxmlformats.org/officeDocument/2006/relationships/tags" Target="../tags/tag162.xml"/><Relationship Id="rId63" Type="http://schemas.openxmlformats.org/officeDocument/2006/relationships/tags" Target="../tags/tag178.xml"/><Relationship Id="rId68" Type="http://schemas.openxmlformats.org/officeDocument/2006/relationships/tags" Target="../tags/tag183.xml"/><Relationship Id="rId16" Type="http://schemas.openxmlformats.org/officeDocument/2006/relationships/tags" Target="../tags/tag131.xml"/><Relationship Id="rId11" Type="http://schemas.openxmlformats.org/officeDocument/2006/relationships/tags" Target="../tags/tag126.xml"/><Relationship Id="rId32" Type="http://schemas.openxmlformats.org/officeDocument/2006/relationships/tags" Target="../tags/tag147.xml"/><Relationship Id="rId37" Type="http://schemas.openxmlformats.org/officeDocument/2006/relationships/tags" Target="../tags/tag152.xml"/><Relationship Id="rId53" Type="http://schemas.openxmlformats.org/officeDocument/2006/relationships/tags" Target="../tags/tag168.xml"/><Relationship Id="rId58" Type="http://schemas.openxmlformats.org/officeDocument/2006/relationships/tags" Target="../tags/tag173.xml"/><Relationship Id="rId74" Type="http://schemas.openxmlformats.org/officeDocument/2006/relationships/tags" Target="../tags/tag189.xml"/><Relationship Id="rId79" Type="http://schemas.openxmlformats.org/officeDocument/2006/relationships/tags" Target="../tags/tag194.xml"/><Relationship Id="rId5" Type="http://schemas.openxmlformats.org/officeDocument/2006/relationships/tags" Target="../tags/tag120.xml"/><Relationship Id="rId61" Type="http://schemas.openxmlformats.org/officeDocument/2006/relationships/tags" Target="../tags/tag176.xml"/><Relationship Id="rId19" Type="http://schemas.openxmlformats.org/officeDocument/2006/relationships/tags" Target="../tags/tag134.xml"/><Relationship Id="rId14" Type="http://schemas.openxmlformats.org/officeDocument/2006/relationships/tags" Target="../tags/tag129.xml"/><Relationship Id="rId22" Type="http://schemas.openxmlformats.org/officeDocument/2006/relationships/tags" Target="../tags/tag137.xml"/><Relationship Id="rId27" Type="http://schemas.openxmlformats.org/officeDocument/2006/relationships/tags" Target="../tags/tag142.xml"/><Relationship Id="rId30" Type="http://schemas.openxmlformats.org/officeDocument/2006/relationships/tags" Target="../tags/tag145.xml"/><Relationship Id="rId35" Type="http://schemas.openxmlformats.org/officeDocument/2006/relationships/tags" Target="../tags/tag150.xml"/><Relationship Id="rId43" Type="http://schemas.openxmlformats.org/officeDocument/2006/relationships/tags" Target="../tags/tag158.xml"/><Relationship Id="rId48" Type="http://schemas.openxmlformats.org/officeDocument/2006/relationships/tags" Target="../tags/tag163.xml"/><Relationship Id="rId56" Type="http://schemas.openxmlformats.org/officeDocument/2006/relationships/tags" Target="../tags/tag171.xml"/><Relationship Id="rId64" Type="http://schemas.openxmlformats.org/officeDocument/2006/relationships/tags" Target="../tags/tag179.xml"/><Relationship Id="rId69" Type="http://schemas.openxmlformats.org/officeDocument/2006/relationships/tags" Target="../tags/tag184.xml"/><Relationship Id="rId77" Type="http://schemas.openxmlformats.org/officeDocument/2006/relationships/tags" Target="../tags/tag192.xml"/><Relationship Id="rId8" Type="http://schemas.openxmlformats.org/officeDocument/2006/relationships/tags" Target="../tags/tag123.xml"/><Relationship Id="rId51" Type="http://schemas.openxmlformats.org/officeDocument/2006/relationships/tags" Target="../tags/tag166.xml"/><Relationship Id="rId72" Type="http://schemas.openxmlformats.org/officeDocument/2006/relationships/tags" Target="../tags/tag187.xml"/><Relationship Id="rId80" Type="http://schemas.openxmlformats.org/officeDocument/2006/relationships/tags" Target="../tags/tag195.xml"/><Relationship Id="rId3" Type="http://schemas.openxmlformats.org/officeDocument/2006/relationships/tags" Target="../tags/tag118.xml"/><Relationship Id="rId12" Type="http://schemas.openxmlformats.org/officeDocument/2006/relationships/tags" Target="../tags/tag127.xml"/><Relationship Id="rId17" Type="http://schemas.openxmlformats.org/officeDocument/2006/relationships/tags" Target="../tags/tag132.xml"/><Relationship Id="rId25" Type="http://schemas.openxmlformats.org/officeDocument/2006/relationships/tags" Target="../tags/tag140.xml"/><Relationship Id="rId33" Type="http://schemas.openxmlformats.org/officeDocument/2006/relationships/tags" Target="../tags/tag148.xml"/><Relationship Id="rId38" Type="http://schemas.openxmlformats.org/officeDocument/2006/relationships/tags" Target="../tags/tag153.xml"/><Relationship Id="rId46" Type="http://schemas.openxmlformats.org/officeDocument/2006/relationships/tags" Target="../tags/tag161.xml"/><Relationship Id="rId59" Type="http://schemas.openxmlformats.org/officeDocument/2006/relationships/tags" Target="../tags/tag174.xml"/><Relationship Id="rId67" Type="http://schemas.openxmlformats.org/officeDocument/2006/relationships/tags" Target="../tags/tag182.xml"/><Relationship Id="rId20" Type="http://schemas.openxmlformats.org/officeDocument/2006/relationships/tags" Target="../tags/tag135.xml"/><Relationship Id="rId41" Type="http://schemas.openxmlformats.org/officeDocument/2006/relationships/tags" Target="../tags/tag156.xml"/><Relationship Id="rId54" Type="http://schemas.openxmlformats.org/officeDocument/2006/relationships/tags" Target="../tags/tag169.xml"/><Relationship Id="rId62" Type="http://schemas.openxmlformats.org/officeDocument/2006/relationships/tags" Target="../tags/tag177.xml"/><Relationship Id="rId70" Type="http://schemas.openxmlformats.org/officeDocument/2006/relationships/tags" Target="../tags/tag185.xml"/><Relationship Id="rId75" Type="http://schemas.openxmlformats.org/officeDocument/2006/relationships/tags" Target="../tags/tag190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5" Type="http://schemas.openxmlformats.org/officeDocument/2006/relationships/tags" Target="../tags/tag130.xml"/><Relationship Id="rId23" Type="http://schemas.openxmlformats.org/officeDocument/2006/relationships/tags" Target="../tags/tag138.xml"/><Relationship Id="rId28" Type="http://schemas.openxmlformats.org/officeDocument/2006/relationships/tags" Target="../tags/tag143.xml"/><Relationship Id="rId36" Type="http://schemas.openxmlformats.org/officeDocument/2006/relationships/tags" Target="../tags/tag151.xml"/><Relationship Id="rId49" Type="http://schemas.openxmlformats.org/officeDocument/2006/relationships/tags" Target="../tags/tag164.xml"/><Relationship Id="rId57" Type="http://schemas.openxmlformats.org/officeDocument/2006/relationships/tags" Target="../tags/tag172.xml"/><Relationship Id="rId10" Type="http://schemas.openxmlformats.org/officeDocument/2006/relationships/tags" Target="../tags/tag125.xml"/><Relationship Id="rId31" Type="http://schemas.openxmlformats.org/officeDocument/2006/relationships/tags" Target="../tags/tag146.xml"/><Relationship Id="rId44" Type="http://schemas.openxmlformats.org/officeDocument/2006/relationships/tags" Target="../tags/tag159.xml"/><Relationship Id="rId52" Type="http://schemas.openxmlformats.org/officeDocument/2006/relationships/tags" Target="../tags/tag167.xml"/><Relationship Id="rId60" Type="http://schemas.openxmlformats.org/officeDocument/2006/relationships/tags" Target="../tags/tag175.xml"/><Relationship Id="rId65" Type="http://schemas.openxmlformats.org/officeDocument/2006/relationships/tags" Target="../tags/tag180.xml"/><Relationship Id="rId73" Type="http://schemas.openxmlformats.org/officeDocument/2006/relationships/tags" Target="../tags/tag188.xml"/><Relationship Id="rId78" Type="http://schemas.openxmlformats.org/officeDocument/2006/relationships/tags" Target="../tags/tag193.xml"/><Relationship Id="rId81" Type="http://schemas.openxmlformats.org/officeDocument/2006/relationships/slideLayout" Target="../slideLayouts/slideLayout3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3" Type="http://schemas.openxmlformats.org/officeDocument/2006/relationships/tags" Target="../tags/tag128.xml"/><Relationship Id="rId18" Type="http://schemas.openxmlformats.org/officeDocument/2006/relationships/tags" Target="../tags/tag133.xml"/><Relationship Id="rId39" Type="http://schemas.openxmlformats.org/officeDocument/2006/relationships/tags" Target="../tags/tag154.xml"/><Relationship Id="rId34" Type="http://schemas.openxmlformats.org/officeDocument/2006/relationships/tags" Target="../tags/tag149.xml"/><Relationship Id="rId50" Type="http://schemas.openxmlformats.org/officeDocument/2006/relationships/tags" Target="../tags/tag165.xml"/><Relationship Id="rId55" Type="http://schemas.openxmlformats.org/officeDocument/2006/relationships/tags" Target="../tags/tag170.xml"/><Relationship Id="rId76" Type="http://schemas.openxmlformats.org/officeDocument/2006/relationships/tags" Target="../tags/tag191.xml"/><Relationship Id="rId7" Type="http://schemas.openxmlformats.org/officeDocument/2006/relationships/tags" Target="../tags/tag122.xml"/><Relationship Id="rId71" Type="http://schemas.openxmlformats.org/officeDocument/2006/relationships/tags" Target="../tags/tag186.xml"/><Relationship Id="rId2" Type="http://schemas.openxmlformats.org/officeDocument/2006/relationships/tags" Target="../tags/tag117.xml"/><Relationship Id="rId29" Type="http://schemas.openxmlformats.org/officeDocument/2006/relationships/tags" Target="../tags/tag144.xml"/><Relationship Id="rId24" Type="http://schemas.openxmlformats.org/officeDocument/2006/relationships/tags" Target="../tags/tag139.xml"/><Relationship Id="rId40" Type="http://schemas.openxmlformats.org/officeDocument/2006/relationships/tags" Target="../tags/tag155.xml"/><Relationship Id="rId45" Type="http://schemas.openxmlformats.org/officeDocument/2006/relationships/tags" Target="../tags/tag160.xml"/><Relationship Id="rId66" Type="http://schemas.openxmlformats.org/officeDocument/2006/relationships/tags" Target="../tags/tag18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5" Type="http://schemas.openxmlformats.org/officeDocument/2006/relationships/slide" Target="slide52.xml"/><Relationship Id="rId4" Type="http://schemas.openxmlformats.org/officeDocument/2006/relationships/slide" Target="slide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tags" Target="../tags/tag232.xml"/><Relationship Id="rId117" Type="http://schemas.openxmlformats.org/officeDocument/2006/relationships/tags" Target="../tags/tag323.xml"/><Relationship Id="rId21" Type="http://schemas.openxmlformats.org/officeDocument/2006/relationships/tags" Target="../tags/tag227.xml"/><Relationship Id="rId42" Type="http://schemas.openxmlformats.org/officeDocument/2006/relationships/tags" Target="../tags/tag248.xml"/><Relationship Id="rId47" Type="http://schemas.openxmlformats.org/officeDocument/2006/relationships/tags" Target="../tags/tag253.xml"/><Relationship Id="rId63" Type="http://schemas.openxmlformats.org/officeDocument/2006/relationships/tags" Target="../tags/tag269.xml"/><Relationship Id="rId68" Type="http://schemas.openxmlformats.org/officeDocument/2006/relationships/tags" Target="../tags/tag274.xml"/><Relationship Id="rId84" Type="http://schemas.openxmlformats.org/officeDocument/2006/relationships/tags" Target="../tags/tag290.xml"/><Relationship Id="rId89" Type="http://schemas.openxmlformats.org/officeDocument/2006/relationships/tags" Target="../tags/tag295.xml"/><Relationship Id="rId112" Type="http://schemas.openxmlformats.org/officeDocument/2006/relationships/tags" Target="../tags/tag318.xml"/><Relationship Id="rId16" Type="http://schemas.openxmlformats.org/officeDocument/2006/relationships/tags" Target="../tags/tag222.xml"/><Relationship Id="rId107" Type="http://schemas.openxmlformats.org/officeDocument/2006/relationships/tags" Target="../tags/tag313.xml"/><Relationship Id="rId11" Type="http://schemas.openxmlformats.org/officeDocument/2006/relationships/tags" Target="../tags/tag217.xml"/><Relationship Id="rId32" Type="http://schemas.openxmlformats.org/officeDocument/2006/relationships/tags" Target="../tags/tag238.xml"/><Relationship Id="rId37" Type="http://schemas.openxmlformats.org/officeDocument/2006/relationships/tags" Target="../tags/tag243.xml"/><Relationship Id="rId53" Type="http://schemas.openxmlformats.org/officeDocument/2006/relationships/tags" Target="../tags/tag259.xml"/><Relationship Id="rId58" Type="http://schemas.openxmlformats.org/officeDocument/2006/relationships/tags" Target="../tags/tag264.xml"/><Relationship Id="rId74" Type="http://schemas.openxmlformats.org/officeDocument/2006/relationships/tags" Target="../tags/tag280.xml"/><Relationship Id="rId79" Type="http://schemas.openxmlformats.org/officeDocument/2006/relationships/tags" Target="../tags/tag285.xml"/><Relationship Id="rId102" Type="http://schemas.openxmlformats.org/officeDocument/2006/relationships/tags" Target="../tags/tag308.xml"/><Relationship Id="rId5" Type="http://schemas.openxmlformats.org/officeDocument/2006/relationships/tags" Target="../tags/tag211.xml"/><Relationship Id="rId90" Type="http://schemas.openxmlformats.org/officeDocument/2006/relationships/tags" Target="../tags/tag296.xml"/><Relationship Id="rId95" Type="http://schemas.openxmlformats.org/officeDocument/2006/relationships/tags" Target="../tags/tag301.xml"/><Relationship Id="rId22" Type="http://schemas.openxmlformats.org/officeDocument/2006/relationships/tags" Target="../tags/tag228.xml"/><Relationship Id="rId27" Type="http://schemas.openxmlformats.org/officeDocument/2006/relationships/tags" Target="../tags/tag233.xml"/><Relationship Id="rId43" Type="http://schemas.openxmlformats.org/officeDocument/2006/relationships/tags" Target="../tags/tag249.xml"/><Relationship Id="rId48" Type="http://schemas.openxmlformats.org/officeDocument/2006/relationships/tags" Target="../tags/tag254.xml"/><Relationship Id="rId64" Type="http://schemas.openxmlformats.org/officeDocument/2006/relationships/tags" Target="../tags/tag270.xml"/><Relationship Id="rId69" Type="http://schemas.openxmlformats.org/officeDocument/2006/relationships/tags" Target="../tags/tag275.xml"/><Relationship Id="rId113" Type="http://schemas.openxmlformats.org/officeDocument/2006/relationships/tags" Target="../tags/tag319.xml"/><Relationship Id="rId118" Type="http://schemas.openxmlformats.org/officeDocument/2006/relationships/tags" Target="../tags/tag324.xml"/><Relationship Id="rId80" Type="http://schemas.openxmlformats.org/officeDocument/2006/relationships/tags" Target="../tags/tag286.xml"/><Relationship Id="rId85" Type="http://schemas.openxmlformats.org/officeDocument/2006/relationships/tags" Target="../tags/tag291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33" Type="http://schemas.openxmlformats.org/officeDocument/2006/relationships/tags" Target="../tags/tag239.xml"/><Relationship Id="rId38" Type="http://schemas.openxmlformats.org/officeDocument/2006/relationships/tags" Target="../tags/tag244.xml"/><Relationship Id="rId59" Type="http://schemas.openxmlformats.org/officeDocument/2006/relationships/tags" Target="../tags/tag265.xml"/><Relationship Id="rId103" Type="http://schemas.openxmlformats.org/officeDocument/2006/relationships/tags" Target="../tags/tag309.xml"/><Relationship Id="rId108" Type="http://schemas.openxmlformats.org/officeDocument/2006/relationships/tags" Target="../tags/tag314.xml"/><Relationship Id="rId54" Type="http://schemas.openxmlformats.org/officeDocument/2006/relationships/tags" Target="../tags/tag260.xml"/><Relationship Id="rId70" Type="http://schemas.openxmlformats.org/officeDocument/2006/relationships/tags" Target="../tags/tag276.xml"/><Relationship Id="rId75" Type="http://schemas.openxmlformats.org/officeDocument/2006/relationships/tags" Target="../tags/tag281.xml"/><Relationship Id="rId91" Type="http://schemas.openxmlformats.org/officeDocument/2006/relationships/tags" Target="../tags/tag297.xml"/><Relationship Id="rId96" Type="http://schemas.openxmlformats.org/officeDocument/2006/relationships/tags" Target="../tags/tag302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23" Type="http://schemas.openxmlformats.org/officeDocument/2006/relationships/tags" Target="../tags/tag229.xml"/><Relationship Id="rId28" Type="http://schemas.openxmlformats.org/officeDocument/2006/relationships/tags" Target="../tags/tag234.xml"/><Relationship Id="rId49" Type="http://schemas.openxmlformats.org/officeDocument/2006/relationships/tags" Target="../tags/tag255.xml"/><Relationship Id="rId114" Type="http://schemas.openxmlformats.org/officeDocument/2006/relationships/tags" Target="../tags/tag320.xml"/><Relationship Id="rId119" Type="http://schemas.openxmlformats.org/officeDocument/2006/relationships/slideLayout" Target="../slideLayouts/slideLayout3.xml"/><Relationship Id="rId10" Type="http://schemas.openxmlformats.org/officeDocument/2006/relationships/tags" Target="../tags/tag216.xml"/><Relationship Id="rId31" Type="http://schemas.openxmlformats.org/officeDocument/2006/relationships/tags" Target="../tags/tag237.xml"/><Relationship Id="rId44" Type="http://schemas.openxmlformats.org/officeDocument/2006/relationships/tags" Target="../tags/tag250.xml"/><Relationship Id="rId52" Type="http://schemas.openxmlformats.org/officeDocument/2006/relationships/tags" Target="../tags/tag258.xml"/><Relationship Id="rId60" Type="http://schemas.openxmlformats.org/officeDocument/2006/relationships/tags" Target="../tags/tag266.xml"/><Relationship Id="rId65" Type="http://schemas.openxmlformats.org/officeDocument/2006/relationships/tags" Target="../tags/tag271.xml"/><Relationship Id="rId73" Type="http://schemas.openxmlformats.org/officeDocument/2006/relationships/tags" Target="../tags/tag279.xml"/><Relationship Id="rId78" Type="http://schemas.openxmlformats.org/officeDocument/2006/relationships/tags" Target="../tags/tag284.xml"/><Relationship Id="rId81" Type="http://schemas.openxmlformats.org/officeDocument/2006/relationships/tags" Target="../tags/tag287.xml"/><Relationship Id="rId86" Type="http://schemas.openxmlformats.org/officeDocument/2006/relationships/tags" Target="../tags/tag292.xml"/><Relationship Id="rId94" Type="http://schemas.openxmlformats.org/officeDocument/2006/relationships/tags" Target="../tags/tag300.xml"/><Relationship Id="rId99" Type="http://schemas.openxmlformats.org/officeDocument/2006/relationships/tags" Target="../tags/tag305.xml"/><Relationship Id="rId101" Type="http://schemas.openxmlformats.org/officeDocument/2006/relationships/tags" Target="../tags/tag307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9" Type="http://schemas.openxmlformats.org/officeDocument/2006/relationships/tags" Target="../tags/tag245.xml"/><Relationship Id="rId109" Type="http://schemas.openxmlformats.org/officeDocument/2006/relationships/tags" Target="../tags/tag315.xml"/><Relationship Id="rId34" Type="http://schemas.openxmlformats.org/officeDocument/2006/relationships/tags" Target="../tags/tag240.xml"/><Relationship Id="rId50" Type="http://schemas.openxmlformats.org/officeDocument/2006/relationships/tags" Target="../tags/tag256.xml"/><Relationship Id="rId55" Type="http://schemas.openxmlformats.org/officeDocument/2006/relationships/tags" Target="../tags/tag261.xml"/><Relationship Id="rId76" Type="http://schemas.openxmlformats.org/officeDocument/2006/relationships/tags" Target="../tags/tag282.xml"/><Relationship Id="rId97" Type="http://schemas.openxmlformats.org/officeDocument/2006/relationships/tags" Target="../tags/tag303.xml"/><Relationship Id="rId104" Type="http://schemas.openxmlformats.org/officeDocument/2006/relationships/tags" Target="../tags/tag310.xml"/><Relationship Id="rId7" Type="http://schemas.openxmlformats.org/officeDocument/2006/relationships/tags" Target="../tags/tag213.xml"/><Relationship Id="rId71" Type="http://schemas.openxmlformats.org/officeDocument/2006/relationships/tags" Target="../tags/tag277.xml"/><Relationship Id="rId92" Type="http://schemas.openxmlformats.org/officeDocument/2006/relationships/tags" Target="../tags/tag298.xml"/><Relationship Id="rId2" Type="http://schemas.openxmlformats.org/officeDocument/2006/relationships/tags" Target="../tags/tag208.xml"/><Relationship Id="rId29" Type="http://schemas.openxmlformats.org/officeDocument/2006/relationships/tags" Target="../tags/tag235.xml"/><Relationship Id="rId24" Type="http://schemas.openxmlformats.org/officeDocument/2006/relationships/tags" Target="../tags/tag230.xml"/><Relationship Id="rId40" Type="http://schemas.openxmlformats.org/officeDocument/2006/relationships/tags" Target="../tags/tag246.xml"/><Relationship Id="rId45" Type="http://schemas.openxmlformats.org/officeDocument/2006/relationships/tags" Target="../tags/tag251.xml"/><Relationship Id="rId66" Type="http://schemas.openxmlformats.org/officeDocument/2006/relationships/tags" Target="../tags/tag272.xml"/><Relationship Id="rId87" Type="http://schemas.openxmlformats.org/officeDocument/2006/relationships/tags" Target="../tags/tag293.xml"/><Relationship Id="rId110" Type="http://schemas.openxmlformats.org/officeDocument/2006/relationships/tags" Target="../tags/tag316.xml"/><Relationship Id="rId115" Type="http://schemas.openxmlformats.org/officeDocument/2006/relationships/tags" Target="../tags/tag321.xml"/><Relationship Id="rId61" Type="http://schemas.openxmlformats.org/officeDocument/2006/relationships/tags" Target="../tags/tag267.xml"/><Relationship Id="rId82" Type="http://schemas.openxmlformats.org/officeDocument/2006/relationships/tags" Target="../tags/tag288.xml"/><Relationship Id="rId19" Type="http://schemas.openxmlformats.org/officeDocument/2006/relationships/tags" Target="../tags/tag225.xml"/><Relationship Id="rId14" Type="http://schemas.openxmlformats.org/officeDocument/2006/relationships/tags" Target="../tags/tag220.xml"/><Relationship Id="rId30" Type="http://schemas.openxmlformats.org/officeDocument/2006/relationships/tags" Target="../tags/tag236.xml"/><Relationship Id="rId35" Type="http://schemas.openxmlformats.org/officeDocument/2006/relationships/tags" Target="../tags/tag241.xml"/><Relationship Id="rId56" Type="http://schemas.openxmlformats.org/officeDocument/2006/relationships/tags" Target="../tags/tag262.xml"/><Relationship Id="rId77" Type="http://schemas.openxmlformats.org/officeDocument/2006/relationships/tags" Target="../tags/tag283.xml"/><Relationship Id="rId100" Type="http://schemas.openxmlformats.org/officeDocument/2006/relationships/tags" Target="../tags/tag306.xml"/><Relationship Id="rId105" Type="http://schemas.openxmlformats.org/officeDocument/2006/relationships/tags" Target="../tags/tag311.xml"/><Relationship Id="rId8" Type="http://schemas.openxmlformats.org/officeDocument/2006/relationships/tags" Target="../tags/tag214.xml"/><Relationship Id="rId51" Type="http://schemas.openxmlformats.org/officeDocument/2006/relationships/tags" Target="../tags/tag257.xml"/><Relationship Id="rId72" Type="http://schemas.openxmlformats.org/officeDocument/2006/relationships/tags" Target="../tags/tag278.xml"/><Relationship Id="rId93" Type="http://schemas.openxmlformats.org/officeDocument/2006/relationships/tags" Target="../tags/tag299.xml"/><Relationship Id="rId98" Type="http://schemas.openxmlformats.org/officeDocument/2006/relationships/tags" Target="../tags/tag304.xml"/><Relationship Id="rId3" Type="http://schemas.openxmlformats.org/officeDocument/2006/relationships/tags" Target="../tags/tag209.xml"/><Relationship Id="rId25" Type="http://schemas.openxmlformats.org/officeDocument/2006/relationships/tags" Target="../tags/tag231.xml"/><Relationship Id="rId46" Type="http://schemas.openxmlformats.org/officeDocument/2006/relationships/tags" Target="../tags/tag252.xml"/><Relationship Id="rId67" Type="http://schemas.openxmlformats.org/officeDocument/2006/relationships/tags" Target="../tags/tag273.xml"/><Relationship Id="rId116" Type="http://schemas.openxmlformats.org/officeDocument/2006/relationships/tags" Target="../tags/tag322.xml"/><Relationship Id="rId20" Type="http://schemas.openxmlformats.org/officeDocument/2006/relationships/tags" Target="../tags/tag226.xml"/><Relationship Id="rId41" Type="http://schemas.openxmlformats.org/officeDocument/2006/relationships/tags" Target="../tags/tag247.xml"/><Relationship Id="rId62" Type="http://schemas.openxmlformats.org/officeDocument/2006/relationships/tags" Target="../tags/tag268.xml"/><Relationship Id="rId83" Type="http://schemas.openxmlformats.org/officeDocument/2006/relationships/tags" Target="../tags/tag289.xml"/><Relationship Id="rId88" Type="http://schemas.openxmlformats.org/officeDocument/2006/relationships/tags" Target="../tags/tag294.xml"/><Relationship Id="rId111" Type="http://schemas.openxmlformats.org/officeDocument/2006/relationships/tags" Target="../tags/tag317.xml"/><Relationship Id="rId15" Type="http://schemas.openxmlformats.org/officeDocument/2006/relationships/tags" Target="../tags/tag221.xml"/><Relationship Id="rId36" Type="http://schemas.openxmlformats.org/officeDocument/2006/relationships/tags" Target="../tags/tag242.xml"/><Relationship Id="rId57" Type="http://schemas.openxmlformats.org/officeDocument/2006/relationships/tags" Target="../tags/tag263.xml"/><Relationship Id="rId106" Type="http://schemas.openxmlformats.org/officeDocument/2006/relationships/tags" Target="../tags/tag3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3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17" Type="http://schemas.openxmlformats.org/officeDocument/2006/relationships/tags" Target="../tags/tag450.xml"/><Relationship Id="rId21" Type="http://schemas.openxmlformats.org/officeDocument/2006/relationships/tags" Target="../tags/tag354.xml"/><Relationship Id="rId63" Type="http://schemas.openxmlformats.org/officeDocument/2006/relationships/tags" Target="../tags/tag396.xml"/><Relationship Id="rId159" Type="http://schemas.openxmlformats.org/officeDocument/2006/relationships/tags" Target="../tags/tag492.xml"/><Relationship Id="rId170" Type="http://schemas.openxmlformats.org/officeDocument/2006/relationships/tags" Target="../tags/tag503.xml"/><Relationship Id="rId226" Type="http://schemas.openxmlformats.org/officeDocument/2006/relationships/tags" Target="../tags/tag559.xml"/><Relationship Id="rId268" Type="http://schemas.openxmlformats.org/officeDocument/2006/relationships/tags" Target="../tags/tag601.xml"/><Relationship Id="rId32" Type="http://schemas.openxmlformats.org/officeDocument/2006/relationships/tags" Target="../tags/tag365.xml"/><Relationship Id="rId74" Type="http://schemas.openxmlformats.org/officeDocument/2006/relationships/tags" Target="../tags/tag407.xml"/><Relationship Id="rId128" Type="http://schemas.openxmlformats.org/officeDocument/2006/relationships/tags" Target="../tags/tag461.xml"/><Relationship Id="rId5" Type="http://schemas.openxmlformats.org/officeDocument/2006/relationships/tags" Target="../tags/tag338.xml"/><Relationship Id="rId95" Type="http://schemas.openxmlformats.org/officeDocument/2006/relationships/tags" Target="../tags/tag428.xml"/><Relationship Id="rId160" Type="http://schemas.openxmlformats.org/officeDocument/2006/relationships/tags" Target="../tags/tag493.xml"/><Relationship Id="rId181" Type="http://schemas.openxmlformats.org/officeDocument/2006/relationships/tags" Target="../tags/tag514.xml"/><Relationship Id="rId216" Type="http://schemas.openxmlformats.org/officeDocument/2006/relationships/tags" Target="../tags/tag549.xml"/><Relationship Id="rId237" Type="http://schemas.openxmlformats.org/officeDocument/2006/relationships/tags" Target="../tags/tag570.xml"/><Relationship Id="rId258" Type="http://schemas.openxmlformats.org/officeDocument/2006/relationships/tags" Target="../tags/tag591.xml"/><Relationship Id="rId22" Type="http://schemas.openxmlformats.org/officeDocument/2006/relationships/tags" Target="../tags/tag355.xml"/><Relationship Id="rId43" Type="http://schemas.openxmlformats.org/officeDocument/2006/relationships/tags" Target="../tags/tag376.xml"/><Relationship Id="rId64" Type="http://schemas.openxmlformats.org/officeDocument/2006/relationships/tags" Target="../tags/tag397.xml"/><Relationship Id="rId118" Type="http://schemas.openxmlformats.org/officeDocument/2006/relationships/tags" Target="../tags/tag451.xml"/><Relationship Id="rId139" Type="http://schemas.openxmlformats.org/officeDocument/2006/relationships/tags" Target="../tags/tag472.xml"/><Relationship Id="rId85" Type="http://schemas.openxmlformats.org/officeDocument/2006/relationships/tags" Target="../tags/tag418.xml"/><Relationship Id="rId150" Type="http://schemas.openxmlformats.org/officeDocument/2006/relationships/tags" Target="../tags/tag483.xml"/><Relationship Id="rId171" Type="http://schemas.openxmlformats.org/officeDocument/2006/relationships/tags" Target="../tags/tag504.xml"/><Relationship Id="rId192" Type="http://schemas.openxmlformats.org/officeDocument/2006/relationships/tags" Target="../tags/tag525.xml"/><Relationship Id="rId206" Type="http://schemas.openxmlformats.org/officeDocument/2006/relationships/tags" Target="../tags/tag539.xml"/><Relationship Id="rId227" Type="http://schemas.openxmlformats.org/officeDocument/2006/relationships/tags" Target="../tags/tag560.xml"/><Relationship Id="rId248" Type="http://schemas.openxmlformats.org/officeDocument/2006/relationships/tags" Target="../tags/tag581.xml"/><Relationship Id="rId269" Type="http://schemas.openxmlformats.org/officeDocument/2006/relationships/tags" Target="../tags/tag602.xml"/><Relationship Id="rId12" Type="http://schemas.openxmlformats.org/officeDocument/2006/relationships/tags" Target="../tags/tag345.xml"/><Relationship Id="rId33" Type="http://schemas.openxmlformats.org/officeDocument/2006/relationships/tags" Target="../tags/tag366.xml"/><Relationship Id="rId108" Type="http://schemas.openxmlformats.org/officeDocument/2006/relationships/tags" Target="../tags/tag441.xml"/><Relationship Id="rId129" Type="http://schemas.openxmlformats.org/officeDocument/2006/relationships/tags" Target="../tags/tag462.xml"/><Relationship Id="rId54" Type="http://schemas.openxmlformats.org/officeDocument/2006/relationships/tags" Target="../tags/tag387.xml"/><Relationship Id="rId75" Type="http://schemas.openxmlformats.org/officeDocument/2006/relationships/tags" Target="../tags/tag408.xml"/><Relationship Id="rId96" Type="http://schemas.openxmlformats.org/officeDocument/2006/relationships/tags" Target="../tags/tag429.xml"/><Relationship Id="rId140" Type="http://schemas.openxmlformats.org/officeDocument/2006/relationships/tags" Target="../tags/tag473.xml"/><Relationship Id="rId161" Type="http://schemas.openxmlformats.org/officeDocument/2006/relationships/tags" Target="../tags/tag494.xml"/><Relationship Id="rId182" Type="http://schemas.openxmlformats.org/officeDocument/2006/relationships/tags" Target="../tags/tag515.xml"/><Relationship Id="rId217" Type="http://schemas.openxmlformats.org/officeDocument/2006/relationships/tags" Target="../tags/tag550.xml"/><Relationship Id="rId6" Type="http://schemas.openxmlformats.org/officeDocument/2006/relationships/tags" Target="../tags/tag339.xml"/><Relationship Id="rId238" Type="http://schemas.openxmlformats.org/officeDocument/2006/relationships/tags" Target="../tags/tag571.xml"/><Relationship Id="rId259" Type="http://schemas.openxmlformats.org/officeDocument/2006/relationships/tags" Target="../tags/tag592.xml"/><Relationship Id="rId23" Type="http://schemas.openxmlformats.org/officeDocument/2006/relationships/tags" Target="../tags/tag356.xml"/><Relationship Id="rId119" Type="http://schemas.openxmlformats.org/officeDocument/2006/relationships/tags" Target="../tags/tag452.xml"/><Relationship Id="rId270" Type="http://schemas.openxmlformats.org/officeDocument/2006/relationships/tags" Target="../tags/tag603.xml"/><Relationship Id="rId44" Type="http://schemas.openxmlformats.org/officeDocument/2006/relationships/tags" Target="../tags/tag377.xml"/><Relationship Id="rId65" Type="http://schemas.openxmlformats.org/officeDocument/2006/relationships/tags" Target="../tags/tag398.xml"/><Relationship Id="rId86" Type="http://schemas.openxmlformats.org/officeDocument/2006/relationships/tags" Target="../tags/tag419.xml"/><Relationship Id="rId130" Type="http://schemas.openxmlformats.org/officeDocument/2006/relationships/tags" Target="../tags/tag463.xml"/><Relationship Id="rId151" Type="http://schemas.openxmlformats.org/officeDocument/2006/relationships/tags" Target="../tags/tag484.xml"/><Relationship Id="rId172" Type="http://schemas.openxmlformats.org/officeDocument/2006/relationships/tags" Target="../tags/tag505.xml"/><Relationship Id="rId193" Type="http://schemas.openxmlformats.org/officeDocument/2006/relationships/tags" Target="../tags/tag526.xml"/><Relationship Id="rId207" Type="http://schemas.openxmlformats.org/officeDocument/2006/relationships/tags" Target="../tags/tag540.xml"/><Relationship Id="rId228" Type="http://schemas.openxmlformats.org/officeDocument/2006/relationships/tags" Target="../tags/tag561.xml"/><Relationship Id="rId249" Type="http://schemas.openxmlformats.org/officeDocument/2006/relationships/tags" Target="../tags/tag582.xml"/><Relationship Id="rId13" Type="http://schemas.openxmlformats.org/officeDocument/2006/relationships/tags" Target="../tags/tag346.xml"/><Relationship Id="rId109" Type="http://schemas.openxmlformats.org/officeDocument/2006/relationships/tags" Target="../tags/tag442.xml"/><Relationship Id="rId260" Type="http://schemas.openxmlformats.org/officeDocument/2006/relationships/tags" Target="../tags/tag593.xml"/><Relationship Id="rId34" Type="http://schemas.openxmlformats.org/officeDocument/2006/relationships/tags" Target="../tags/tag367.xml"/><Relationship Id="rId55" Type="http://schemas.openxmlformats.org/officeDocument/2006/relationships/tags" Target="../tags/tag388.xml"/><Relationship Id="rId76" Type="http://schemas.openxmlformats.org/officeDocument/2006/relationships/tags" Target="../tags/tag409.xml"/><Relationship Id="rId97" Type="http://schemas.openxmlformats.org/officeDocument/2006/relationships/tags" Target="../tags/tag430.xml"/><Relationship Id="rId120" Type="http://schemas.openxmlformats.org/officeDocument/2006/relationships/tags" Target="../tags/tag453.xml"/><Relationship Id="rId141" Type="http://schemas.openxmlformats.org/officeDocument/2006/relationships/tags" Target="../tags/tag474.xml"/><Relationship Id="rId7" Type="http://schemas.openxmlformats.org/officeDocument/2006/relationships/tags" Target="../tags/tag340.xml"/><Relationship Id="rId162" Type="http://schemas.openxmlformats.org/officeDocument/2006/relationships/tags" Target="../tags/tag495.xml"/><Relationship Id="rId183" Type="http://schemas.openxmlformats.org/officeDocument/2006/relationships/tags" Target="../tags/tag516.xml"/><Relationship Id="rId218" Type="http://schemas.openxmlformats.org/officeDocument/2006/relationships/tags" Target="../tags/tag551.xml"/><Relationship Id="rId239" Type="http://schemas.openxmlformats.org/officeDocument/2006/relationships/tags" Target="../tags/tag572.xml"/><Relationship Id="rId250" Type="http://schemas.openxmlformats.org/officeDocument/2006/relationships/tags" Target="../tags/tag583.xml"/><Relationship Id="rId271" Type="http://schemas.openxmlformats.org/officeDocument/2006/relationships/tags" Target="../tags/tag604.xml"/><Relationship Id="rId24" Type="http://schemas.openxmlformats.org/officeDocument/2006/relationships/tags" Target="../tags/tag357.xml"/><Relationship Id="rId45" Type="http://schemas.openxmlformats.org/officeDocument/2006/relationships/tags" Target="../tags/tag378.xml"/><Relationship Id="rId66" Type="http://schemas.openxmlformats.org/officeDocument/2006/relationships/tags" Target="../tags/tag399.xml"/><Relationship Id="rId87" Type="http://schemas.openxmlformats.org/officeDocument/2006/relationships/tags" Target="../tags/tag420.xml"/><Relationship Id="rId110" Type="http://schemas.openxmlformats.org/officeDocument/2006/relationships/tags" Target="../tags/tag443.xml"/><Relationship Id="rId131" Type="http://schemas.openxmlformats.org/officeDocument/2006/relationships/tags" Target="../tags/tag464.xml"/><Relationship Id="rId152" Type="http://schemas.openxmlformats.org/officeDocument/2006/relationships/tags" Target="../tags/tag485.xml"/><Relationship Id="rId173" Type="http://schemas.openxmlformats.org/officeDocument/2006/relationships/tags" Target="../tags/tag506.xml"/><Relationship Id="rId194" Type="http://schemas.openxmlformats.org/officeDocument/2006/relationships/tags" Target="../tags/tag527.xml"/><Relationship Id="rId208" Type="http://schemas.openxmlformats.org/officeDocument/2006/relationships/tags" Target="../tags/tag541.xml"/><Relationship Id="rId229" Type="http://schemas.openxmlformats.org/officeDocument/2006/relationships/tags" Target="../tags/tag562.xml"/><Relationship Id="rId240" Type="http://schemas.openxmlformats.org/officeDocument/2006/relationships/tags" Target="../tags/tag573.xml"/><Relationship Id="rId261" Type="http://schemas.openxmlformats.org/officeDocument/2006/relationships/tags" Target="../tags/tag594.xml"/><Relationship Id="rId14" Type="http://schemas.openxmlformats.org/officeDocument/2006/relationships/tags" Target="../tags/tag347.xml"/><Relationship Id="rId35" Type="http://schemas.openxmlformats.org/officeDocument/2006/relationships/tags" Target="../tags/tag368.xml"/><Relationship Id="rId56" Type="http://schemas.openxmlformats.org/officeDocument/2006/relationships/tags" Target="../tags/tag389.xml"/><Relationship Id="rId77" Type="http://schemas.openxmlformats.org/officeDocument/2006/relationships/tags" Target="../tags/tag410.xml"/><Relationship Id="rId100" Type="http://schemas.openxmlformats.org/officeDocument/2006/relationships/tags" Target="../tags/tag433.xml"/><Relationship Id="rId8" Type="http://schemas.openxmlformats.org/officeDocument/2006/relationships/tags" Target="../tags/tag341.xml"/><Relationship Id="rId98" Type="http://schemas.openxmlformats.org/officeDocument/2006/relationships/tags" Target="../tags/tag431.xml"/><Relationship Id="rId121" Type="http://schemas.openxmlformats.org/officeDocument/2006/relationships/tags" Target="../tags/tag454.xml"/><Relationship Id="rId142" Type="http://schemas.openxmlformats.org/officeDocument/2006/relationships/tags" Target="../tags/tag475.xml"/><Relationship Id="rId163" Type="http://schemas.openxmlformats.org/officeDocument/2006/relationships/tags" Target="../tags/tag496.xml"/><Relationship Id="rId184" Type="http://schemas.openxmlformats.org/officeDocument/2006/relationships/tags" Target="../tags/tag517.xml"/><Relationship Id="rId219" Type="http://schemas.openxmlformats.org/officeDocument/2006/relationships/tags" Target="../tags/tag552.xml"/><Relationship Id="rId230" Type="http://schemas.openxmlformats.org/officeDocument/2006/relationships/tags" Target="../tags/tag563.xml"/><Relationship Id="rId251" Type="http://schemas.openxmlformats.org/officeDocument/2006/relationships/tags" Target="../tags/tag584.xml"/><Relationship Id="rId25" Type="http://schemas.openxmlformats.org/officeDocument/2006/relationships/tags" Target="../tags/tag358.xml"/><Relationship Id="rId46" Type="http://schemas.openxmlformats.org/officeDocument/2006/relationships/tags" Target="../tags/tag379.xml"/><Relationship Id="rId67" Type="http://schemas.openxmlformats.org/officeDocument/2006/relationships/tags" Target="../tags/tag400.xml"/><Relationship Id="rId272" Type="http://schemas.openxmlformats.org/officeDocument/2006/relationships/tags" Target="../tags/tag605.xml"/><Relationship Id="rId88" Type="http://schemas.openxmlformats.org/officeDocument/2006/relationships/tags" Target="../tags/tag421.xml"/><Relationship Id="rId111" Type="http://schemas.openxmlformats.org/officeDocument/2006/relationships/tags" Target="../tags/tag444.xml"/><Relationship Id="rId132" Type="http://schemas.openxmlformats.org/officeDocument/2006/relationships/tags" Target="../tags/tag465.xml"/><Relationship Id="rId153" Type="http://schemas.openxmlformats.org/officeDocument/2006/relationships/tags" Target="../tags/tag486.xml"/><Relationship Id="rId174" Type="http://schemas.openxmlformats.org/officeDocument/2006/relationships/tags" Target="../tags/tag507.xml"/><Relationship Id="rId195" Type="http://schemas.openxmlformats.org/officeDocument/2006/relationships/tags" Target="../tags/tag528.xml"/><Relationship Id="rId209" Type="http://schemas.openxmlformats.org/officeDocument/2006/relationships/tags" Target="../tags/tag542.xml"/><Relationship Id="rId220" Type="http://schemas.openxmlformats.org/officeDocument/2006/relationships/tags" Target="../tags/tag553.xml"/><Relationship Id="rId241" Type="http://schemas.openxmlformats.org/officeDocument/2006/relationships/tags" Target="../tags/tag574.xml"/><Relationship Id="rId15" Type="http://schemas.openxmlformats.org/officeDocument/2006/relationships/tags" Target="../tags/tag348.xml"/><Relationship Id="rId36" Type="http://schemas.openxmlformats.org/officeDocument/2006/relationships/tags" Target="../tags/tag369.xml"/><Relationship Id="rId57" Type="http://schemas.openxmlformats.org/officeDocument/2006/relationships/tags" Target="../tags/tag390.xml"/><Relationship Id="rId262" Type="http://schemas.openxmlformats.org/officeDocument/2006/relationships/tags" Target="../tags/tag595.xml"/><Relationship Id="rId78" Type="http://schemas.openxmlformats.org/officeDocument/2006/relationships/tags" Target="../tags/tag411.xml"/><Relationship Id="rId99" Type="http://schemas.openxmlformats.org/officeDocument/2006/relationships/tags" Target="../tags/tag432.xml"/><Relationship Id="rId101" Type="http://schemas.openxmlformats.org/officeDocument/2006/relationships/tags" Target="../tags/tag434.xml"/><Relationship Id="rId122" Type="http://schemas.openxmlformats.org/officeDocument/2006/relationships/tags" Target="../tags/tag455.xml"/><Relationship Id="rId143" Type="http://schemas.openxmlformats.org/officeDocument/2006/relationships/tags" Target="../tags/tag476.xml"/><Relationship Id="rId164" Type="http://schemas.openxmlformats.org/officeDocument/2006/relationships/tags" Target="../tags/tag497.xml"/><Relationship Id="rId185" Type="http://schemas.openxmlformats.org/officeDocument/2006/relationships/tags" Target="../tags/tag518.xml"/><Relationship Id="rId9" Type="http://schemas.openxmlformats.org/officeDocument/2006/relationships/tags" Target="../tags/tag342.xml"/><Relationship Id="rId210" Type="http://schemas.openxmlformats.org/officeDocument/2006/relationships/tags" Target="../tags/tag543.xml"/><Relationship Id="rId26" Type="http://schemas.openxmlformats.org/officeDocument/2006/relationships/tags" Target="../tags/tag359.xml"/><Relationship Id="rId231" Type="http://schemas.openxmlformats.org/officeDocument/2006/relationships/tags" Target="../tags/tag564.xml"/><Relationship Id="rId252" Type="http://schemas.openxmlformats.org/officeDocument/2006/relationships/tags" Target="../tags/tag585.xml"/><Relationship Id="rId273" Type="http://schemas.openxmlformats.org/officeDocument/2006/relationships/tags" Target="../tags/tag606.xml"/><Relationship Id="rId47" Type="http://schemas.openxmlformats.org/officeDocument/2006/relationships/tags" Target="../tags/tag380.xml"/><Relationship Id="rId68" Type="http://schemas.openxmlformats.org/officeDocument/2006/relationships/tags" Target="../tags/tag401.xml"/><Relationship Id="rId89" Type="http://schemas.openxmlformats.org/officeDocument/2006/relationships/tags" Target="../tags/tag422.xml"/><Relationship Id="rId112" Type="http://schemas.openxmlformats.org/officeDocument/2006/relationships/tags" Target="../tags/tag445.xml"/><Relationship Id="rId133" Type="http://schemas.openxmlformats.org/officeDocument/2006/relationships/tags" Target="../tags/tag466.xml"/><Relationship Id="rId154" Type="http://schemas.openxmlformats.org/officeDocument/2006/relationships/tags" Target="../tags/tag487.xml"/><Relationship Id="rId175" Type="http://schemas.openxmlformats.org/officeDocument/2006/relationships/tags" Target="../tags/tag508.xml"/><Relationship Id="rId196" Type="http://schemas.openxmlformats.org/officeDocument/2006/relationships/tags" Target="../tags/tag529.xml"/><Relationship Id="rId200" Type="http://schemas.openxmlformats.org/officeDocument/2006/relationships/tags" Target="../tags/tag533.xml"/><Relationship Id="rId16" Type="http://schemas.openxmlformats.org/officeDocument/2006/relationships/tags" Target="../tags/tag349.xml"/><Relationship Id="rId221" Type="http://schemas.openxmlformats.org/officeDocument/2006/relationships/tags" Target="../tags/tag554.xml"/><Relationship Id="rId242" Type="http://schemas.openxmlformats.org/officeDocument/2006/relationships/tags" Target="../tags/tag575.xml"/><Relationship Id="rId263" Type="http://schemas.openxmlformats.org/officeDocument/2006/relationships/tags" Target="../tags/tag596.xml"/><Relationship Id="rId37" Type="http://schemas.openxmlformats.org/officeDocument/2006/relationships/tags" Target="../tags/tag370.xml"/><Relationship Id="rId58" Type="http://schemas.openxmlformats.org/officeDocument/2006/relationships/tags" Target="../tags/tag391.xml"/><Relationship Id="rId79" Type="http://schemas.openxmlformats.org/officeDocument/2006/relationships/tags" Target="../tags/tag412.xml"/><Relationship Id="rId102" Type="http://schemas.openxmlformats.org/officeDocument/2006/relationships/tags" Target="../tags/tag435.xml"/><Relationship Id="rId123" Type="http://schemas.openxmlformats.org/officeDocument/2006/relationships/tags" Target="../tags/tag456.xml"/><Relationship Id="rId144" Type="http://schemas.openxmlformats.org/officeDocument/2006/relationships/tags" Target="../tags/tag477.xml"/><Relationship Id="rId90" Type="http://schemas.openxmlformats.org/officeDocument/2006/relationships/tags" Target="../tags/tag423.xml"/><Relationship Id="rId165" Type="http://schemas.openxmlformats.org/officeDocument/2006/relationships/tags" Target="../tags/tag498.xml"/><Relationship Id="rId186" Type="http://schemas.openxmlformats.org/officeDocument/2006/relationships/tags" Target="../tags/tag519.xml"/><Relationship Id="rId211" Type="http://schemas.openxmlformats.org/officeDocument/2006/relationships/tags" Target="../tags/tag544.xml"/><Relationship Id="rId232" Type="http://schemas.openxmlformats.org/officeDocument/2006/relationships/tags" Target="../tags/tag565.xml"/><Relationship Id="rId253" Type="http://schemas.openxmlformats.org/officeDocument/2006/relationships/tags" Target="../tags/tag586.xml"/><Relationship Id="rId274" Type="http://schemas.openxmlformats.org/officeDocument/2006/relationships/tags" Target="../tags/tag607.xml"/><Relationship Id="rId27" Type="http://schemas.openxmlformats.org/officeDocument/2006/relationships/tags" Target="../tags/tag360.xml"/><Relationship Id="rId48" Type="http://schemas.openxmlformats.org/officeDocument/2006/relationships/tags" Target="../tags/tag381.xml"/><Relationship Id="rId69" Type="http://schemas.openxmlformats.org/officeDocument/2006/relationships/tags" Target="../tags/tag402.xml"/><Relationship Id="rId113" Type="http://schemas.openxmlformats.org/officeDocument/2006/relationships/tags" Target="../tags/tag446.xml"/><Relationship Id="rId134" Type="http://schemas.openxmlformats.org/officeDocument/2006/relationships/tags" Target="../tags/tag467.xml"/><Relationship Id="rId80" Type="http://schemas.openxmlformats.org/officeDocument/2006/relationships/tags" Target="../tags/tag413.xml"/><Relationship Id="rId155" Type="http://schemas.openxmlformats.org/officeDocument/2006/relationships/tags" Target="../tags/tag488.xml"/><Relationship Id="rId176" Type="http://schemas.openxmlformats.org/officeDocument/2006/relationships/tags" Target="../tags/tag509.xml"/><Relationship Id="rId197" Type="http://schemas.openxmlformats.org/officeDocument/2006/relationships/tags" Target="../tags/tag530.xml"/><Relationship Id="rId201" Type="http://schemas.openxmlformats.org/officeDocument/2006/relationships/tags" Target="../tags/tag534.xml"/><Relationship Id="rId222" Type="http://schemas.openxmlformats.org/officeDocument/2006/relationships/tags" Target="../tags/tag555.xml"/><Relationship Id="rId243" Type="http://schemas.openxmlformats.org/officeDocument/2006/relationships/tags" Target="../tags/tag576.xml"/><Relationship Id="rId264" Type="http://schemas.openxmlformats.org/officeDocument/2006/relationships/tags" Target="../tags/tag597.xml"/><Relationship Id="rId17" Type="http://schemas.openxmlformats.org/officeDocument/2006/relationships/tags" Target="../tags/tag350.xml"/><Relationship Id="rId38" Type="http://schemas.openxmlformats.org/officeDocument/2006/relationships/tags" Target="../tags/tag371.xml"/><Relationship Id="rId59" Type="http://schemas.openxmlformats.org/officeDocument/2006/relationships/tags" Target="../tags/tag392.xml"/><Relationship Id="rId103" Type="http://schemas.openxmlformats.org/officeDocument/2006/relationships/tags" Target="../tags/tag436.xml"/><Relationship Id="rId124" Type="http://schemas.openxmlformats.org/officeDocument/2006/relationships/tags" Target="../tags/tag457.xml"/><Relationship Id="rId70" Type="http://schemas.openxmlformats.org/officeDocument/2006/relationships/tags" Target="../tags/tag403.xml"/><Relationship Id="rId91" Type="http://schemas.openxmlformats.org/officeDocument/2006/relationships/tags" Target="../tags/tag424.xml"/><Relationship Id="rId145" Type="http://schemas.openxmlformats.org/officeDocument/2006/relationships/tags" Target="../tags/tag478.xml"/><Relationship Id="rId166" Type="http://schemas.openxmlformats.org/officeDocument/2006/relationships/tags" Target="../tags/tag499.xml"/><Relationship Id="rId187" Type="http://schemas.openxmlformats.org/officeDocument/2006/relationships/tags" Target="../tags/tag520.xml"/><Relationship Id="rId1" Type="http://schemas.openxmlformats.org/officeDocument/2006/relationships/tags" Target="../tags/tag334.xml"/><Relationship Id="rId212" Type="http://schemas.openxmlformats.org/officeDocument/2006/relationships/tags" Target="../tags/tag545.xml"/><Relationship Id="rId233" Type="http://schemas.openxmlformats.org/officeDocument/2006/relationships/tags" Target="../tags/tag566.xml"/><Relationship Id="rId254" Type="http://schemas.openxmlformats.org/officeDocument/2006/relationships/tags" Target="../tags/tag587.xml"/><Relationship Id="rId28" Type="http://schemas.openxmlformats.org/officeDocument/2006/relationships/tags" Target="../tags/tag361.xml"/><Relationship Id="rId49" Type="http://schemas.openxmlformats.org/officeDocument/2006/relationships/tags" Target="../tags/tag382.xml"/><Relationship Id="rId114" Type="http://schemas.openxmlformats.org/officeDocument/2006/relationships/tags" Target="../tags/tag447.xml"/><Relationship Id="rId275" Type="http://schemas.openxmlformats.org/officeDocument/2006/relationships/slideLayout" Target="../slideLayouts/slideLayout3.xml"/><Relationship Id="rId60" Type="http://schemas.openxmlformats.org/officeDocument/2006/relationships/tags" Target="../tags/tag393.xml"/><Relationship Id="rId81" Type="http://schemas.openxmlformats.org/officeDocument/2006/relationships/tags" Target="../tags/tag414.xml"/><Relationship Id="rId135" Type="http://schemas.openxmlformats.org/officeDocument/2006/relationships/tags" Target="../tags/tag468.xml"/><Relationship Id="rId156" Type="http://schemas.openxmlformats.org/officeDocument/2006/relationships/tags" Target="../tags/tag489.xml"/><Relationship Id="rId177" Type="http://schemas.openxmlformats.org/officeDocument/2006/relationships/tags" Target="../tags/tag510.xml"/><Relationship Id="rId198" Type="http://schemas.openxmlformats.org/officeDocument/2006/relationships/tags" Target="../tags/tag531.xml"/><Relationship Id="rId202" Type="http://schemas.openxmlformats.org/officeDocument/2006/relationships/tags" Target="../tags/tag535.xml"/><Relationship Id="rId223" Type="http://schemas.openxmlformats.org/officeDocument/2006/relationships/tags" Target="../tags/tag556.xml"/><Relationship Id="rId244" Type="http://schemas.openxmlformats.org/officeDocument/2006/relationships/tags" Target="../tags/tag577.xml"/><Relationship Id="rId18" Type="http://schemas.openxmlformats.org/officeDocument/2006/relationships/tags" Target="../tags/tag351.xml"/><Relationship Id="rId39" Type="http://schemas.openxmlformats.org/officeDocument/2006/relationships/tags" Target="../tags/tag372.xml"/><Relationship Id="rId265" Type="http://schemas.openxmlformats.org/officeDocument/2006/relationships/tags" Target="../tags/tag598.xml"/><Relationship Id="rId50" Type="http://schemas.openxmlformats.org/officeDocument/2006/relationships/tags" Target="../tags/tag383.xml"/><Relationship Id="rId104" Type="http://schemas.openxmlformats.org/officeDocument/2006/relationships/tags" Target="../tags/tag437.xml"/><Relationship Id="rId125" Type="http://schemas.openxmlformats.org/officeDocument/2006/relationships/tags" Target="../tags/tag458.xml"/><Relationship Id="rId146" Type="http://schemas.openxmlformats.org/officeDocument/2006/relationships/tags" Target="../tags/tag479.xml"/><Relationship Id="rId167" Type="http://schemas.openxmlformats.org/officeDocument/2006/relationships/tags" Target="../tags/tag500.xml"/><Relationship Id="rId188" Type="http://schemas.openxmlformats.org/officeDocument/2006/relationships/tags" Target="../tags/tag521.xml"/><Relationship Id="rId71" Type="http://schemas.openxmlformats.org/officeDocument/2006/relationships/tags" Target="../tags/tag404.xml"/><Relationship Id="rId92" Type="http://schemas.openxmlformats.org/officeDocument/2006/relationships/tags" Target="../tags/tag425.xml"/><Relationship Id="rId213" Type="http://schemas.openxmlformats.org/officeDocument/2006/relationships/tags" Target="../tags/tag546.xml"/><Relationship Id="rId234" Type="http://schemas.openxmlformats.org/officeDocument/2006/relationships/tags" Target="../tags/tag567.xml"/><Relationship Id="rId2" Type="http://schemas.openxmlformats.org/officeDocument/2006/relationships/tags" Target="../tags/tag335.xml"/><Relationship Id="rId29" Type="http://schemas.openxmlformats.org/officeDocument/2006/relationships/tags" Target="../tags/tag362.xml"/><Relationship Id="rId255" Type="http://schemas.openxmlformats.org/officeDocument/2006/relationships/tags" Target="../tags/tag588.xml"/><Relationship Id="rId40" Type="http://schemas.openxmlformats.org/officeDocument/2006/relationships/tags" Target="../tags/tag373.xml"/><Relationship Id="rId115" Type="http://schemas.openxmlformats.org/officeDocument/2006/relationships/tags" Target="../tags/tag448.xml"/><Relationship Id="rId136" Type="http://schemas.openxmlformats.org/officeDocument/2006/relationships/tags" Target="../tags/tag469.xml"/><Relationship Id="rId157" Type="http://schemas.openxmlformats.org/officeDocument/2006/relationships/tags" Target="../tags/tag490.xml"/><Relationship Id="rId178" Type="http://schemas.openxmlformats.org/officeDocument/2006/relationships/tags" Target="../tags/tag511.xml"/><Relationship Id="rId61" Type="http://schemas.openxmlformats.org/officeDocument/2006/relationships/tags" Target="../tags/tag394.xml"/><Relationship Id="rId82" Type="http://schemas.openxmlformats.org/officeDocument/2006/relationships/tags" Target="../tags/tag415.xml"/><Relationship Id="rId199" Type="http://schemas.openxmlformats.org/officeDocument/2006/relationships/tags" Target="../tags/tag532.xml"/><Relationship Id="rId203" Type="http://schemas.openxmlformats.org/officeDocument/2006/relationships/tags" Target="../tags/tag536.xml"/><Relationship Id="rId19" Type="http://schemas.openxmlformats.org/officeDocument/2006/relationships/tags" Target="../tags/tag352.xml"/><Relationship Id="rId224" Type="http://schemas.openxmlformats.org/officeDocument/2006/relationships/tags" Target="../tags/tag557.xml"/><Relationship Id="rId245" Type="http://schemas.openxmlformats.org/officeDocument/2006/relationships/tags" Target="../tags/tag578.xml"/><Relationship Id="rId266" Type="http://schemas.openxmlformats.org/officeDocument/2006/relationships/tags" Target="../tags/tag599.xml"/><Relationship Id="rId30" Type="http://schemas.openxmlformats.org/officeDocument/2006/relationships/tags" Target="../tags/tag363.xml"/><Relationship Id="rId105" Type="http://schemas.openxmlformats.org/officeDocument/2006/relationships/tags" Target="../tags/tag438.xml"/><Relationship Id="rId126" Type="http://schemas.openxmlformats.org/officeDocument/2006/relationships/tags" Target="../tags/tag459.xml"/><Relationship Id="rId147" Type="http://schemas.openxmlformats.org/officeDocument/2006/relationships/tags" Target="../tags/tag480.xml"/><Relationship Id="rId168" Type="http://schemas.openxmlformats.org/officeDocument/2006/relationships/tags" Target="../tags/tag501.xml"/><Relationship Id="rId51" Type="http://schemas.openxmlformats.org/officeDocument/2006/relationships/tags" Target="../tags/tag384.xml"/><Relationship Id="rId72" Type="http://schemas.openxmlformats.org/officeDocument/2006/relationships/tags" Target="../tags/tag405.xml"/><Relationship Id="rId93" Type="http://schemas.openxmlformats.org/officeDocument/2006/relationships/tags" Target="../tags/tag426.xml"/><Relationship Id="rId189" Type="http://schemas.openxmlformats.org/officeDocument/2006/relationships/tags" Target="../tags/tag522.xml"/><Relationship Id="rId3" Type="http://schemas.openxmlformats.org/officeDocument/2006/relationships/tags" Target="../tags/tag336.xml"/><Relationship Id="rId214" Type="http://schemas.openxmlformats.org/officeDocument/2006/relationships/tags" Target="../tags/tag547.xml"/><Relationship Id="rId235" Type="http://schemas.openxmlformats.org/officeDocument/2006/relationships/tags" Target="../tags/tag568.xml"/><Relationship Id="rId256" Type="http://schemas.openxmlformats.org/officeDocument/2006/relationships/tags" Target="../tags/tag589.xml"/><Relationship Id="rId116" Type="http://schemas.openxmlformats.org/officeDocument/2006/relationships/tags" Target="../tags/tag449.xml"/><Relationship Id="rId137" Type="http://schemas.openxmlformats.org/officeDocument/2006/relationships/tags" Target="../tags/tag470.xml"/><Relationship Id="rId158" Type="http://schemas.openxmlformats.org/officeDocument/2006/relationships/tags" Target="../tags/tag491.xml"/><Relationship Id="rId20" Type="http://schemas.openxmlformats.org/officeDocument/2006/relationships/tags" Target="../tags/tag353.xml"/><Relationship Id="rId41" Type="http://schemas.openxmlformats.org/officeDocument/2006/relationships/tags" Target="../tags/tag374.xml"/><Relationship Id="rId62" Type="http://schemas.openxmlformats.org/officeDocument/2006/relationships/tags" Target="../tags/tag395.xml"/><Relationship Id="rId83" Type="http://schemas.openxmlformats.org/officeDocument/2006/relationships/tags" Target="../tags/tag416.xml"/><Relationship Id="rId179" Type="http://schemas.openxmlformats.org/officeDocument/2006/relationships/tags" Target="../tags/tag512.xml"/><Relationship Id="rId190" Type="http://schemas.openxmlformats.org/officeDocument/2006/relationships/tags" Target="../tags/tag523.xml"/><Relationship Id="rId204" Type="http://schemas.openxmlformats.org/officeDocument/2006/relationships/tags" Target="../tags/tag537.xml"/><Relationship Id="rId225" Type="http://schemas.openxmlformats.org/officeDocument/2006/relationships/tags" Target="../tags/tag558.xml"/><Relationship Id="rId246" Type="http://schemas.openxmlformats.org/officeDocument/2006/relationships/tags" Target="../tags/tag579.xml"/><Relationship Id="rId267" Type="http://schemas.openxmlformats.org/officeDocument/2006/relationships/tags" Target="../tags/tag600.xml"/><Relationship Id="rId106" Type="http://schemas.openxmlformats.org/officeDocument/2006/relationships/tags" Target="../tags/tag439.xml"/><Relationship Id="rId127" Type="http://schemas.openxmlformats.org/officeDocument/2006/relationships/tags" Target="../tags/tag460.xml"/><Relationship Id="rId10" Type="http://schemas.openxmlformats.org/officeDocument/2006/relationships/tags" Target="../tags/tag343.xml"/><Relationship Id="rId31" Type="http://schemas.openxmlformats.org/officeDocument/2006/relationships/tags" Target="../tags/tag364.xml"/><Relationship Id="rId52" Type="http://schemas.openxmlformats.org/officeDocument/2006/relationships/tags" Target="../tags/tag385.xml"/><Relationship Id="rId73" Type="http://schemas.openxmlformats.org/officeDocument/2006/relationships/tags" Target="../tags/tag406.xml"/><Relationship Id="rId94" Type="http://schemas.openxmlformats.org/officeDocument/2006/relationships/tags" Target="../tags/tag427.xml"/><Relationship Id="rId148" Type="http://schemas.openxmlformats.org/officeDocument/2006/relationships/tags" Target="../tags/tag481.xml"/><Relationship Id="rId169" Type="http://schemas.openxmlformats.org/officeDocument/2006/relationships/tags" Target="../tags/tag502.xml"/><Relationship Id="rId4" Type="http://schemas.openxmlformats.org/officeDocument/2006/relationships/tags" Target="../tags/tag337.xml"/><Relationship Id="rId180" Type="http://schemas.openxmlformats.org/officeDocument/2006/relationships/tags" Target="../tags/tag513.xml"/><Relationship Id="rId215" Type="http://schemas.openxmlformats.org/officeDocument/2006/relationships/tags" Target="../tags/tag548.xml"/><Relationship Id="rId236" Type="http://schemas.openxmlformats.org/officeDocument/2006/relationships/tags" Target="../tags/tag569.xml"/><Relationship Id="rId257" Type="http://schemas.openxmlformats.org/officeDocument/2006/relationships/tags" Target="../tags/tag590.xml"/><Relationship Id="rId42" Type="http://schemas.openxmlformats.org/officeDocument/2006/relationships/tags" Target="../tags/tag375.xml"/><Relationship Id="rId84" Type="http://schemas.openxmlformats.org/officeDocument/2006/relationships/tags" Target="../tags/tag417.xml"/><Relationship Id="rId138" Type="http://schemas.openxmlformats.org/officeDocument/2006/relationships/tags" Target="../tags/tag471.xml"/><Relationship Id="rId191" Type="http://schemas.openxmlformats.org/officeDocument/2006/relationships/tags" Target="../tags/tag524.xml"/><Relationship Id="rId205" Type="http://schemas.openxmlformats.org/officeDocument/2006/relationships/tags" Target="../tags/tag538.xml"/><Relationship Id="rId247" Type="http://schemas.openxmlformats.org/officeDocument/2006/relationships/tags" Target="../tags/tag580.xml"/><Relationship Id="rId107" Type="http://schemas.openxmlformats.org/officeDocument/2006/relationships/tags" Target="../tags/tag440.xml"/><Relationship Id="rId11" Type="http://schemas.openxmlformats.org/officeDocument/2006/relationships/tags" Target="../tags/tag344.xml"/><Relationship Id="rId53" Type="http://schemas.openxmlformats.org/officeDocument/2006/relationships/tags" Target="../tags/tag386.xml"/><Relationship Id="rId149" Type="http://schemas.openxmlformats.org/officeDocument/2006/relationships/tags" Target="../tags/tag48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610.xml"/><Relationship Id="rId7" Type="http://schemas.openxmlformats.org/officeDocument/2006/relationships/oleObject" Target="../embeddings/oleObject1.bin"/><Relationship Id="rId2" Type="http://schemas.openxmlformats.org/officeDocument/2006/relationships/tags" Target="../tags/tag609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12.xml"/><Relationship Id="rId4" Type="http://schemas.openxmlformats.org/officeDocument/2006/relationships/tags" Target="../tags/tag611.xml"/><Relationship Id="rId9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tags" Target="../tags/tag628.xml"/><Relationship Id="rId18" Type="http://schemas.openxmlformats.org/officeDocument/2006/relationships/tags" Target="../tags/tag633.xml"/><Relationship Id="rId26" Type="http://schemas.openxmlformats.org/officeDocument/2006/relationships/tags" Target="../tags/tag641.xml"/><Relationship Id="rId39" Type="http://schemas.openxmlformats.org/officeDocument/2006/relationships/tags" Target="../tags/tag654.xml"/><Relationship Id="rId21" Type="http://schemas.openxmlformats.org/officeDocument/2006/relationships/tags" Target="../tags/tag636.xml"/><Relationship Id="rId34" Type="http://schemas.openxmlformats.org/officeDocument/2006/relationships/tags" Target="../tags/tag649.xml"/><Relationship Id="rId42" Type="http://schemas.openxmlformats.org/officeDocument/2006/relationships/tags" Target="../tags/tag657.xml"/><Relationship Id="rId47" Type="http://schemas.openxmlformats.org/officeDocument/2006/relationships/tags" Target="../tags/tag662.xml"/><Relationship Id="rId50" Type="http://schemas.openxmlformats.org/officeDocument/2006/relationships/tags" Target="../tags/tag665.xml"/><Relationship Id="rId55" Type="http://schemas.openxmlformats.org/officeDocument/2006/relationships/tags" Target="../tags/tag670.xml"/><Relationship Id="rId7" Type="http://schemas.openxmlformats.org/officeDocument/2006/relationships/tags" Target="../tags/tag622.xml"/><Relationship Id="rId2" Type="http://schemas.openxmlformats.org/officeDocument/2006/relationships/tags" Target="../tags/tag617.xml"/><Relationship Id="rId16" Type="http://schemas.openxmlformats.org/officeDocument/2006/relationships/tags" Target="../tags/tag631.xml"/><Relationship Id="rId29" Type="http://schemas.openxmlformats.org/officeDocument/2006/relationships/tags" Target="../tags/tag644.xml"/><Relationship Id="rId11" Type="http://schemas.openxmlformats.org/officeDocument/2006/relationships/tags" Target="../tags/tag626.xml"/><Relationship Id="rId24" Type="http://schemas.openxmlformats.org/officeDocument/2006/relationships/tags" Target="../tags/tag639.xml"/><Relationship Id="rId32" Type="http://schemas.openxmlformats.org/officeDocument/2006/relationships/tags" Target="../tags/tag647.xml"/><Relationship Id="rId37" Type="http://schemas.openxmlformats.org/officeDocument/2006/relationships/tags" Target="../tags/tag652.xml"/><Relationship Id="rId40" Type="http://schemas.openxmlformats.org/officeDocument/2006/relationships/tags" Target="../tags/tag655.xml"/><Relationship Id="rId45" Type="http://schemas.openxmlformats.org/officeDocument/2006/relationships/tags" Target="../tags/tag660.xml"/><Relationship Id="rId53" Type="http://schemas.openxmlformats.org/officeDocument/2006/relationships/tags" Target="../tags/tag668.xml"/><Relationship Id="rId58" Type="http://schemas.openxmlformats.org/officeDocument/2006/relationships/tags" Target="../tags/tag673.xml"/><Relationship Id="rId5" Type="http://schemas.openxmlformats.org/officeDocument/2006/relationships/tags" Target="../tags/tag620.xml"/><Relationship Id="rId19" Type="http://schemas.openxmlformats.org/officeDocument/2006/relationships/tags" Target="../tags/tag634.xml"/><Relationship Id="rId4" Type="http://schemas.openxmlformats.org/officeDocument/2006/relationships/tags" Target="../tags/tag619.xml"/><Relationship Id="rId9" Type="http://schemas.openxmlformats.org/officeDocument/2006/relationships/tags" Target="../tags/tag624.xml"/><Relationship Id="rId14" Type="http://schemas.openxmlformats.org/officeDocument/2006/relationships/tags" Target="../tags/tag629.xml"/><Relationship Id="rId22" Type="http://schemas.openxmlformats.org/officeDocument/2006/relationships/tags" Target="../tags/tag637.xml"/><Relationship Id="rId27" Type="http://schemas.openxmlformats.org/officeDocument/2006/relationships/tags" Target="../tags/tag642.xml"/><Relationship Id="rId30" Type="http://schemas.openxmlformats.org/officeDocument/2006/relationships/tags" Target="../tags/tag645.xml"/><Relationship Id="rId35" Type="http://schemas.openxmlformats.org/officeDocument/2006/relationships/tags" Target="../tags/tag650.xml"/><Relationship Id="rId43" Type="http://schemas.openxmlformats.org/officeDocument/2006/relationships/tags" Target="../tags/tag658.xml"/><Relationship Id="rId48" Type="http://schemas.openxmlformats.org/officeDocument/2006/relationships/tags" Target="../tags/tag663.xml"/><Relationship Id="rId56" Type="http://schemas.openxmlformats.org/officeDocument/2006/relationships/tags" Target="../tags/tag671.xml"/><Relationship Id="rId8" Type="http://schemas.openxmlformats.org/officeDocument/2006/relationships/tags" Target="../tags/tag623.xml"/><Relationship Id="rId51" Type="http://schemas.openxmlformats.org/officeDocument/2006/relationships/tags" Target="../tags/tag666.xml"/><Relationship Id="rId3" Type="http://schemas.openxmlformats.org/officeDocument/2006/relationships/tags" Target="../tags/tag618.xml"/><Relationship Id="rId12" Type="http://schemas.openxmlformats.org/officeDocument/2006/relationships/tags" Target="../tags/tag627.xml"/><Relationship Id="rId17" Type="http://schemas.openxmlformats.org/officeDocument/2006/relationships/tags" Target="../tags/tag632.xml"/><Relationship Id="rId25" Type="http://schemas.openxmlformats.org/officeDocument/2006/relationships/tags" Target="../tags/tag640.xml"/><Relationship Id="rId33" Type="http://schemas.openxmlformats.org/officeDocument/2006/relationships/tags" Target="../tags/tag648.xml"/><Relationship Id="rId38" Type="http://schemas.openxmlformats.org/officeDocument/2006/relationships/tags" Target="../tags/tag653.xml"/><Relationship Id="rId46" Type="http://schemas.openxmlformats.org/officeDocument/2006/relationships/tags" Target="../tags/tag661.xml"/><Relationship Id="rId59" Type="http://schemas.openxmlformats.org/officeDocument/2006/relationships/tags" Target="../tags/tag674.xml"/><Relationship Id="rId20" Type="http://schemas.openxmlformats.org/officeDocument/2006/relationships/tags" Target="../tags/tag635.xml"/><Relationship Id="rId41" Type="http://schemas.openxmlformats.org/officeDocument/2006/relationships/tags" Target="../tags/tag656.xml"/><Relationship Id="rId54" Type="http://schemas.openxmlformats.org/officeDocument/2006/relationships/tags" Target="../tags/tag669.xml"/><Relationship Id="rId1" Type="http://schemas.openxmlformats.org/officeDocument/2006/relationships/tags" Target="../tags/tag616.xml"/><Relationship Id="rId6" Type="http://schemas.openxmlformats.org/officeDocument/2006/relationships/tags" Target="../tags/tag621.xml"/><Relationship Id="rId15" Type="http://schemas.openxmlformats.org/officeDocument/2006/relationships/tags" Target="../tags/tag630.xml"/><Relationship Id="rId23" Type="http://schemas.openxmlformats.org/officeDocument/2006/relationships/tags" Target="../tags/tag638.xml"/><Relationship Id="rId28" Type="http://schemas.openxmlformats.org/officeDocument/2006/relationships/tags" Target="../tags/tag643.xml"/><Relationship Id="rId36" Type="http://schemas.openxmlformats.org/officeDocument/2006/relationships/tags" Target="../tags/tag651.xml"/><Relationship Id="rId49" Type="http://schemas.openxmlformats.org/officeDocument/2006/relationships/tags" Target="../tags/tag664.xml"/><Relationship Id="rId57" Type="http://schemas.openxmlformats.org/officeDocument/2006/relationships/tags" Target="../tags/tag672.xml"/><Relationship Id="rId10" Type="http://schemas.openxmlformats.org/officeDocument/2006/relationships/tags" Target="../tags/tag625.xml"/><Relationship Id="rId31" Type="http://schemas.openxmlformats.org/officeDocument/2006/relationships/tags" Target="../tags/tag646.xml"/><Relationship Id="rId44" Type="http://schemas.openxmlformats.org/officeDocument/2006/relationships/tags" Target="../tags/tag659.xml"/><Relationship Id="rId52" Type="http://schemas.openxmlformats.org/officeDocument/2006/relationships/tags" Target="../tags/tag667.xml"/><Relationship Id="rId60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681.xml"/><Relationship Id="rId13" Type="http://schemas.openxmlformats.org/officeDocument/2006/relationships/tags" Target="../tags/tag686.xml"/><Relationship Id="rId18" Type="http://schemas.openxmlformats.org/officeDocument/2006/relationships/oleObject" Target="../embeddings/oleObject3.bin"/><Relationship Id="rId3" Type="http://schemas.openxmlformats.org/officeDocument/2006/relationships/tags" Target="../tags/tag676.xml"/><Relationship Id="rId7" Type="http://schemas.openxmlformats.org/officeDocument/2006/relationships/tags" Target="../tags/tag680.xml"/><Relationship Id="rId12" Type="http://schemas.openxmlformats.org/officeDocument/2006/relationships/tags" Target="../tags/tag685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675.xml"/><Relationship Id="rId16" Type="http://schemas.openxmlformats.org/officeDocument/2006/relationships/tags" Target="../tags/tag689.xml"/><Relationship Id="rId1" Type="http://schemas.openxmlformats.org/officeDocument/2006/relationships/vmlDrawing" Target="../drawings/vmlDrawing3.vml"/><Relationship Id="rId6" Type="http://schemas.openxmlformats.org/officeDocument/2006/relationships/tags" Target="../tags/tag679.xml"/><Relationship Id="rId11" Type="http://schemas.openxmlformats.org/officeDocument/2006/relationships/tags" Target="../tags/tag684.xml"/><Relationship Id="rId5" Type="http://schemas.openxmlformats.org/officeDocument/2006/relationships/tags" Target="../tags/tag678.xml"/><Relationship Id="rId15" Type="http://schemas.openxmlformats.org/officeDocument/2006/relationships/tags" Target="../tags/tag688.xml"/><Relationship Id="rId10" Type="http://schemas.openxmlformats.org/officeDocument/2006/relationships/tags" Target="../tags/tag683.xml"/><Relationship Id="rId19" Type="http://schemas.openxmlformats.org/officeDocument/2006/relationships/image" Target="../media/image23.wmf"/><Relationship Id="rId4" Type="http://schemas.openxmlformats.org/officeDocument/2006/relationships/tags" Target="../tags/tag677.xml"/><Relationship Id="rId9" Type="http://schemas.openxmlformats.org/officeDocument/2006/relationships/tags" Target="../tags/tag682.xml"/><Relationship Id="rId14" Type="http://schemas.openxmlformats.org/officeDocument/2006/relationships/tags" Target="../tags/tag68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91.xml"/><Relationship Id="rId1" Type="http://schemas.openxmlformats.org/officeDocument/2006/relationships/tags" Target="../tags/tag69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699.xml"/><Relationship Id="rId3" Type="http://schemas.openxmlformats.org/officeDocument/2006/relationships/tags" Target="../tags/tag694.xml"/><Relationship Id="rId7" Type="http://schemas.openxmlformats.org/officeDocument/2006/relationships/tags" Target="../tags/tag69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693.xml"/><Relationship Id="rId1" Type="http://schemas.openxmlformats.org/officeDocument/2006/relationships/tags" Target="../tags/tag692.xml"/><Relationship Id="rId6" Type="http://schemas.openxmlformats.org/officeDocument/2006/relationships/tags" Target="../tags/tag697.xml"/><Relationship Id="rId11" Type="http://schemas.openxmlformats.org/officeDocument/2006/relationships/tags" Target="../tags/tag702.xml"/><Relationship Id="rId5" Type="http://schemas.openxmlformats.org/officeDocument/2006/relationships/tags" Target="../tags/tag696.xml"/><Relationship Id="rId10" Type="http://schemas.openxmlformats.org/officeDocument/2006/relationships/tags" Target="../tags/tag701.xml"/><Relationship Id="rId4" Type="http://schemas.openxmlformats.org/officeDocument/2006/relationships/tags" Target="../tags/tag695.xml"/><Relationship Id="rId9" Type="http://schemas.openxmlformats.org/officeDocument/2006/relationships/tags" Target="../tags/tag700.xml"/></Relationships>
</file>

<file path=ppt/slides/_rels/slide66.xml.rels><?xml version="1.0" encoding="UTF-8" standalone="yes"?>
<Relationships xmlns="http://schemas.openxmlformats.org/package/2006/relationships"><Relationship Id="rId26" Type="http://schemas.openxmlformats.org/officeDocument/2006/relationships/tags" Target="../tags/tag728.xml"/><Relationship Id="rId21" Type="http://schemas.openxmlformats.org/officeDocument/2006/relationships/tags" Target="../tags/tag723.xml"/><Relationship Id="rId42" Type="http://schemas.openxmlformats.org/officeDocument/2006/relationships/tags" Target="../tags/tag744.xml"/><Relationship Id="rId47" Type="http://schemas.openxmlformats.org/officeDocument/2006/relationships/tags" Target="../tags/tag749.xml"/><Relationship Id="rId63" Type="http://schemas.openxmlformats.org/officeDocument/2006/relationships/tags" Target="../tags/tag765.xml"/><Relationship Id="rId68" Type="http://schemas.openxmlformats.org/officeDocument/2006/relationships/tags" Target="../tags/tag770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29" Type="http://schemas.openxmlformats.org/officeDocument/2006/relationships/tags" Target="../tags/tag731.xml"/><Relationship Id="rId11" Type="http://schemas.openxmlformats.org/officeDocument/2006/relationships/tags" Target="../tags/tag713.xml"/><Relationship Id="rId24" Type="http://schemas.openxmlformats.org/officeDocument/2006/relationships/tags" Target="../tags/tag726.xml"/><Relationship Id="rId32" Type="http://schemas.openxmlformats.org/officeDocument/2006/relationships/tags" Target="../tags/tag734.xml"/><Relationship Id="rId37" Type="http://schemas.openxmlformats.org/officeDocument/2006/relationships/tags" Target="../tags/tag739.xml"/><Relationship Id="rId40" Type="http://schemas.openxmlformats.org/officeDocument/2006/relationships/tags" Target="../tags/tag742.xml"/><Relationship Id="rId45" Type="http://schemas.openxmlformats.org/officeDocument/2006/relationships/tags" Target="../tags/tag747.xml"/><Relationship Id="rId53" Type="http://schemas.openxmlformats.org/officeDocument/2006/relationships/tags" Target="../tags/tag755.xml"/><Relationship Id="rId58" Type="http://schemas.openxmlformats.org/officeDocument/2006/relationships/tags" Target="../tags/tag760.xml"/><Relationship Id="rId66" Type="http://schemas.openxmlformats.org/officeDocument/2006/relationships/tags" Target="../tags/tag768.xml"/><Relationship Id="rId5" Type="http://schemas.openxmlformats.org/officeDocument/2006/relationships/tags" Target="../tags/tag707.xml"/><Relationship Id="rId61" Type="http://schemas.openxmlformats.org/officeDocument/2006/relationships/tags" Target="../tags/tag763.xml"/><Relationship Id="rId19" Type="http://schemas.openxmlformats.org/officeDocument/2006/relationships/tags" Target="../tags/tag721.xml"/><Relationship Id="rId14" Type="http://schemas.openxmlformats.org/officeDocument/2006/relationships/tags" Target="../tags/tag716.xml"/><Relationship Id="rId22" Type="http://schemas.openxmlformats.org/officeDocument/2006/relationships/tags" Target="../tags/tag724.xml"/><Relationship Id="rId27" Type="http://schemas.openxmlformats.org/officeDocument/2006/relationships/tags" Target="../tags/tag729.xml"/><Relationship Id="rId30" Type="http://schemas.openxmlformats.org/officeDocument/2006/relationships/tags" Target="../tags/tag732.xml"/><Relationship Id="rId35" Type="http://schemas.openxmlformats.org/officeDocument/2006/relationships/tags" Target="../tags/tag737.xml"/><Relationship Id="rId43" Type="http://schemas.openxmlformats.org/officeDocument/2006/relationships/tags" Target="../tags/tag745.xml"/><Relationship Id="rId48" Type="http://schemas.openxmlformats.org/officeDocument/2006/relationships/tags" Target="../tags/tag750.xml"/><Relationship Id="rId56" Type="http://schemas.openxmlformats.org/officeDocument/2006/relationships/tags" Target="../tags/tag758.xml"/><Relationship Id="rId64" Type="http://schemas.openxmlformats.org/officeDocument/2006/relationships/tags" Target="../tags/tag766.xml"/><Relationship Id="rId69" Type="http://schemas.openxmlformats.org/officeDocument/2006/relationships/tags" Target="../tags/tag771.xml"/><Relationship Id="rId8" Type="http://schemas.openxmlformats.org/officeDocument/2006/relationships/tags" Target="../tags/tag710.xml"/><Relationship Id="rId51" Type="http://schemas.openxmlformats.org/officeDocument/2006/relationships/tags" Target="../tags/tag753.xml"/><Relationship Id="rId72" Type="http://schemas.openxmlformats.org/officeDocument/2006/relationships/tags" Target="../tags/tag774.xml"/><Relationship Id="rId3" Type="http://schemas.openxmlformats.org/officeDocument/2006/relationships/tags" Target="../tags/tag705.xml"/><Relationship Id="rId12" Type="http://schemas.openxmlformats.org/officeDocument/2006/relationships/tags" Target="../tags/tag714.xml"/><Relationship Id="rId17" Type="http://schemas.openxmlformats.org/officeDocument/2006/relationships/tags" Target="../tags/tag719.xml"/><Relationship Id="rId25" Type="http://schemas.openxmlformats.org/officeDocument/2006/relationships/tags" Target="../tags/tag727.xml"/><Relationship Id="rId33" Type="http://schemas.openxmlformats.org/officeDocument/2006/relationships/tags" Target="../tags/tag735.xml"/><Relationship Id="rId38" Type="http://schemas.openxmlformats.org/officeDocument/2006/relationships/tags" Target="../tags/tag740.xml"/><Relationship Id="rId46" Type="http://schemas.openxmlformats.org/officeDocument/2006/relationships/tags" Target="../tags/tag748.xml"/><Relationship Id="rId59" Type="http://schemas.openxmlformats.org/officeDocument/2006/relationships/tags" Target="../tags/tag761.xml"/><Relationship Id="rId67" Type="http://schemas.openxmlformats.org/officeDocument/2006/relationships/tags" Target="../tags/tag769.xml"/><Relationship Id="rId20" Type="http://schemas.openxmlformats.org/officeDocument/2006/relationships/tags" Target="../tags/tag722.xml"/><Relationship Id="rId41" Type="http://schemas.openxmlformats.org/officeDocument/2006/relationships/tags" Target="../tags/tag743.xml"/><Relationship Id="rId54" Type="http://schemas.openxmlformats.org/officeDocument/2006/relationships/tags" Target="../tags/tag756.xml"/><Relationship Id="rId62" Type="http://schemas.openxmlformats.org/officeDocument/2006/relationships/tags" Target="../tags/tag764.xml"/><Relationship Id="rId70" Type="http://schemas.openxmlformats.org/officeDocument/2006/relationships/tags" Target="../tags/tag772.xml"/><Relationship Id="rId1" Type="http://schemas.openxmlformats.org/officeDocument/2006/relationships/tags" Target="../tags/tag703.xml"/><Relationship Id="rId6" Type="http://schemas.openxmlformats.org/officeDocument/2006/relationships/tags" Target="../tags/tag708.xml"/><Relationship Id="rId15" Type="http://schemas.openxmlformats.org/officeDocument/2006/relationships/tags" Target="../tags/tag717.xml"/><Relationship Id="rId23" Type="http://schemas.openxmlformats.org/officeDocument/2006/relationships/tags" Target="../tags/tag725.xml"/><Relationship Id="rId28" Type="http://schemas.openxmlformats.org/officeDocument/2006/relationships/tags" Target="../tags/tag730.xml"/><Relationship Id="rId36" Type="http://schemas.openxmlformats.org/officeDocument/2006/relationships/tags" Target="../tags/tag738.xml"/><Relationship Id="rId49" Type="http://schemas.openxmlformats.org/officeDocument/2006/relationships/tags" Target="../tags/tag751.xml"/><Relationship Id="rId57" Type="http://schemas.openxmlformats.org/officeDocument/2006/relationships/tags" Target="../tags/tag759.xml"/><Relationship Id="rId10" Type="http://schemas.openxmlformats.org/officeDocument/2006/relationships/tags" Target="../tags/tag712.xml"/><Relationship Id="rId31" Type="http://schemas.openxmlformats.org/officeDocument/2006/relationships/tags" Target="../tags/tag733.xml"/><Relationship Id="rId44" Type="http://schemas.openxmlformats.org/officeDocument/2006/relationships/tags" Target="../tags/tag746.xml"/><Relationship Id="rId52" Type="http://schemas.openxmlformats.org/officeDocument/2006/relationships/tags" Target="../tags/tag754.xml"/><Relationship Id="rId60" Type="http://schemas.openxmlformats.org/officeDocument/2006/relationships/tags" Target="../tags/tag762.xml"/><Relationship Id="rId65" Type="http://schemas.openxmlformats.org/officeDocument/2006/relationships/tags" Target="../tags/tag767.xml"/><Relationship Id="rId73" Type="http://schemas.openxmlformats.org/officeDocument/2006/relationships/slideLayout" Target="../slideLayouts/slideLayout3.xml"/><Relationship Id="rId4" Type="http://schemas.openxmlformats.org/officeDocument/2006/relationships/tags" Target="../tags/tag706.xml"/><Relationship Id="rId9" Type="http://schemas.openxmlformats.org/officeDocument/2006/relationships/tags" Target="../tags/tag711.xml"/><Relationship Id="rId13" Type="http://schemas.openxmlformats.org/officeDocument/2006/relationships/tags" Target="../tags/tag715.xml"/><Relationship Id="rId18" Type="http://schemas.openxmlformats.org/officeDocument/2006/relationships/tags" Target="../tags/tag720.xml"/><Relationship Id="rId39" Type="http://schemas.openxmlformats.org/officeDocument/2006/relationships/tags" Target="../tags/tag741.xml"/><Relationship Id="rId34" Type="http://schemas.openxmlformats.org/officeDocument/2006/relationships/tags" Target="../tags/tag736.xml"/><Relationship Id="rId50" Type="http://schemas.openxmlformats.org/officeDocument/2006/relationships/tags" Target="../tags/tag752.xml"/><Relationship Id="rId55" Type="http://schemas.openxmlformats.org/officeDocument/2006/relationships/tags" Target="../tags/tag757.xml"/><Relationship Id="rId7" Type="http://schemas.openxmlformats.org/officeDocument/2006/relationships/tags" Target="../tags/tag709.xml"/><Relationship Id="rId71" Type="http://schemas.openxmlformats.org/officeDocument/2006/relationships/tags" Target="../tags/tag773.xml"/></Relationships>
</file>

<file path=ppt/slides/_rels/slide67.xml.rels><?xml version="1.0" encoding="UTF-8" standalone="yes"?>
<Relationships xmlns="http://schemas.openxmlformats.org/package/2006/relationships"><Relationship Id="rId26" Type="http://schemas.openxmlformats.org/officeDocument/2006/relationships/tags" Target="../tags/tag800.xml"/><Relationship Id="rId21" Type="http://schemas.openxmlformats.org/officeDocument/2006/relationships/tags" Target="../tags/tag795.xml"/><Relationship Id="rId42" Type="http://schemas.openxmlformats.org/officeDocument/2006/relationships/tags" Target="../tags/tag816.xml"/><Relationship Id="rId47" Type="http://schemas.openxmlformats.org/officeDocument/2006/relationships/tags" Target="../tags/tag821.xml"/><Relationship Id="rId63" Type="http://schemas.openxmlformats.org/officeDocument/2006/relationships/tags" Target="../tags/tag837.xml"/><Relationship Id="rId68" Type="http://schemas.openxmlformats.org/officeDocument/2006/relationships/tags" Target="../tags/tag842.xml"/><Relationship Id="rId7" Type="http://schemas.openxmlformats.org/officeDocument/2006/relationships/tags" Target="../tags/tag781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9" Type="http://schemas.openxmlformats.org/officeDocument/2006/relationships/tags" Target="../tags/tag803.xml"/><Relationship Id="rId11" Type="http://schemas.openxmlformats.org/officeDocument/2006/relationships/tags" Target="../tags/tag785.xml"/><Relationship Id="rId24" Type="http://schemas.openxmlformats.org/officeDocument/2006/relationships/tags" Target="../tags/tag798.xml"/><Relationship Id="rId32" Type="http://schemas.openxmlformats.org/officeDocument/2006/relationships/tags" Target="../tags/tag806.xml"/><Relationship Id="rId37" Type="http://schemas.openxmlformats.org/officeDocument/2006/relationships/tags" Target="../tags/tag811.xml"/><Relationship Id="rId40" Type="http://schemas.openxmlformats.org/officeDocument/2006/relationships/tags" Target="../tags/tag814.xml"/><Relationship Id="rId45" Type="http://schemas.openxmlformats.org/officeDocument/2006/relationships/tags" Target="../tags/tag819.xml"/><Relationship Id="rId53" Type="http://schemas.openxmlformats.org/officeDocument/2006/relationships/tags" Target="../tags/tag827.xml"/><Relationship Id="rId58" Type="http://schemas.openxmlformats.org/officeDocument/2006/relationships/tags" Target="../tags/tag832.xml"/><Relationship Id="rId66" Type="http://schemas.openxmlformats.org/officeDocument/2006/relationships/tags" Target="../tags/tag840.xml"/><Relationship Id="rId5" Type="http://schemas.openxmlformats.org/officeDocument/2006/relationships/tags" Target="../tags/tag779.xml"/><Relationship Id="rId61" Type="http://schemas.openxmlformats.org/officeDocument/2006/relationships/tags" Target="../tags/tag835.xml"/><Relationship Id="rId19" Type="http://schemas.openxmlformats.org/officeDocument/2006/relationships/tags" Target="../tags/tag793.xml"/><Relationship Id="rId14" Type="http://schemas.openxmlformats.org/officeDocument/2006/relationships/tags" Target="../tags/tag788.xml"/><Relationship Id="rId22" Type="http://schemas.openxmlformats.org/officeDocument/2006/relationships/tags" Target="../tags/tag796.xml"/><Relationship Id="rId27" Type="http://schemas.openxmlformats.org/officeDocument/2006/relationships/tags" Target="../tags/tag801.xml"/><Relationship Id="rId30" Type="http://schemas.openxmlformats.org/officeDocument/2006/relationships/tags" Target="../tags/tag804.xml"/><Relationship Id="rId35" Type="http://schemas.openxmlformats.org/officeDocument/2006/relationships/tags" Target="../tags/tag809.xml"/><Relationship Id="rId43" Type="http://schemas.openxmlformats.org/officeDocument/2006/relationships/tags" Target="../tags/tag817.xml"/><Relationship Id="rId48" Type="http://schemas.openxmlformats.org/officeDocument/2006/relationships/tags" Target="../tags/tag822.xml"/><Relationship Id="rId56" Type="http://schemas.openxmlformats.org/officeDocument/2006/relationships/tags" Target="../tags/tag830.xml"/><Relationship Id="rId64" Type="http://schemas.openxmlformats.org/officeDocument/2006/relationships/tags" Target="../tags/tag838.xml"/><Relationship Id="rId69" Type="http://schemas.openxmlformats.org/officeDocument/2006/relationships/slideLayout" Target="../slideLayouts/slideLayout3.xml"/><Relationship Id="rId8" Type="http://schemas.openxmlformats.org/officeDocument/2006/relationships/tags" Target="../tags/tag782.xml"/><Relationship Id="rId51" Type="http://schemas.openxmlformats.org/officeDocument/2006/relationships/tags" Target="../tags/tag825.xml"/><Relationship Id="rId3" Type="http://schemas.openxmlformats.org/officeDocument/2006/relationships/tags" Target="../tags/tag777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5" Type="http://schemas.openxmlformats.org/officeDocument/2006/relationships/tags" Target="../tags/tag799.xml"/><Relationship Id="rId33" Type="http://schemas.openxmlformats.org/officeDocument/2006/relationships/tags" Target="../tags/tag807.xml"/><Relationship Id="rId38" Type="http://schemas.openxmlformats.org/officeDocument/2006/relationships/tags" Target="../tags/tag812.xml"/><Relationship Id="rId46" Type="http://schemas.openxmlformats.org/officeDocument/2006/relationships/tags" Target="../tags/tag820.xml"/><Relationship Id="rId59" Type="http://schemas.openxmlformats.org/officeDocument/2006/relationships/tags" Target="../tags/tag833.xml"/><Relationship Id="rId67" Type="http://schemas.openxmlformats.org/officeDocument/2006/relationships/tags" Target="../tags/tag841.xml"/><Relationship Id="rId20" Type="http://schemas.openxmlformats.org/officeDocument/2006/relationships/tags" Target="../tags/tag794.xml"/><Relationship Id="rId41" Type="http://schemas.openxmlformats.org/officeDocument/2006/relationships/tags" Target="../tags/tag815.xml"/><Relationship Id="rId54" Type="http://schemas.openxmlformats.org/officeDocument/2006/relationships/tags" Target="../tags/tag828.xml"/><Relationship Id="rId62" Type="http://schemas.openxmlformats.org/officeDocument/2006/relationships/tags" Target="../tags/tag836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5" Type="http://schemas.openxmlformats.org/officeDocument/2006/relationships/tags" Target="../tags/tag789.xml"/><Relationship Id="rId23" Type="http://schemas.openxmlformats.org/officeDocument/2006/relationships/tags" Target="../tags/tag797.xml"/><Relationship Id="rId28" Type="http://schemas.openxmlformats.org/officeDocument/2006/relationships/tags" Target="../tags/tag802.xml"/><Relationship Id="rId36" Type="http://schemas.openxmlformats.org/officeDocument/2006/relationships/tags" Target="../tags/tag810.xml"/><Relationship Id="rId49" Type="http://schemas.openxmlformats.org/officeDocument/2006/relationships/tags" Target="../tags/tag823.xml"/><Relationship Id="rId57" Type="http://schemas.openxmlformats.org/officeDocument/2006/relationships/tags" Target="../tags/tag831.xml"/><Relationship Id="rId10" Type="http://schemas.openxmlformats.org/officeDocument/2006/relationships/tags" Target="../tags/tag784.xml"/><Relationship Id="rId31" Type="http://schemas.openxmlformats.org/officeDocument/2006/relationships/tags" Target="../tags/tag805.xml"/><Relationship Id="rId44" Type="http://schemas.openxmlformats.org/officeDocument/2006/relationships/tags" Target="../tags/tag818.xml"/><Relationship Id="rId52" Type="http://schemas.openxmlformats.org/officeDocument/2006/relationships/tags" Target="../tags/tag826.xml"/><Relationship Id="rId60" Type="http://schemas.openxmlformats.org/officeDocument/2006/relationships/tags" Target="../tags/tag834.xml"/><Relationship Id="rId65" Type="http://schemas.openxmlformats.org/officeDocument/2006/relationships/tags" Target="../tags/tag839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39" Type="http://schemas.openxmlformats.org/officeDocument/2006/relationships/tags" Target="../tags/tag813.xml"/><Relationship Id="rId34" Type="http://schemas.openxmlformats.org/officeDocument/2006/relationships/tags" Target="../tags/tag808.xml"/><Relationship Id="rId50" Type="http://schemas.openxmlformats.org/officeDocument/2006/relationships/tags" Target="../tags/tag824.xml"/><Relationship Id="rId55" Type="http://schemas.openxmlformats.org/officeDocument/2006/relationships/tags" Target="../tags/tag8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44.xml"/><Relationship Id="rId1" Type="http://schemas.openxmlformats.org/officeDocument/2006/relationships/tags" Target="../tags/tag8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424" y="1229742"/>
            <a:ext cx="10363200" cy="212725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章  I/O端口地址译码技术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．独立编址，即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映射方式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504000" lvl="0" algn="l" eaLnBrk="1" hangingPunct="1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单独设置一个空间，必须使用专门的输入/输出指令访问I/O端口。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504000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80X86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系列中，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地址和存储器单元的地址空间是各自独立的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。直接把输入输出指令中给出的端口地址传送给地址总线。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000"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独立编址方式，难免在地址总线上出现相同的端口地址和存储单元地址，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8086CPU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有一个控制信号</a:t>
            </a:r>
            <a:r>
              <a:rPr lang="en-US" altLang="zh-CN" sz="2800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sym typeface="+mn-ea"/>
              </a:rPr>
              <a:t>M/IO=1</a:t>
            </a:r>
            <a:r>
              <a:rPr lang="zh-CN" altLang="en-US" sz="2800" dirty="0">
                <a:solidFill>
                  <a:srgbClr val="C00000"/>
                </a:solidFill>
                <a:uFillTx/>
                <a:latin typeface="Times New Roman" panose="02020603050405020304" pitchFamily="18" charset="0"/>
                <a:sym typeface="+mn-ea"/>
              </a:rPr>
              <a:t>时，访问</a:t>
            </a:r>
            <a:r>
              <a:rPr lang="zh-CN" altLang="en-US" sz="2800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sym typeface="+mn-ea"/>
              </a:rPr>
              <a:t>存储器</a:t>
            </a:r>
            <a:r>
              <a:rPr lang="zh-CN" altLang="en-US" sz="28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；当</a:t>
            </a:r>
            <a:r>
              <a:rPr lang="en-US" altLang="zh-CN" sz="2800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sym typeface="+mn-ea"/>
              </a:rPr>
              <a:t>M/IO=0</a:t>
            </a:r>
            <a:r>
              <a:rPr lang="zh-CN" altLang="en-US" sz="2800" dirty="0">
                <a:solidFill>
                  <a:srgbClr val="C00000"/>
                </a:solidFill>
                <a:uFillTx/>
                <a:latin typeface="Times New Roman" panose="02020603050405020304" pitchFamily="18" charset="0"/>
                <a:sym typeface="+mn-ea"/>
              </a:rPr>
              <a:t>时，访问</a:t>
            </a:r>
            <a:r>
              <a:rPr lang="en-US" altLang="zh-CN" sz="2800" dirty="0">
                <a:solidFill>
                  <a:srgbClr val="C00000"/>
                </a:solidFill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dirty="0">
                <a:solidFill>
                  <a:srgbClr val="C00000"/>
                </a:solidFill>
                <a:uFillTx/>
                <a:latin typeface="Times New Roman" panose="02020603050405020304" pitchFamily="18" charset="0"/>
                <a:sym typeface="+mn-ea"/>
              </a:rPr>
              <a:t>端口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I/O端口地址编址方式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672064" y="436510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 bwMode="auto">
          <a:xfrm>
            <a:off x="1631504" y="494116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特点</a:t>
            </a:r>
          </a:p>
          <a:p>
            <a:pPr marL="504000" marR="0" lvl="0" algn="l" rtl="0" eaLnBrk="1" fontAlgn="base" latinLnBrk="0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主存单元与I/O端口分开寻址；</a:t>
            </a:r>
            <a:endParaRPr kumimoji="0" lang="zh-CN" altLang="en-US" sz="2800" b="1" i="0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4000" marR="0" lvl="0" algn="l" rtl="0" eaLnBrk="1" fontAlgn="base" latinLnBrk="0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设置专门的I/O指令；</a:t>
            </a:r>
            <a:endParaRPr kumimoji="0" lang="zh-CN" altLang="en-US" sz="2800" b="1" i="0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4000" marR="0" lvl="0" algn="l" rtl="0" eaLnBrk="1" fontAlgn="base" latinLnBrk="0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指明是访问I/O端口，还是主存单元。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优缺点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4000" lvl="0" algn="l"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独立的控制结构，使其可与存储器分开进行设计；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04000" lvl="0" algn="l"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单独的I/O指令，可与访问存储器的指令区分；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04000" lvl="0" algn="l"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指令地址较短，所需译码硬件较少；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04000" lvl="0" algn="l"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指令格式较短，执行时间也短。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I/O端口地址编址方式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所谓对端口的访问就是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对端口的读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指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端口与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的累加器之间的数据传送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，并未涉及数据是否传送到存储器的问题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输入：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端口数据	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中的累加器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内存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输出：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内存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中的数据	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中的累加器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端口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6" name="AutoShape 5"/>
          <p:cNvSpPr/>
          <p:nvPr>
            <p:custDataLst>
              <p:tags r:id="rId1"/>
            </p:custDataLst>
          </p:nvPr>
        </p:nvSpPr>
        <p:spPr>
          <a:xfrm>
            <a:off x="2999656" y="4365104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" name="AutoShape 5"/>
          <p:cNvSpPr/>
          <p:nvPr>
            <p:custDataLst>
              <p:tags r:id="rId2"/>
            </p:custDataLst>
          </p:nvPr>
        </p:nvSpPr>
        <p:spPr>
          <a:xfrm>
            <a:off x="7059985" y="436522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5" name="AutoShape 5"/>
          <p:cNvSpPr/>
          <p:nvPr>
            <p:custDataLst>
              <p:tags r:id="rId3"/>
            </p:custDataLst>
          </p:nvPr>
        </p:nvSpPr>
        <p:spPr>
          <a:xfrm>
            <a:off x="4008140" y="5661372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" name="AutoShape 5"/>
          <p:cNvSpPr/>
          <p:nvPr>
            <p:custDataLst>
              <p:tags r:id="rId4"/>
            </p:custDataLst>
          </p:nvPr>
        </p:nvSpPr>
        <p:spPr>
          <a:xfrm>
            <a:off x="8040588" y="5661372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独立编址方式的端口访问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771" y="1340768"/>
            <a:ext cx="11158415" cy="493417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．</a:t>
            </a:r>
            <a:r>
              <a:rPr lang="en-US" altLang="zh-CN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指令中端口地址的宽度</a:t>
            </a:r>
            <a:endParaRPr kumimoji="0" lang="zh-CN" altLang="en-US" b="1" i="0" kern="120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6000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）若端口采用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单字节地址</a:t>
            </a:r>
            <a:r>
              <a:rPr lang="zh-CN" altLang="en-US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，且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直接</a:t>
            </a:r>
            <a:r>
              <a:rPr lang="zh-CN" altLang="en-US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在指令中给出端口地址。</a:t>
            </a:r>
            <a:endParaRPr kumimoji="0" lang="zh-CN" altLang="en-US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000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最多可访问</a:t>
            </a:r>
            <a:r>
              <a:rPr lang="en-US" altLang="zh-CN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kern="1200" baseline="30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en-US" altLang="zh-CN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=256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个端口。</a:t>
            </a:r>
            <a:endParaRPr lang="en-US" altLang="zh-CN" kern="120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000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格式： </a:t>
            </a:r>
            <a:r>
              <a:rPr lang="en-US" altLang="zh-CN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   AL</a:t>
            </a:r>
            <a:r>
              <a:rPr lang="zh-CN" altLang="en-US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port     </a:t>
            </a:r>
            <a:r>
              <a:rPr lang="zh-CN" altLang="en-US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；输入</a:t>
            </a:r>
            <a:endParaRPr kumimoji="0" lang="zh-CN" altLang="en-US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altLang="zh-CN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   port</a:t>
            </a:r>
            <a:r>
              <a:rPr lang="zh-CN" altLang="en-US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  </a:t>
            </a:r>
            <a:r>
              <a:rPr lang="zh-CN" altLang="en-US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；输出（</a:t>
            </a:r>
            <a:r>
              <a:rPr lang="en-US" altLang="zh-CN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port </a:t>
            </a:r>
            <a:r>
              <a:rPr lang="zh-CN" altLang="en-US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为一个</a:t>
            </a:r>
            <a:r>
              <a:rPr lang="en-US" altLang="zh-CN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位字节地址）</a:t>
            </a:r>
            <a:endParaRPr lang="zh-CN" altLang="en-US" sz="2800" b="1" kern="12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独立编址方式的端口访问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089" y="1340768"/>
            <a:ext cx="11158415" cy="493417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80X86</a:t>
            </a:r>
            <a:r>
              <a:rPr lang="zh-CN" altLang="en-US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的</a:t>
            </a:r>
            <a:r>
              <a:rPr lang="en-US" altLang="zh-CN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指令</a:t>
            </a:r>
            <a:endParaRPr lang="zh-CN" altLang="en-US" sz="2800" b="1" dirty="0">
              <a:solidFill>
                <a:srgbClr val="0000FF"/>
              </a:solidFill>
              <a:uFillTx/>
              <a:latin typeface="Times New Roman" panose="02020603050405020304" pitchFamily="18" charset="0"/>
              <a:cs typeface="黑体" panose="0201060906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       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1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）输入指令  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IN</a:t>
            </a:r>
            <a:endParaRPr kumimoji="0" lang="en-US" altLang="zh-CN" sz="2800" b="1" i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黑体" panose="0201060906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      IN   AL/AX </a:t>
            </a: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， 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n</a:t>
            </a:r>
            <a:endParaRPr kumimoji="0" lang="en-US" altLang="zh-CN" b="1" i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黑体" panose="0201060906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      IN   AL/AX </a:t>
            </a: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， 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DX</a:t>
            </a:r>
            <a:endParaRPr kumimoji="0" lang="en-US" altLang="zh-CN" b="1" i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黑体" panose="0201060906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  </a:t>
            </a:r>
            <a:r>
              <a:rPr lang="en-US" altLang="zh-CN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2</a:t>
            </a:r>
            <a:r>
              <a:rPr lang="zh-CN" altLang="en-US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）输出指令  </a:t>
            </a:r>
            <a:r>
              <a:rPr lang="en-US" altLang="zh-CN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OUT</a:t>
            </a:r>
            <a:endParaRPr kumimoji="0" lang="en-US" altLang="zh-CN" b="1" i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黑体" panose="0201060906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      OUT    n </a:t>
            </a: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， 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AL/AX</a:t>
            </a: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；</a:t>
            </a:r>
            <a:endParaRPr kumimoji="0" lang="zh-CN" altLang="en-US" b="1" i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黑体" panose="0201060906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      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OUT    DX </a:t>
            </a: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，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AL/AX</a:t>
            </a: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黑体" panose="02010609060101010101" pitchFamily="2" charset="-122"/>
                <a:sym typeface="+mn-ea"/>
              </a:rPr>
              <a:t>；</a:t>
            </a:r>
            <a:endParaRPr lang="zh-CN" altLang="en-US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独立编址方式的端口访问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1412776"/>
            <a:ext cx="11158415" cy="493417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例：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5400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OUT  63H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AL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；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5400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63H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为系统板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8255A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的控制端口地址。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5400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5400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IN  AL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62H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；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5400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62H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为系统板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8255A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PC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端口地址；</a:t>
            </a:r>
            <a:endParaRPr lang="zh-CN" altLang="en-US" sz="2800" b="1" kern="12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独立编址方式的端口访问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1268760"/>
            <a:ext cx="11158415" cy="493417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）若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接口控制卡上采用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双字节地址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，则用寄存器间接给出端口地址，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地址总放在寄存器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DX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最多可寻址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kern="1200" baseline="30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=64K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格式：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MOV    DX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××××H</a:t>
            </a:r>
            <a:endParaRPr kumimoji="0" lang="en-US" altLang="zh-CN" sz="2800" b="1" i="0" kern="120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    IN     AL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DX    ;  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输入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    </a:t>
            </a:r>
            <a:endParaRPr lang="en-US" altLang="zh-CN" sz="2800" kern="120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kern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kern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sym typeface="+mn-ea"/>
              </a:rPr>
              <a:t>           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MOV    DX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××××H</a:t>
            </a:r>
            <a:endParaRPr kumimoji="0" lang="en-US" altLang="zh-CN" sz="2800" b="1" i="0" kern="120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kern="12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    OUT    DX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AL   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；输出</a:t>
            </a:r>
            <a:endParaRPr lang="zh-CN" altLang="en-US" sz="2800" b="1" kern="12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独立编址方式的端口访问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1158415" cy="493417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例： 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MOV   DX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302H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；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 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IN    AL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DX</a:t>
            </a:r>
            <a:endParaRPr kumimoji="0" lang="en-US" altLang="zh-CN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 MOV   DX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303H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；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 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OUT   DX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AL </a:t>
            </a:r>
            <a:endParaRPr kumimoji="0" lang="en-US" altLang="zh-CN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注释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302H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为扩展板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8255A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PA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口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注释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303H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为扩展板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8255A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的控制口</a:t>
            </a:r>
            <a:endParaRPr lang="zh-CN" altLang="en-US" sz="2800" b="1" kern="12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独立编址方式的端口访问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独立编址方式的端口访问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86862" y="2060848"/>
            <a:ext cx="75396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输入时：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DX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300H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;I/O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   AL, DX     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从端口读数据到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MOV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[DI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],  AL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AL→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86862" y="4201237"/>
            <a:ext cx="72308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输出时：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 DX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301H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;I/O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[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SI]   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从内存取数到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   DX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AL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AL→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" name="矩形 1"/>
          <p:cNvSpPr/>
          <p:nvPr/>
        </p:nvSpPr>
        <p:spPr>
          <a:xfrm>
            <a:off x="1050061" y="1306756"/>
            <a:ext cx="5336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存储器与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I/O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端口之间的访问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4.1.4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I/O端口地址分配</a:t>
            </a:r>
            <a:endParaRPr lang="en-US" altLang="zh-CN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Pct val="60000"/>
              <a:buNone/>
            </a:pP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端口硬件分类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）系统板上的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芯片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定时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/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计数器、中断控制器、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DMA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控制器、并行接口等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扩展槽上的接口控制卡（适配器）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软驱卡、硬驱卡、显卡、声卡、网卡、并行、串行通信卡</a:t>
            </a:r>
          </a:p>
          <a:p>
            <a:pPr marL="0" lvl="0" indent="0" eaLnBrk="1" hangingPunct="1">
              <a:spcBef>
                <a:spcPct val="0"/>
              </a:spcBef>
              <a:buClrTx/>
              <a:buSzPct val="60000"/>
              <a:buNone/>
            </a:pPr>
            <a:endParaRPr kumimoji="0" lang="zh-CN" altLang="en-US" sz="24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章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I/O端口地址译码技术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570" y="1484655"/>
            <a:ext cx="9066212" cy="3591172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FF"/>
                </a:solidFill>
                <a:latin typeface="+mj-lt"/>
                <a:cs typeface="+mj-lt"/>
                <a:sym typeface="+mn-ea"/>
              </a:rPr>
              <a:t>4.1  </a:t>
            </a:r>
            <a:r>
              <a:rPr lang="en-US" altLang="zh-CN" dirty="0">
                <a:solidFill>
                  <a:srgbClr val="0000FF"/>
                </a:solidFill>
                <a:latin typeface="+mj-lt"/>
                <a:cs typeface="+mj-lt"/>
                <a:sym typeface="+mn-ea"/>
              </a:rPr>
              <a:t>I/O端口及其编址方式</a:t>
            </a:r>
            <a:endParaRPr lang="en-US" altLang="zh-CN" dirty="0">
              <a:solidFill>
                <a:srgbClr val="0000FF"/>
              </a:solidFill>
              <a:latin typeface="+mj-lt"/>
              <a:cs typeface="+mj-lt"/>
              <a:sym typeface="+mn-ea"/>
              <a:hlinkClick r:id="rId2" action="ppaction://hlinksldjump">
                <a:extLst>
                  <a:ext uri="{DAF060AB-1E55-43B9-8AAB-6FB025537F2F}">
                    <wpsdc:hlinkClr xmlns="" xmlns:wpsdc="http://www.wps.cn/officeDocument/2017/drawingmlCustomData" val="0000CC"/>
                    <wpsdc:folHlinkClr xmlns="" xmlns:wpsdc="http://www.wps.cn/officeDocument/2017/drawingmlCustomData" val="999966"/>
                    <wpsdc:hlinkUnderline xmlns=""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FF"/>
                </a:solidFill>
                <a:latin typeface="+mj-lt"/>
                <a:cs typeface="+mj-lt"/>
                <a:sym typeface="+mn-ea"/>
              </a:rPr>
              <a:t>4.2  </a:t>
            </a:r>
            <a:r>
              <a:rPr lang="en-US" altLang="zh-CN" dirty="0">
                <a:solidFill>
                  <a:srgbClr val="0000FF"/>
                </a:solidFill>
                <a:latin typeface="+mj-lt"/>
                <a:cs typeface="+mj-lt"/>
                <a:sym typeface="+mn-ea"/>
              </a:rPr>
              <a:t>I/O端口地址译码</a:t>
            </a:r>
            <a:endParaRPr kumimoji="0" lang="en-US" altLang="zh-CN" b="1" i="0" u="none" strike="noStrike" cap="none" spc="0" normalizeH="0" baseline="0" dirty="0">
              <a:solidFill>
                <a:srgbClr val="0000FF"/>
              </a:solidFill>
              <a:latin typeface="+mj-lt"/>
              <a:cs typeface="+mj-lt"/>
              <a:hlinkClick r:id="rId3" action="ppaction://hlinksldjump">
                <a:extLst>
                  <a:ext uri="{DAF060AB-1E55-43B9-8AAB-6FB025537F2F}">
                    <wpsdc:hlinkClr xmlns="" xmlns:wpsdc="http://www.wps.cn/officeDocument/2017/drawingmlCustomData" val="0000CC"/>
                    <wpsdc:folHlinkClr xmlns="" xmlns:wpsdc="http://www.wps.cn/officeDocument/2017/drawingmlCustomData" val="999966"/>
                    <wpsdc:hlinkUnderline xmlns=""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zh-CN" b="1" i="0" u="none" strike="noStrike" cap="none" spc="0" normalizeH="0" baseline="0" dirty="0">
              <a:solidFill>
                <a:srgbClr val="0000FF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4.1.4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I/O端口地址分配</a:t>
            </a:r>
            <a:endParaRPr lang="en-US" altLang="zh-CN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1268760"/>
            <a:ext cx="10454952" cy="4934173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端口地址分配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just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早期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IBM—PC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使用地址线中的低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10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位，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A0~A9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寻址范围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0000H~03FFH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共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1024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个端口，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前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512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个端口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分给主板，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后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512</a:t>
            </a:r>
            <a:r>
              <a:rPr lang="zh-CN" altLang="en-US" sz="2800" kern="1200" dirty="0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个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端口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分配给扩展槽的常规外设。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just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　　后来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PC/AT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系统中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前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256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个端口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00H~0FFH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供系统板上的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接口芯片使用，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后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768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个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100H~3FFH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供扩展槽上的接口控制卡使用，其中允许用户使用的地址是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300H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31FH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。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Pct val="60000"/>
              <a:buNone/>
            </a:pPr>
            <a:endParaRPr kumimoji="0" lang="zh-CN" altLang="en-US" sz="24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4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/>
          <p:nvPr>
            <p:custDataLst>
              <p:tags r:id="rId1"/>
            </p:custDataLst>
          </p:nvPr>
        </p:nvSpPr>
        <p:spPr>
          <a:xfrm>
            <a:off x="551180" y="1340485"/>
            <a:ext cx="41148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系统板上接口芯片的端口地址</a:t>
            </a:r>
          </a:p>
        </p:txBody>
      </p:sp>
      <p:graphicFrame>
        <p:nvGraphicFramePr>
          <p:cNvPr id="84240" name="Group 27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9634228"/>
              </p:ext>
            </p:extLst>
          </p:nvPr>
        </p:nvGraphicFramePr>
        <p:xfrm>
          <a:off x="1055370" y="2132965"/>
          <a:ext cx="3352800" cy="3687800"/>
        </p:xfrm>
        <a:graphic>
          <a:graphicData uri="http://schemas.openxmlformats.org/drawingml/2006/table">
            <a:tbl>
              <a:tblPr/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芯片名称</a:t>
                      </a:r>
                    </a:p>
                  </a:txBody>
                  <a:tcPr marT="45700" marB="45700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端口地址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页面寄存器</a:t>
                      </a:r>
                    </a:p>
                  </a:txBody>
                  <a:tcPr marT="45700" marB="45700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0C0H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0DFH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080H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09FH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中断控制器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中断控制器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0" marB="45700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0A0H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0BFH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定时器</a:t>
                      </a:r>
                    </a:p>
                  </a:txBody>
                  <a:tcPr marT="45700" marB="45700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05FH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并行接口芯片</a:t>
                      </a:r>
                    </a:p>
                  </a:txBody>
                  <a:tcPr marT="45700" marB="45700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06FH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RT/CMOS RAM</a:t>
                      </a:r>
                    </a:p>
                  </a:txBody>
                  <a:tcPr marT="45700" marB="45700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07FH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协处理器</a:t>
                      </a:r>
                    </a:p>
                  </a:txBody>
                  <a:tcPr marT="45700" marB="45700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0F0H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0FFH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27" name="Rectangle 41"/>
          <p:cNvSpPr/>
          <p:nvPr>
            <p:custDataLst>
              <p:tags r:id="rId3"/>
            </p:custDataLst>
          </p:nvPr>
        </p:nvSpPr>
        <p:spPr>
          <a:xfrm>
            <a:off x="6167755" y="1268730"/>
            <a:ext cx="41148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扩展槽上接口控制卡的端口地址</a:t>
            </a:r>
          </a:p>
        </p:txBody>
      </p:sp>
      <p:graphicFrame>
        <p:nvGraphicFramePr>
          <p:cNvPr id="84170" name="Group 202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22548087"/>
              </p:ext>
            </p:extLst>
          </p:nvPr>
        </p:nvGraphicFramePr>
        <p:xfrm>
          <a:off x="6527800" y="1725930"/>
          <a:ext cx="3505200" cy="505944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芯片名称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端口地址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游戏控制卡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20FH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并行控制卡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并行控制卡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27FH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串行控制卡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串行控制卡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3F8H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3FFH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2F8H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2FFH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插件板（用户）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31FH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同步通信卡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同步通信卡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3A0H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3AFH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38FH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单显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彩显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CGA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彩显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EGA/VGA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3B0H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3BFH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3D0H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3DFH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3C0H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3CFH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硬驱控制卡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软驱控制卡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1F0H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1FFH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3F0H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3FFH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网卡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360H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36FH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4.1.4 I/</a:t>
            </a:r>
            <a:r>
              <a:rPr lang="en-US" altLang="zh-CN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O端口地址分配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Pct val="60000"/>
              <a:buNone/>
            </a:pP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端口地址选用原则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24000" marR="0" lvl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）系统占用的不能使用。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24000" marR="0" lvl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）厂商保留的不能使用。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24000" marR="0" lvl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用户只用使用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300H</a:t>
            </a:r>
            <a:r>
              <a:rPr kumimoji="1"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31FH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一段区间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，为了避免与其他用户开发的插板发生地址冲突，最好使用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地址开关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。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60000"/>
              <a:buNone/>
            </a:pPr>
            <a:endParaRPr kumimoji="0" lang="zh-CN" altLang="en-US" sz="20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4.1.4 I/O端口地址分配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latinLnBrk="0">
              <a:lnSpc>
                <a:spcPct val="150000"/>
              </a:lnSpc>
              <a:spcBef>
                <a:spcPct val="0"/>
              </a:spcBef>
              <a:buClrTx/>
              <a:buSzPct val="60000"/>
              <a:buNone/>
            </a:pP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、输入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/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输出指令（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IN/OUT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）与读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/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写控制信号（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IOR/IOW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）的关系</a:t>
            </a:r>
            <a:endParaRPr lang="en-US" altLang="zh-CN" sz="2800" kern="12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  <a:p>
            <a:pPr marL="0" lvl="0" indent="0" algn="just" latinLnBrk="0">
              <a:lnSpc>
                <a:spcPct val="150000"/>
              </a:lnSpc>
              <a:spcBef>
                <a:spcPct val="0"/>
              </a:spcBef>
              <a:buClrTx/>
              <a:buSzPct val="60000"/>
              <a:buNone/>
            </a:pPr>
            <a:r>
              <a:rPr lang="en-US" altLang="zh-CN" sz="24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它们是为完成 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操作这一共同任务的软件和硬件相互依存，缺一不可的两个方面。 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IOR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IOW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CPU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对外设进行读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/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写的硬件上的控制信号，低电平有效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。但是，这两个控制信号本身不能激活自己，使之变为有效，去控制读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/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写操作。而必须由软件编程，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在程序中执行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IN/OUT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指令，才能激活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IOR/IOW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，使之变为有效，实施对外设的读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/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写操作。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60000"/>
              <a:buNone/>
            </a:pPr>
            <a:endParaRPr kumimoji="0" lang="zh-CN" altLang="en-US" sz="2000" b="1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4.1.4 I/</a:t>
            </a:r>
            <a:r>
              <a:rPr lang="en-US" altLang="zh-CN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O端口地址分配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75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4.1.4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I/O端口地址分配</a:t>
            </a:r>
            <a:endParaRPr lang="en-US" altLang="zh-CN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latinLnBrk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5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CS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的作用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45720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片选信号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CS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CPU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用来在系统中选中某一个接口芯片或控制芯片的。 若选中某一芯片，就是选中某一个相应的外设。选中某一个接口芯片的实质是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利用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CS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这个信号去打通接口芯片的数据线与系统数据总线的连接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 使该芯片的数据线与系统数据总线接通， 即选中了这个外设，才能与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CPU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进行信息传送。</a:t>
            </a:r>
            <a:endParaRPr kumimoji="0" lang="zh-CN" altLang="en-US" sz="2800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CS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信号不是由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CPU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直接发出的，而是由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地址译码电路发出来的。</a:t>
            </a:r>
            <a:endParaRPr kumimoji="0" lang="zh-CN" altLang="en-US" sz="2800" i="0" kern="120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60000"/>
              <a:buNone/>
            </a:pPr>
            <a:endParaRPr kumimoji="0" lang="zh-CN" altLang="en-US" sz="2400" i="0" kern="1200" baseline="0" noProof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I/O 端口地址译码</a:t>
            </a:r>
            <a:endParaRPr lang="en-US" altLang="zh-CN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570" y="1268730"/>
            <a:ext cx="11049000" cy="3839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一、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I/O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地址译码电路工作原理及作用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marR="0" lvl="0" indent="4572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地址译码电路即实现地址与端口的对应；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其输入信号不仅仅与地址信号有关，而且与控制信号有关。</a:t>
            </a:r>
            <a:endParaRPr kumimoji="0" lang="en-US" altLang="zh-CN" sz="2800" b="1" i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marR="0" lvl="0" indent="45720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地址范围要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根据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4.1.4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的选用原则来选取，还要考虑控制信号的流向、宽度、工作方式等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I/O 端口地址译码</a:t>
            </a:r>
            <a:endParaRPr lang="en-US" altLang="zh-CN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570" y="1340485"/>
            <a:ext cx="10801022" cy="44873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algn="just" eaLnBrk="1" latinLnBrk="0" hangingPunct="1">
              <a:lnSpc>
                <a:spcPct val="150000"/>
              </a:lnSpc>
              <a:buNone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二、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地址译码方法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just" eaLnBrk="1" latinLnBrk="0" hangingPunct="1">
              <a:lnSpc>
                <a:spcPct val="150000"/>
              </a:lnSpc>
              <a:buNone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原则：</a:t>
            </a:r>
            <a:endParaRPr kumimoji="0" lang="zh-CN" altLang="en-US" sz="2800" b="1" i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961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一部分是高位地址线与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的控制信号进行组合产生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接口芯片的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片选信号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(CS)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；</a:t>
            </a:r>
            <a:endParaRPr kumimoji="0" lang="en-US" altLang="zh-CN" sz="2800" b="1" i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961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另一部分是低位地址线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直接连到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接口芯片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其根数取决于接口中寄存器的个数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kumimoji="0" lang="en-US" altLang="zh-CN" sz="2800" b="1" i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kumimoji="0" lang="en-US" altLang="zh-CN" sz="2800" b="1" i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295800" y="350100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6362" y="1203538"/>
            <a:ext cx="9066212" cy="792088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端口地址部分译码方法图</a:t>
            </a:r>
          </a:p>
        </p:txBody>
      </p:sp>
      <p:grpSp>
        <p:nvGrpSpPr>
          <p:cNvPr id="31747" name="Group 17"/>
          <p:cNvGrpSpPr/>
          <p:nvPr/>
        </p:nvGrpSpPr>
        <p:grpSpPr>
          <a:xfrm>
            <a:off x="2351584" y="2204864"/>
            <a:ext cx="7557135" cy="4411345"/>
            <a:chOff x="336" y="1391"/>
            <a:chExt cx="3603" cy="2401"/>
          </a:xfrm>
        </p:grpSpPr>
        <p:sp>
          <p:nvSpPr>
            <p:cNvPr id="17413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747" y="1391"/>
              <a:ext cx="635" cy="1315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译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器</a:t>
              </a:r>
            </a:p>
          </p:txBody>
        </p:sp>
        <p:sp>
          <p:nvSpPr>
            <p:cNvPr id="17414" name="AutoShap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270" y="1618"/>
              <a:ext cx="453" cy="136"/>
            </a:xfrm>
            <a:prstGeom prst="rightArrow">
              <a:avLst>
                <a:gd name="adj1" fmla="val 50000"/>
                <a:gd name="adj2" fmla="val 83272"/>
              </a:avLst>
            </a:prstGeom>
            <a:solidFill>
              <a:srgbClr val="00CCFF"/>
            </a:solidFill>
            <a:ln w="28575">
              <a:solidFill>
                <a:srgbClr val="66FF33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7415" name="AutoShap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70" y="2298"/>
              <a:ext cx="453" cy="136"/>
            </a:xfrm>
            <a:prstGeom prst="rightArrow">
              <a:avLst>
                <a:gd name="adj1" fmla="val 50000"/>
                <a:gd name="adj2" fmla="val 83272"/>
              </a:avLst>
            </a:prstGeom>
            <a:solidFill>
              <a:srgbClr val="00CCFF"/>
            </a:solidFill>
            <a:ln w="28575">
              <a:solidFill>
                <a:srgbClr val="66FF33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7416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0" y="1482"/>
              <a:ext cx="907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控制线</a:t>
              </a:r>
            </a:p>
          </p:txBody>
        </p:sp>
        <p:sp>
          <p:nvSpPr>
            <p:cNvPr id="17417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36" y="2162"/>
              <a:ext cx="907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地址线高位</a:t>
              </a:r>
            </a:p>
          </p:txBody>
        </p:sp>
        <p:sp>
          <p:nvSpPr>
            <p:cNvPr id="17418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04" y="1391"/>
              <a:ext cx="635" cy="1951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接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口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芯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片</a:t>
              </a:r>
            </a:p>
          </p:txBody>
        </p:sp>
        <p:sp>
          <p:nvSpPr>
            <p:cNvPr id="17419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381" y="1890"/>
              <a:ext cx="907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7420" name="Rectangl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36" y="1605"/>
              <a:ext cx="49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CS</a:t>
              </a:r>
            </a:p>
          </p:txBody>
        </p:sp>
        <p:sp>
          <p:nvSpPr>
            <p:cNvPr id="17421" name="AutoShape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96" y="2979"/>
              <a:ext cx="1968" cy="136"/>
            </a:xfrm>
            <a:prstGeom prst="rightArrow">
              <a:avLst>
                <a:gd name="adj1" fmla="val 60287"/>
                <a:gd name="adj2" fmla="val 87158"/>
              </a:avLst>
            </a:prstGeom>
            <a:solidFill>
              <a:srgbClr val="00CCFF"/>
            </a:solidFill>
            <a:ln w="28575">
              <a:solidFill>
                <a:srgbClr val="66FF33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7422" name="Rectangle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41" y="2842"/>
              <a:ext cx="907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地址线低位</a:t>
              </a:r>
            </a:p>
          </p:txBody>
        </p:sp>
        <p:sp>
          <p:nvSpPr>
            <p:cNvPr id="17423" name="AutoShap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20" y="3504"/>
              <a:ext cx="1968" cy="288"/>
            </a:xfrm>
            <a:prstGeom prst="wedgeRectCallout">
              <a:avLst>
                <a:gd name="adj1" fmla="val -79778"/>
                <a:gd name="adj2" fmla="val -182639"/>
              </a:avLst>
            </a:prstGeom>
            <a:noFill/>
            <a:ln w="28575">
              <a:solidFill>
                <a:srgbClr val="FF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4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芯片中寄存器（端口）</a:t>
              </a:r>
            </a:p>
          </p:txBody>
        </p:sp>
      </p:grpSp>
      <p:sp>
        <p:nvSpPr>
          <p:cNvPr id="1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 端口地址译码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kern="12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3570" y="1484784"/>
            <a:ext cx="10873030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）固定式端口地址译码：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所谓固定式端口地址译码是指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接口中用到的端口地址不能更改。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）可选式地址译码：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可选式地址译码常用的是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开关式可选端口地址译码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如使用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跳线开关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选择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端口译码地址。</a:t>
            </a:r>
            <a:endParaRPr lang="en-US" altLang="zh-CN" sz="2800" b="1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0" lang="en-US" altLang="zh-CN" sz="2800" b="1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kumimoji="0" lang="zh-CN" altLang="en-US" sz="2800" b="1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）另外一种分类方法是</a:t>
            </a:r>
            <a:r>
              <a:rPr kumimoji="0" lang="zh-CN" altLang="en-US" sz="2800" b="1" i="0" u="none" strike="noStrike" kern="1200" cap="none" spc="0" normalizeH="0" baseline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全译码</a:t>
            </a:r>
            <a:r>
              <a:rPr kumimoji="0" lang="zh-CN" altLang="en-US" sz="2800" b="1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kumimoji="0" lang="zh-CN" altLang="en-US" sz="2800" b="1" i="0" u="none" strike="noStrike" kern="1200" cap="none" spc="0" normalizeH="0" baseline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部分译码</a:t>
            </a:r>
            <a:r>
              <a:rPr kumimoji="0" lang="zh-CN" altLang="en-US" sz="2800" b="1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kumimoji="0" lang="zh-CN" altLang="en-US" sz="2800" b="1" i="0" u="none" strike="noStrike" kern="1200" cap="none" spc="0" normalizeH="0" baseline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开关式译码</a:t>
            </a:r>
            <a:r>
              <a:rPr kumimoji="0" lang="zh-CN" altLang="en-US" sz="2800" b="1" i="0" u="none" strike="noStrike" kern="1200" cap="none" spc="0" normalizeH="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eaLnBrk="1" hangingPunct="1">
              <a:buNone/>
            </a:pPr>
            <a:endParaRPr lang="zh-CN" altLang="en-US" sz="28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kern="12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3570" y="1340485"/>
            <a:ext cx="10801022" cy="5903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1.  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固定式端口地址译码</a:t>
            </a:r>
            <a:endParaRPr kumimoji="0" lang="zh-CN" altLang="en-US" sz="3200" b="1" i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、例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、例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3200" b="1" i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30000"/>
              </a:lnSpc>
              <a:spcBef>
                <a:spcPts val="2400"/>
              </a:spcBef>
              <a:buClr>
                <a:schemeClr val="hlink"/>
              </a:buClr>
              <a:buSzPct val="70000"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1.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74LS20/30/32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设计</a:t>
            </a: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端口地址为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2F8H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只读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译码电路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。（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地址线：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A9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～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A0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3200" b="1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元件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: </a:t>
            </a:r>
          </a:p>
          <a:p>
            <a:pPr marL="10800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74LS20   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双</a:t>
            </a: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输入与非门 </a:t>
            </a:r>
            <a:endParaRPr kumimoji="0" lang="en-US" altLang="zh-CN" sz="3200" b="1" i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0800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74LS30    8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输入与非门</a:t>
            </a:r>
            <a:endParaRPr kumimoji="0" lang="zh-CN" altLang="en-US" sz="3200" b="1" i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0800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74LS32   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四</a:t>
            </a: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输入或门</a:t>
            </a:r>
            <a:endParaRPr kumimoji="0" lang="zh-CN" altLang="en-US" sz="3200" b="1" i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eaLnBrk="1" hangingPunct="1">
              <a:buNone/>
            </a:pPr>
            <a:endParaRPr lang="zh-CN" altLang="en-US" sz="28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lt"/>
                <a:sym typeface="+mn-ea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lt"/>
                <a:sym typeface="+mn-ea"/>
              </a:rPr>
              <a:t>.1  I/O端口及其编址方式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570" y="1628800"/>
            <a:ext cx="9066212" cy="3591172"/>
          </a:xfrm>
        </p:spPr>
        <p:txBody>
          <a:bodyPr>
            <a:normAutofit/>
          </a:bodyPr>
          <a:lstStyle/>
          <a:p>
            <a:pPr latinLnBrk="0">
              <a:lnSpc>
                <a:spcPct val="150000"/>
              </a:lnSpc>
              <a:buClr>
                <a:srgbClr val="C00000"/>
              </a:buClr>
            </a:pPr>
            <a:r>
              <a:rPr lang="en-US" altLang="zh-CN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+mj-lt"/>
                <a:sym typeface="+mn-ea"/>
              </a:rPr>
              <a:t>4.1.1  I/O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+mj-lt"/>
                <a:sym typeface="+mn-ea"/>
              </a:rPr>
              <a:t>端口和</a:t>
            </a:r>
            <a:r>
              <a:rPr lang="en-US" altLang="zh-CN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+mj-lt"/>
                <a:sym typeface="+mn-ea"/>
              </a:rPr>
              <a:t>I/O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+mj-lt"/>
                <a:sym typeface="+mn-ea"/>
              </a:rPr>
              <a:t>操作</a:t>
            </a:r>
            <a:endParaRPr kumimoji="0" lang="zh-CN" altLang="en-US" b="1" i="0" kern="120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cs typeface="+mj-lt"/>
            </a:endParaRPr>
          </a:p>
          <a:p>
            <a:pPr latinLnBrk="0">
              <a:lnSpc>
                <a:spcPct val="150000"/>
              </a:lnSpc>
              <a:buClr>
                <a:srgbClr val="C00000"/>
              </a:buClr>
            </a:pPr>
            <a:r>
              <a:rPr lang="en-US" altLang="zh-CN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+mj-lt"/>
                <a:sym typeface="+mn-ea"/>
              </a:rPr>
              <a:t>4.1.2  I/O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+mj-lt"/>
                <a:sym typeface="+mn-ea"/>
              </a:rPr>
              <a:t>端口地址编址方式</a:t>
            </a:r>
            <a:endParaRPr kumimoji="0" lang="zh-CN" altLang="en-US" b="1" i="0" kern="120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cs typeface="+mj-lt"/>
            </a:endParaRPr>
          </a:p>
          <a:p>
            <a:pPr latinLnBrk="0">
              <a:lnSpc>
                <a:spcPct val="150000"/>
              </a:lnSpc>
              <a:buClr>
                <a:srgbClr val="C00000"/>
              </a:buClr>
            </a:pPr>
            <a:r>
              <a:rPr lang="en-US" altLang="zh-CN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+mj-lt"/>
                <a:sym typeface="+mn-ea"/>
              </a:rPr>
              <a:t>4.1.3  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+mj-lt"/>
                <a:sym typeface="+mn-ea"/>
              </a:rPr>
              <a:t>独立编址方式的端口访问</a:t>
            </a:r>
            <a:endParaRPr lang="en-US" altLang="zh-CN" kern="120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cs typeface="+mj-lt"/>
              <a:sym typeface="+mn-ea"/>
            </a:endParaRPr>
          </a:p>
          <a:p>
            <a:pPr latinLnBrk="0">
              <a:lnSpc>
                <a:spcPct val="150000"/>
              </a:lnSpc>
              <a:buClr>
                <a:srgbClr val="C00000"/>
              </a:buClr>
            </a:pPr>
            <a:r>
              <a:rPr kumimoji="0" lang="en-US" altLang="zh-CN" b="1" i="0" kern="1200" baseline="0" dirty="0" smtClean="0">
                <a:solidFill>
                  <a:srgbClr val="C00000"/>
                </a:solidFill>
                <a:latin typeface="+mj-lt"/>
                <a:cs typeface="+mj-lt"/>
                <a:sym typeface="+mn-ea"/>
              </a:rPr>
              <a:t>4.1.4  I/O</a:t>
            </a:r>
            <a:r>
              <a:rPr kumimoji="0" lang="zh-CN" altLang="en-US" b="1" i="0" kern="1200" baseline="0" dirty="0" smtClean="0">
                <a:solidFill>
                  <a:srgbClr val="C00000"/>
                </a:solidFill>
                <a:latin typeface="+mj-lt"/>
                <a:cs typeface="+mj-lt"/>
                <a:sym typeface="+mn-ea"/>
              </a:rPr>
              <a:t>端口地址分配</a:t>
            </a:r>
            <a:endParaRPr kumimoji="0" lang="zh-CN" altLang="en-US" b="1" i="0" kern="120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cs typeface="+mj-lt"/>
            </a:endParaRPr>
          </a:p>
          <a:p>
            <a:pPr eaLnBrk="1" hangingPunct="1"/>
            <a:endParaRPr kumimoji="0" lang="zh-CN" altLang="en-US" sz="3600" b="1" i="0" kern="120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kern="12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3570" y="1124744"/>
            <a:ext cx="10801022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eaLnBrk="1" hangingPunct="1">
              <a:buNone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元件逻辑电路图：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eaLnBrk="1" hangingPunct="1">
              <a:buNone/>
            </a:pPr>
            <a:endParaRPr lang="zh-CN" altLang="en-US" sz="28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69" y="1556792"/>
            <a:ext cx="4239471" cy="28083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2060848"/>
            <a:ext cx="5688245" cy="4346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16" y="4365104"/>
            <a:ext cx="4141776" cy="24094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5400000">
            <a:off x="4633710" y="277628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74LS20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4658282" y="538515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74LS32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11015624" y="392458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74LS30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7715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kern="12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8340" y="1340485"/>
            <a:ext cx="8841105" cy="539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译码电路输入：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A9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A0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AEN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IOR</a:t>
            </a:r>
          </a:p>
          <a:p>
            <a:pPr marR="0" lvl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地址线：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根，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地址值：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2F8H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Char char="•"/>
              <a:defRPr/>
            </a:pPr>
            <a:endParaRPr lang="en-US" altLang="zh-CN" sz="2800" b="1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Char char="•"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译码电路输出：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Y=0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为译码选中。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eaLnBrk="1" hangingPunct="1">
              <a:buNone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eaLnBrk="1" hangingPunct="1">
              <a:buNone/>
            </a:pPr>
            <a:endParaRPr lang="zh-CN" altLang="en-US" sz="28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pic>
        <p:nvPicPr>
          <p:cNvPr id="34820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14606" y="3068960"/>
            <a:ext cx="8194836" cy="144016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/>
        </p:nvCxnSpPr>
        <p:spPr bwMode="auto">
          <a:xfrm>
            <a:off x="6312024" y="1266069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607040" y="5630091"/>
          <a:ext cx="208280" cy="953589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258015829"/>
                    </a:ext>
                  </a:extLst>
                </a:gridCol>
              </a:tblGrid>
              <a:tr h="9535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7165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593977" y="638773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04453269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744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481943" y="5630091"/>
          <a:ext cx="208280" cy="10972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38299973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52153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kern="12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sp>
        <p:nvSpPr>
          <p:cNvPr id="12" name="Rectangle 3"/>
          <p:cNvSpPr>
            <a:spLocks noGrp="1" noRot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12483" y="764704"/>
            <a:ext cx="11116165" cy="5619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/>
            </a:r>
            <a:br>
              <a:rPr kumimoji="0" lang="en-US" altLang="zh-CN" sz="3200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</a:br>
            <a:r>
              <a:rPr kumimoji="0" lang="zh-CN" altLang="en-US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逻辑表达式：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Y= 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9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8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7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6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5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4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3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2  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0 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AEN IOR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en-US" altLang="zh-CN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摩根定律：或非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=</a:t>
            </a:r>
            <a:r>
              <a:rPr kumimoji="0" lang="zh-CN" altLang="en-US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非与，非或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=</a:t>
            </a:r>
            <a:r>
              <a:rPr kumimoji="0" lang="zh-CN" altLang="en-US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与非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Y=A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9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8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7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6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5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4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3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2  </a:t>
            </a:r>
            <a:r>
              <a:rPr kumimoji="0" lang="en-US" altLang="zh-CN" sz="2800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+ 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en-US" altLang="zh-CN" sz="2800" b="1" i="0" kern="120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0 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AEN IOR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b="1" i="0" kern="120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结论：输出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Y</a:t>
            </a:r>
            <a:r>
              <a:rPr kumimoji="0" lang="zh-CN" altLang="en-US" b="1" i="0" kern="120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低电平有效。即当端口地址为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2F8H</a:t>
            </a:r>
            <a:r>
              <a:rPr lang="zh-CN" altLang="en-US" kern="1200" noProof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AEN=0</a:t>
            </a:r>
            <a:r>
              <a:rPr kumimoji="0" lang="zh-CN" altLang="en-US" b="1" i="0" kern="120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IOR=0</a:t>
            </a:r>
            <a:r>
              <a:rPr kumimoji="0" lang="zh-CN" altLang="en-US" b="1" i="0" kern="120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低电平时，输出</a:t>
            </a:r>
            <a:r>
              <a:rPr kumimoji="0" lang="en-US" altLang="zh-CN" b="1" i="0" kern="120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Y</a:t>
            </a:r>
            <a:r>
              <a:rPr kumimoji="0" lang="zh-CN" altLang="en-US" b="1" i="0" kern="120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有效。</a:t>
            </a:r>
          </a:p>
        </p:txBody>
      </p:sp>
      <p:sp>
        <p:nvSpPr>
          <p:cNvPr id="13" name="Line 4"/>
          <p:cNvSpPr/>
          <p:nvPr>
            <p:custDataLst>
              <p:tags r:id="rId2"/>
            </p:custDataLst>
          </p:nvPr>
        </p:nvSpPr>
        <p:spPr>
          <a:xfrm>
            <a:off x="1963420" y="3715891"/>
            <a:ext cx="3603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Line 5"/>
          <p:cNvSpPr/>
          <p:nvPr>
            <p:custDataLst>
              <p:tags r:id="rId3"/>
            </p:custDataLst>
          </p:nvPr>
        </p:nvSpPr>
        <p:spPr>
          <a:xfrm>
            <a:off x="4591050" y="1990239"/>
            <a:ext cx="2889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Line 6"/>
          <p:cNvSpPr/>
          <p:nvPr>
            <p:custDataLst>
              <p:tags r:id="rId4"/>
            </p:custDataLst>
          </p:nvPr>
        </p:nvSpPr>
        <p:spPr>
          <a:xfrm>
            <a:off x="5124450" y="1990239"/>
            <a:ext cx="2174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Line 7"/>
          <p:cNvSpPr/>
          <p:nvPr>
            <p:custDataLst>
              <p:tags r:id="rId5"/>
            </p:custDataLst>
          </p:nvPr>
        </p:nvSpPr>
        <p:spPr>
          <a:xfrm>
            <a:off x="5729605" y="3715891"/>
            <a:ext cx="2159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" name="Line 9"/>
          <p:cNvSpPr/>
          <p:nvPr>
            <p:custDataLst>
              <p:tags r:id="rId6"/>
            </p:custDataLst>
          </p:nvPr>
        </p:nvSpPr>
        <p:spPr>
          <a:xfrm>
            <a:off x="6953885" y="1990239"/>
            <a:ext cx="6492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Line 11"/>
          <p:cNvSpPr/>
          <p:nvPr>
            <p:custDataLst>
              <p:tags r:id="rId7"/>
            </p:custDataLst>
          </p:nvPr>
        </p:nvSpPr>
        <p:spPr>
          <a:xfrm>
            <a:off x="5375250" y="3573016"/>
            <a:ext cx="25209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Line 12"/>
          <p:cNvSpPr/>
          <p:nvPr>
            <p:custDataLst>
              <p:tags r:id="rId8"/>
            </p:custDataLst>
          </p:nvPr>
        </p:nvSpPr>
        <p:spPr>
          <a:xfrm>
            <a:off x="1639570" y="3607941"/>
            <a:ext cx="302545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Line 13"/>
          <p:cNvSpPr/>
          <p:nvPr>
            <p:custDataLst>
              <p:tags r:id="rId9"/>
            </p:custDataLst>
          </p:nvPr>
        </p:nvSpPr>
        <p:spPr>
          <a:xfrm>
            <a:off x="2057400" y="1990239"/>
            <a:ext cx="3603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Line 14"/>
          <p:cNvSpPr/>
          <p:nvPr>
            <p:custDataLst>
              <p:tags r:id="rId10"/>
            </p:custDataLst>
          </p:nvPr>
        </p:nvSpPr>
        <p:spPr>
          <a:xfrm>
            <a:off x="5513705" y="1990239"/>
            <a:ext cx="2889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Line 15"/>
          <p:cNvSpPr/>
          <p:nvPr>
            <p:custDataLst>
              <p:tags r:id="rId11"/>
            </p:custDataLst>
          </p:nvPr>
        </p:nvSpPr>
        <p:spPr>
          <a:xfrm>
            <a:off x="4505008" y="3715891"/>
            <a:ext cx="2174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Line 20"/>
          <p:cNvSpPr/>
          <p:nvPr>
            <p:custDataLst>
              <p:tags r:id="rId12"/>
            </p:custDataLst>
          </p:nvPr>
        </p:nvSpPr>
        <p:spPr>
          <a:xfrm>
            <a:off x="7169468" y="3644453"/>
            <a:ext cx="6492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Line 21"/>
          <p:cNvSpPr/>
          <p:nvPr>
            <p:custDataLst>
              <p:tags r:id="rId13"/>
            </p:custDataLst>
          </p:nvPr>
        </p:nvSpPr>
        <p:spPr>
          <a:xfrm>
            <a:off x="1639570" y="1844824"/>
            <a:ext cx="6029960" cy="190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Line 22"/>
          <p:cNvSpPr/>
          <p:nvPr>
            <p:custDataLst>
              <p:tags r:id="rId14"/>
            </p:custDataLst>
          </p:nvPr>
        </p:nvSpPr>
        <p:spPr>
          <a:xfrm>
            <a:off x="983432" y="5373216"/>
            <a:ext cx="576262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Line 23"/>
          <p:cNvSpPr/>
          <p:nvPr>
            <p:custDataLst>
              <p:tags r:id="rId15"/>
            </p:custDataLst>
          </p:nvPr>
        </p:nvSpPr>
        <p:spPr>
          <a:xfrm>
            <a:off x="6449378" y="3716526"/>
            <a:ext cx="5762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Line 24"/>
          <p:cNvSpPr/>
          <p:nvPr>
            <p:custDataLst>
              <p:tags r:id="rId16"/>
            </p:custDataLst>
          </p:nvPr>
        </p:nvSpPr>
        <p:spPr>
          <a:xfrm>
            <a:off x="6161405" y="1954362"/>
            <a:ext cx="6111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" name="Line 27"/>
          <p:cNvSpPr/>
          <p:nvPr>
            <p:custDataLst>
              <p:tags r:id="rId17"/>
            </p:custDataLst>
          </p:nvPr>
        </p:nvSpPr>
        <p:spPr>
          <a:xfrm>
            <a:off x="5297488" y="3715256"/>
            <a:ext cx="2889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Line 28"/>
          <p:cNvSpPr/>
          <p:nvPr>
            <p:custDataLst>
              <p:tags r:id="rId18"/>
            </p:custDataLst>
          </p:nvPr>
        </p:nvSpPr>
        <p:spPr>
          <a:xfrm>
            <a:off x="7169468" y="3715256"/>
            <a:ext cx="6492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Line 29"/>
          <p:cNvSpPr/>
          <p:nvPr>
            <p:custDataLst>
              <p:tags r:id="rId19"/>
            </p:custDataLst>
          </p:nvPr>
        </p:nvSpPr>
        <p:spPr>
          <a:xfrm>
            <a:off x="6953885" y="1917532"/>
            <a:ext cx="6492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06"/>
          <p:cNvGrpSpPr/>
          <p:nvPr/>
        </p:nvGrpSpPr>
        <p:grpSpPr>
          <a:xfrm>
            <a:off x="2324100" y="1668780"/>
            <a:ext cx="7689850" cy="4036695"/>
            <a:chOff x="384" y="1739"/>
            <a:chExt cx="4545" cy="2341"/>
          </a:xfrm>
        </p:grpSpPr>
        <p:sp>
          <p:nvSpPr>
            <p:cNvPr id="36867" name="Rectangle 4"/>
            <p:cNvSpPr/>
            <p:nvPr>
              <p:custDataLst>
                <p:tags r:id="rId1"/>
              </p:custDataLst>
            </p:nvPr>
          </p:nvSpPr>
          <p:spPr>
            <a:xfrm>
              <a:off x="1502" y="1776"/>
              <a:ext cx="907" cy="1440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74LS30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（与非门）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6868" name="Rectangle 5"/>
            <p:cNvSpPr/>
            <p:nvPr>
              <p:custDataLst>
                <p:tags r:id="rId2"/>
              </p:custDataLst>
            </p:nvPr>
          </p:nvSpPr>
          <p:spPr>
            <a:xfrm>
              <a:off x="493" y="1931"/>
              <a:ext cx="18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A8</a:t>
              </a:r>
            </a:p>
          </p:txBody>
        </p:sp>
        <p:sp>
          <p:nvSpPr>
            <p:cNvPr id="36869" name="Rectangle 6"/>
            <p:cNvSpPr/>
            <p:nvPr>
              <p:custDataLst>
                <p:tags r:id="rId3"/>
              </p:custDataLst>
            </p:nvPr>
          </p:nvSpPr>
          <p:spPr>
            <a:xfrm>
              <a:off x="493" y="2107"/>
              <a:ext cx="18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A7</a:t>
              </a:r>
            </a:p>
          </p:txBody>
        </p:sp>
        <p:sp>
          <p:nvSpPr>
            <p:cNvPr id="36870" name="Rectangle 7"/>
            <p:cNvSpPr/>
            <p:nvPr>
              <p:custDataLst>
                <p:tags r:id="rId4"/>
              </p:custDataLst>
            </p:nvPr>
          </p:nvSpPr>
          <p:spPr>
            <a:xfrm>
              <a:off x="493" y="2299"/>
              <a:ext cx="18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A6</a:t>
              </a:r>
            </a:p>
          </p:txBody>
        </p:sp>
        <p:sp>
          <p:nvSpPr>
            <p:cNvPr id="36871" name="Rectangle 8"/>
            <p:cNvSpPr/>
            <p:nvPr>
              <p:custDataLst>
                <p:tags r:id="rId5"/>
              </p:custDataLst>
            </p:nvPr>
          </p:nvSpPr>
          <p:spPr>
            <a:xfrm>
              <a:off x="493" y="2483"/>
              <a:ext cx="18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A5</a:t>
              </a:r>
            </a:p>
          </p:txBody>
        </p:sp>
        <p:sp>
          <p:nvSpPr>
            <p:cNvPr id="36872" name="Rectangle 9"/>
            <p:cNvSpPr/>
            <p:nvPr>
              <p:custDataLst>
                <p:tags r:id="rId6"/>
              </p:custDataLst>
            </p:nvPr>
          </p:nvSpPr>
          <p:spPr>
            <a:xfrm>
              <a:off x="493" y="2651"/>
              <a:ext cx="18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A4</a:t>
              </a:r>
            </a:p>
          </p:txBody>
        </p:sp>
        <p:sp>
          <p:nvSpPr>
            <p:cNvPr id="36873" name="Rectangle 10"/>
            <p:cNvSpPr/>
            <p:nvPr>
              <p:custDataLst>
                <p:tags r:id="rId7"/>
              </p:custDataLst>
            </p:nvPr>
          </p:nvSpPr>
          <p:spPr>
            <a:xfrm>
              <a:off x="493" y="2843"/>
              <a:ext cx="18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36874" name="Rectangle 11"/>
            <p:cNvSpPr/>
            <p:nvPr>
              <p:custDataLst>
                <p:tags r:id="rId8"/>
              </p:custDataLst>
            </p:nvPr>
          </p:nvSpPr>
          <p:spPr>
            <a:xfrm>
              <a:off x="493" y="3035"/>
              <a:ext cx="18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36875" name="Rectangle 12"/>
            <p:cNvSpPr/>
            <p:nvPr>
              <p:custDataLst>
                <p:tags r:id="rId9"/>
              </p:custDataLst>
            </p:nvPr>
          </p:nvSpPr>
          <p:spPr>
            <a:xfrm>
              <a:off x="1502" y="3304"/>
              <a:ext cx="907" cy="746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74LS20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36876" name="Rectangle 13"/>
            <p:cNvSpPr/>
            <p:nvPr>
              <p:custDataLst>
                <p:tags r:id="rId10"/>
              </p:custDataLst>
            </p:nvPr>
          </p:nvSpPr>
          <p:spPr>
            <a:xfrm>
              <a:off x="493" y="3275"/>
              <a:ext cx="18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36877" name="Rectangle 14"/>
            <p:cNvSpPr/>
            <p:nvPr>
              <p:custDataLst>
                <p:tags r:id="rId11"/>
              </p:custDataLst>
            </p:nvPr>
          </p:nvSpPr>
          <p:spPr>
            <a:xfrm>
              <a:off x="493" y="3475"/>
              <a:ext cx="18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36878" name="Rectangle 15"/>
            <p:cNvSpPr/>
            <p:nvPr>
              <p:custDataLst>
                <p:tags r:id="rId12"/>
              </p:custDataLst>
            </p:nvPr>
          </p:nvSpPr>
          <p:spPr>
            <a:xfrm>
              <a:off x="384" y="3685"/>
              <a:ext cx="339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AEN</a:t>
              </a:r>
            </a:p>
          </p:txBody>
        </p:sp>
        <p:sp>
          <p:nvSpPr>
            <p:cNvPr id="36879" name="Rectangle 16"/>
            <p:cNvSpPr/>
            <p:nvPr>
              <p:custDataLst>
                <p:tags r:id="rId13"/>
              </p:custDataLst>
            </p:nvPr>
          </p:nvSpPr>
          <p:spPr>
            <a:xfrm>
              <a:off x="387" y="3880"/>
              <a:ext cx="338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IOR</a:t>
              </a:r>
            </a:p>
          </p:txBody>
        </p:sp>
        <p:sp>
          <p:nvSpPr>
            <p:cNvPr id="36880" name="Line 17"/>
            <p:cNvSpPr/>
            <p:nvPr>
              <p:custDataLst>
                <p:tags r:id="rId14"/>
              </p:custDataLst>
            </p:nvPr>
          </p:nvSpPr>
          <p:spPr>
            <a:xfrm>
              <a:off x="411" y="3904"/>
              <a:ext cx="273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1" name="Line 18"/>
            <p:cNvSpPr/>
            <p:nvPr>
              <p:custDataLst>
                <p:tags r:id="rId15"/>
              </p:custDataLst>
            </p:nvPr>
          </p:nvSpPr>
          <p:spPr>
            <a:xfrm>
              <a:off x="766" y="1856"/>
              <a:ext cx="725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2" name="Line 19"/>
            <p:cNvSpPr/>
            <p:nvPr>
              <p:custDataLst>
                <p:tags r:id="rId16"/>
              </p:custDataLst>
            </p:nvPr>
          </p:nvSpPr>
          <p:spPr>
            <a:xfrm>
              <a:off x="766" y="2208"/>
              <a:ext cx="725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3" name="Line 20"/>
            <p:cNvSpPr/>
            <p:nvPr>
              <p:custDataLst>
                <p:tags r:id="rId17"/>
              </p:custDataLst>
            </p:nvPr>
          </p:nvSpPr>
          <p:spPr>
            <a:xfrm>
              <a:off x="766" y="2400"/>
              <a:ext cx="725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4" name="Line 21"/>
            <p:cNvSpPr/>
            <p:nvPr>
              <p:custDataLst>
                <p:tags r:id="rId18"/>
              </p:custDataLst>
            </p:nvPr>
          </p:nvSpPr>
          <p:spPr>
            <a:xfrm>
              <a:off x="766" y="2592"/>
              <a:ext cx="725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5" name="Line 22"/>
            <p:cNvSpPr/>
            <p:nvPr>
              <p:custDataLst>
                <p:tags r:id="rId19"/>
              </p:custDataLst>
            </p:nvPr>
          </p:nvSpPr>
          <p:spPr>
            <a:xfrm>
              <a:off x="766" y="2768"/>
              <a:ext cx="725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6886" name="Group 106"/>
            <p:cNvGrpSpPr/>
            <p:nvPr/>
          </p:nvGrpSpPr>
          <p:grpSpPr>
            <a:xfrm>
              <a:off x="765" y="3888"/>
              <a:ext cx="726" cy="159"/>
              <a:chOff x="615" y="3786"/>
              <a:chExt cx="726" cy="159"/>
            </a:xfrm>
          </p:grpSpPr>
          <p:sp>
            <p:nvSpPr>
              <p:cNvPr id="36923" name="Line 45"/>
              <p:cNvSpPr/>
              <p:nvPr>
                <p:custDataLst>
                  <p:tags r:id="rId51"/>
                </p:custDataLst>
              </p:nvPr>
            </p:nvSpPr>
            <p:spPr>
              <a:xfrm>
                <a:off x="615" y="3872"/>
                <a:ext cx="281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924" name="Rectangle 46"/>
              <p:cNvSpPr/>
              <p:nvPr>
                <p:custDataLst>
                  <p:tags r:id="rId52"/>
                </p:custDataLst>
              </p:nvPr>
            </p:nvSpPr>
            <p:spPr>
              <a:xfrm>
                <a:off x="901" y="3786"/>
                <a:ext cx="131" cy="159"/>
              </a:xfrm>
              <a:prstGeom prst="rect">
                <a:avLst/>
              </a:prstGeom>
              <a:noFill/>
              <a:ln w="2857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25" name="Oval 47"/>
              <p:cNvSpPr/>
              <p:nvPr>
                <p:custDataLst>
                  <p:tags r:id="rId53"/>
                </p:custDataLst>
              </p:nvPr>
            </p:nvSpPr>
            <p:spPr>
              <a:xfrm>
                <a:off x="1048" y="3836"/>
                <a:ext cx="59" cy="59"/>
              </a:xfrm>
              <a:prstGeom prst="ellipse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26" name="Line 48"/>
              <p:cNvSpPr/>
              <p:nvPr>
                <p:custDataLst>
                  <p:tags r:id="rId54"/>
                </p:custDataLst>
              </p:nvPr>
            </p:nvSpPr>
            <p:spPr>
              <a:xfrm>
                <a:off x="1112" y="3872"/>
                <a:ext cx="229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6887" name="Oval 49"/>
            <p:cNvSpPr/>
            <p:nvPr>
              <p:custDataLst>
                <p:tags r:id="rId20"/>
              </p:custDataLst>
            </p:nvPr>
          </p:nvSpPr>
          <p:spPr>
            <a:xfrm>
              <a:off x="2424" y="2469"/>
              <a:ext cx="59" cy="59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rgbClr val="00206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888" name="Oval 50"/>
            <p:cNvSpPr/>
            <p:nvPr>
              <p:custDataLst>
                <p:tags r:id="rId21"/>
              </p:custDataLst>
            </p:nvPr>
          </p:nvSpPr>
          <p:spPr>
            <a:xfrm>
              <a:off x="2425" y="3656"/>
              <a:ext cx="59" cy="59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rgbClr val="00206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889" name="Line 51"/>
            <p:cNvSpPr/>
            <p:nvPr>
              <p:custDataLst>
                <p:tags r:id="rId22"/>
              </p:custDataLst>
            </p:nvPr>
          </p:nvSpPr>
          <p:spPr>
            <a:xfrm>
              <a:off x="2492" y="2504"/>
              <a:ext cx="1089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0" name="Line 52"/>
            <p:cNvSpPr/>
            <p:nvPr>
              <p:custDataLst>
                <p:tags r:id="rId23"/>
              </p:custDataLst>
            </p:nvPr>
          </p:nvSpPr>
          <p:spPr>
            <a:xfrm>
              <a:off x="2492" y="3688"/>
              <a:ext cx="45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1" name="Rectangle 53"/>
            <p:cNvSpPr/>
            <p:nvPr>
              <p:custDataLst>
                <p:tags r:id="rId24"/>
              </p:custDataLst>
            </p:nvPr>
          </p:nvSpPr>
          <p:spPr>
            <a:xfrm>
              <a:off x="3589" y="2165"/>
              <a:ext cx="680" cy="907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74LS32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（或门）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≥</a:t>
              </a:r>
              <a:r>
                <a:rPr lang="en-US" altLang="zh-CN" sz="20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6892" name="Line 54"/>
            <p:cNvSpPr/>
            <p:nvPr>
              <p:custDataLst>
                <p:tags r:id="rId25"/>
              </p:custDataLst>
            </p:nvPr>
          </p:nvSpPr>
          <p:spPr>
            <a:xfrm flipH="1" flipV="1">
              <a:off x="2947" y="2738"/>
              <a:ext cx="0" cy="95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3" name="Line 55"/>
            <p:cNvSpPr/>
            <p:nvPr>
              <p:custDataLst>
                <p:tags r:id="rId26"/>
              </p:custDataLst>
            </p:nvPr>
          </p:nvSpPr>
          <p:spPr>
            <a:xfrm>
              <a:off x="2947" y="2736"/>
              <a:ext cx="635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4" name="Line 56"/>
            <p:cNvSpPr/>
            <p:nvPr>
              <p:custDataLst>
                <p:tags r:id="rId27"/>
              </p:custDataLst>
            </p:nvPr>
          </p:nvSpPr>
          <p:spPr>
            <a:xfrm>
              <a:off x="4269" y="2624"/>
              <a:ext cx="635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5" name="Rectangle 57"/>
            <p:cNvSpPr/>
            <p:nvPr>
              <p:custDataLst>
                <p:tags r:id="rId28"/>
              </p:custDataLst>
            </p:nvPr>
          </p:nvSpPr>
          <p:spPr>
            <a:xfrm>
              <a:off x="4419" y="2425"/>
              <a:ext cx="51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2F8H</a:t>
              </a:r>
            </a:p>
          </p:txBody>
        </p:sp>
        <p:sp>
          <p:nvSpPr>
            <p:cNvPr id="36896" name="Rectangle 58"/>
            <p:cNvSpPr/>
            <p:nvPr>
              <p:custDataLst>
                <p:tags r:id="rId29"/>
              </p:custDataLst>
            </p:nvPr>
          </p:nvSpPr>
          <p:spPr>
            <a:xfrm>
              <a:off x="484" y="1739"/>
              <a:ext cx="18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A9</a:t>
              </a:r>
            </a:p>
          </p:txBody>
        </p:sp>
        <p:grpSp>
          <p:nvGrpSpPr>
            <p:cNvPr id="36897" name="Group 107"/>
            <p:cNvGrpSpPr/>
            <p:nvPr/>
          </p:nvGrpSpPr>
          <p:grpSpPr>
            <a:xfrm>
              <a:off x="765" y="3688"/>
              <a:ext cx="726" cy="159"/>
              <a:chOff x="615" y="3786"/>
              <a:chExt cx="726" cy="159"/>
            </a:xfrm>
          </p:grpSpPr>
          <p:sp>
            <p:nvSpPr>
              <p:cNvPr id="36919" name="Line 108"/>
              <p:cNvSpPr/>
              <p:nvPr>
                <p:custDataLst>
                  <p:tags r:id="rId47"/>
                </p:custDataLst>
              </p:nvPr>
            </p:nvSpPr>
            <p:spPr>
              <a:xfrm>
                <a:off x="615" y="3872"/>
                <a:ext cx="281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920" name="Rectangle 109"/>
              <p:cNvSpPr/>
              <p:nvPr>
                <p:custDataLst>
                  <p:tags r:id="rId48"/>
                </p:custDataLst>
              </p:nvPr>
            </p:nvSpPr>
            <p:spPr>
              <a:xfrm>
                <a:off x="901" y="3786"/>
                <a:ext cx="131" cy="159"/>
              </a:xfrm>
              <a:prstGeom prst="rect">
                <a:avLst/>
              </a:prstGeom>
              <a:noFill/>
              <a:ln w="2857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21" name="Oval 110"/>
              <p:cNvSpPr/>
              <p:nvPr>
                <p:custDataLst>
                  <p:tags r:id="rId49"/>
                </p:custDataLst>
              </p:nvPr>
            </p:nvSpPr>
            <p:spPr>
              <a:xfrm>
                <a:off x="1048" y="3836"/>
                <a:ext cx="59" cy="59"/>
              </a:xfrm>
              <a:prstGeom prst="ellipse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22" name="Line 111"/>
              <p:cNvSpPr/>
              <p:nvPr>
                <p:custDataLst>
                  <p:tags r:id="rId50"/>
                </p:custDataLst>
              </p:nvPr>
            </p:nvSpPr>
            <p:spPr>
              <a:xfrm>
                <a:off x="1112" y="3872"/>
                <a:ext cx="229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6898" name="Group 112"/>
            <p:cNvGrpSpPr/>
            <p:nvPr/>
          </p:nvGrpSpPr>
          <p:grpSpPr>
            <a:xfrm>
              <a:off x="765" y="3488"/>
              <a:ext cx="726" cy="159"/>
              <a:chOff x="615" y="3786"/>
              <a:chExt cx="726" cy="159"/>
            </a:xfrm>
          </p:grpSpPr>
          <p:sp>
            <p:nvSpPr>
              <p:cNvPr id="36915" name="Line 113"/>
              <p:cNvSpPr/>
              <p:nvPr>
                <p:custDataLst>
                  <p:tags r:id="rId43"/>
                </p:custDataLst>
              </p:nvPr>
            </p:nvSpPr>
            <p:spPr>
              <a:xfrm>
                <a:off x="615" y="3872"/>
                <a:ext cx="281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916" name="Rectangle 114"/>
              <p:cNvSpPr/>
              <p:nvPr>
                <p:custDataLst>
                  <p:tags r:id="rId44"/>
                </p:custDataLst>
              </p:nvPr>
            </p:nvSpPr>
            <p:spPr>
              <a:xfrm>
                <a:off x="901" y="3786"/>
                <a:ext cx="131" cy="159"/>
              </a:xfrm>
              <a:prstGeom prst="rect">
                <a:avLst/>
              </a:prstGeom>
              <a:noFill/>
              <a:ln w="2857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17" name="Oval 115"/>
              <p:cNvSpPr/>
              <p:nvPr>
                <p:custDataLst>
                  <p:tags r:id="rId45"/>
                </p:custDataLst>
              </p:nvPr>
            </p:nvSpPr>
            <p:spPr>
              <a:xfrm>
                <a:off x="1048" y="3836"/>
                <a:ext cx="59" cy="59"/>
              </a:xfrm>
              <a:prstGeom prst="ellipse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18" name="Line 116"/>
              <p:cNvSpPr/>
              <p:nvPr>
                <p:custDataLst>
                  <p:tags r:id="rId46"/>
                </p:custDataLst>
              </p:nvPr>
            </p:nvSpPr>
            <p:spPr>
              <a:xfrm>
                <a:off x="1112" y="3872"/>
                <a:ext cx="229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6899" name="Group 117"/>
            <p:cNvGrpSpPr/>
            <p:nvPr/>
          </p:nvGrpSpPr>
          <p:grpSpPr>
            <a:xfrm>
              <a:off x="765" y="3288"/>
              <a:ext cx="726" cy="159"/>
              <a:chOff x="615" y="3786"/>
              <a:chExt cx="726" cy="159"/>
            </a:xfrm>
          </p:grpSpPr>
          <p:sp>
            <p:nvSpPr>
              <p:cNvPr id="36911" name="Line 118"/>
              <p:cNvSpPr/>
              <p:nvPr>
                <p:custDataLst>
                  <p:tags r:id="rId39"/>
                </p:custDataLst>
              </p:nvPr>
            </p:nvSpPr>
            <p:spPr>
              <a:xfrm>
                <a:off x="615" y="3872"/>
                <a:ext cx="281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912" name="Rectangle 119"/>
              <p:cNvSpPr/>
              <p:nvPr>
                <p:custDataLst>
                  <p:tags r:id="rId40"/>
                </p:custDataLst>
              </p:nvPr>
            </p:nvSpPr>
            <p:spPr>
              <a:xfrm>
                <a:off x="901" y="3786"/>
                <a:ext cx="131" cy="159"/>
              </a:xfrm>
              <a:prstGeom prst="rect">
                <a:avLst/>
              </a:prstGeom>
              <a:noFill/>
              <a:ln w="2857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13" name="Oval 120"/>
              <p:cNvSpPr/>
              <p:nvPr>
                <p:custDataLst>
                  <p:tags r:id="rId41"/>
                </p:custDataLst>
              </p:nvPr>
            </p:nvSpPr>
            <p:spPr>
              <a:xfrm>
                <a:off x="1048" y="3836"/>
                <a:ext cx="59" cy="59"/>
              </a:xfrm>
              <a:prstGeom prst="ellipse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14" name="Line 121"/>
              <p:cNvSpPr/>
              <p:nvPr>
                <p:custDataLst>
                  <p:tags r:id="rId42"/>
                </p:custDataLst>
              </p:nvPr>
            </p:nvSpPr>
            <p:spPr>
              <a:xfrm>
                <a:off x="1112" y="3872"/>
                <a:ext cx="229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6900" name="Group 122"/>
            <p:cNvGrpSpPr/>
            <p:nvPr/>
          </p:nvGrpSpPr>
          <p:grpSpPr>
            <a:xfrm>
              <a:off x="765" y="3057"/>
              <a:ext cx="726" cy="159"/>
              <a:chOff x="615" y="3786"/>
              <a:chExt cx="726" cy="159"/>
            </a:xfrm>
          </p:grpSpPr>
          <p:sp>
            <p:nvSpPr>
              <p:cNvPr id="36907" name="Line 123"/>
              <p:cNvSpPr/>
              <p:nvPr>
                <p:custDataLst>
                  <p:tags r:id="rId35"/>
                </p:custDataLst>
              </p:nvPr>
            </p:nvSpPr>
            <p:spPr>
              <a:xfrm>
                <a:off x="615" y="3872"/>
                <a:ext cx="281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908" name="Rectangle 124"/>
              <p:cNvSpPr/>
              <p:nvPr>
                <p:custDataLst>
                  <p:tags r:id="rId36"/>
                </p:custDataLst>
              </p:nvPr>
            </p:nvSpPr>
            <p:spPr>
              <a:xfrm>
                <a:off x="901" y="3786"/>
                <a:ext cx="131" cy="159"/>
              </a:xfrm>
              <a:prstGeom prst="rect">
                <a:avLst/>
              </a:prstGeom>
              <a:noFill/>
              <a:ln w="2857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09" name="Oval 125"/>
              <p:cNvSpPr/>
              <p:nvPr>
                <p:custDataLst>
                  <p:tags r:id="rId37"/>
                </p:custDataLst>
              </p:nvPr>
            </p:nvSpPr>
            <p:spPr>
              <a:xfrm>
                <a:off x="1048" y="3836"/>
                <a:ext cx="59" cy="59"/>
              </a:xfrm>
              <a:prstGeom prst="ellipse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10" name="Line 126"/>
              <p:cNvSpPr/>
              <p:nvPr>
                <p:custDataLst>
                  <p:tags r:id="rId38"/>
                </p:custDataLst>
              </p:nvPr>
            </p:nvSpPr>
            <p:spPr>
              <a:xfrm>
                <a:off x="1112" y="3872"/>
                <a:ext cx="229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6901" name="Group 132"/>
            <p:cNvGrpSpPr/>
            <p:nvPr/>
          </p:nvGrpSpPr>
          <p:grpSpPr>
            <a:xfrm>
              <a:off x="771" y="1953"/>
              <a:ext cx="726" cy="159"/>
              <a:chOff x="615" y="3786"/>
              <a:chExt cx="726" cy="159"/>
            </a:xfrm>
          </p:grpSpPr>
          <p:sp>
            <p:nvSpPr>
              <p:cNvPr id="36903" name="Line 133"/>
              <p:cNvSpPr/>
              <p:nvPr>
                <p:custDataLst>
                  <p:tags r:id="rId31"/>
                </p:custDataLst>
              </p:nvPr>
            </p:nvSpPr>
            <p:spPr>
              <a:xfrm>
                <a:off x="615" y="3872"/>
                <a:ext cx="281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904" name="Rectangle 134"/>
              <p:cNvSpPr/>
              <p:nvPr>
                <p:custDataLst>
                  <p:tags r:id="rId32"/>
                </p:custDataLst>
              </p:nvPr>
            </p:nvSpPr>
            <p:spPr>
              <a:xfrm>
                <a:off x="901" y="3786"/>
                <a:ext cx="131" cy="159"/>
              </a:xfrm>
              <a:prstGeom prst="rect">
                <a:avLst/>
              </a:prstGeom>
              <a:noFill/>
              <a:ln w="2857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05" name="Oval 135"/>
              <p:cNvSpPr/>
              <p:nvPr>
                <p:custDataLst>
                  <p:tags r:id="rId33"/>
                </p:custDataLst>
              </p:nvPr>
            </p:nvSpPr>
            <p:spPr>
              <a:xfrm>
                <a:off x="1048" y="3836"/>
                <a:ext cx="59" cy="59"/>
              </a:xfrm>
              <a:prstGeom prst="ellipse">
                <a:avLst/>
              </a:prstGeom>
              <a:noFill/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rgbClr val="00206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906" name="Line 136"/>
              <p:cNvSpPr/>
              <p:nvPr>
                <p:custDataLst>
                  <p:tags r:id="rId34"/>
                </p:custDataLst>
              </p:nvPr>
            </p:nvSpPr>
            <p:spPr>
              <a:xfrm>
                <a:off x="1112" y="3872"/>
                <a:ext cx="229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6902" name="Line 305"/>
            <p:cNvSpPr/>
            <p:nvPr>
              <p:custDataLst>
                <p:tags r:id="rId30"/>
              </p:custDataLst>
            </p:nvPr>
          </p:nvSpPr>
          <p:spPr>
            <a:xfrm>
              <a:off x="768" y="2952"/>
              <a:ext cx="725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4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3009388" y="6086898"/>
            <a:ext cx="5762625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>
            <p:custDataLst>
              <p:tags r:id="rId1"/>
            </p:custDataLst>
          </p:nvPr>
        </p:nvSpPr>
        <p:spPr>
          <a:xfrm>
            <a:off x="623569" y="1340485"/>
            <a:ext cx="11161063" cy="35702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设计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出能</a:t>
            </a:r>
            <a:r>
              <a:rPr lang="zh-CN" altLang="en-US" sz="3200" b="1" dirty="0">
                <a:solidFill>
                  <a:srgbClr val="990099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读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/</a:t>
            </a:r>
            <a:r>
              <a:rPr lang="zh-CN" altLang="en-US" sz="3200" b="1" dirty="0">
                <a:solidFill>
                  <a:srgbClr val="990099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写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操作的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2E2H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端口地址译码电路。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/>
            <a:endParaRPr lang="en-US" altLang="zh-CN" sz="3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元件</a:t>
            </a:r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: </a:t>
            </a:r>
            <a:endParaRPr lang="en-US" altLang="zh-CN" sz="3200" b="1" dirty="0" smtClean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marL="1080000" indent="-4572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74LS20   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双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输入与非门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80000" indent="-4572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74LS30   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8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输入与非门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80000" indent="-4572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74LS32   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四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输入或门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  <a:endParaRPr lang="zh-CN" altLang="en-US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>
            <p:custDataLst>
              <p:tags r:id="rId1"/>
            </p:custDataLst>
          </p:nvPr>
        </p:nvSpPr>
        <p:spPr>
          <a:xfrm>
            <a:off x="695324" y="1268730"/>
            <a:ext cx="10513244" cy="47551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译码电路输入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: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A9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～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A0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AEN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IOR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IOW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地址线：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根，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地址值：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2E2H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</a:pPr>
            <a:endParaRPr lang="en-US" altLang="zh-CN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endParaRPr lang="en-US" altLang="zh-CN" sz="3200" b="1" dirty="0" smtClean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译码电路输出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: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Y1=0(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读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)</a:t>
            </a:r>
            <a:r>
              <a:rPr lang="zh-CN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Y2=0(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写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)</a:t>
            </a:r>
            <a:endParaRPr lang="en-US" altLang="zh-CN" sz="3200" b="1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采用门电路形成如图译码电路。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0" y="2852936"/>
            <a:ext cx="9698112" cy="150772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6888088" y="1484784"/>
            <a:ext cx="7920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 bwMode="auto">
          <a:xfrm>
            <a:off x="8040216" y="1470693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 bwMode="auto">
          <a:xfrm>
            <a:off x="1638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CN" sz="4000" kern="0" dirty="0">
              <a:latin typeface="黑体" panose="02010609060101010101" pitchFamily="2" charset="-122"/>
              <a:ea typeface="黑体" panose="02010609060101010101" pitchFamily="2" charset="-122"/>
              <a:cs typeface="+mn-lt"/>
            </a:endParaRPr>
          </a:p>
        </p:txBody>
      </p:sp>
      <p:sp>
        <p:nvSpPr>
          <p:cNvPr id="40962" name="Rectangle 3"/>
          <p:cNvSpPr>
            <a:spLocks noGrp="1" noRot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83432" y="906611"/>
            <a:ext cx="7772400" cy="5546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800" b="1" i="0" kern="120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逻辑表达式：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None/>
              <a:defRPr/>
            </a:pPr>
            <a:endParaRPr kumimoji="0" lang="en-US" altLang="zh-CN" sz="2800" b="0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132856"/>
            <a:ext cx="7478900" cy="8640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205" y="2996951"/>
            <a:ext cx="7883178" cy="9741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801" y="4453026"/>
            <a:ext cx="7503559" cy="829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771" y="5362830"/>
            <a:ext cx="7407649" cy="7707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4261" y="2745365"/>
            <a:ext cx="5453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读</a:t>
            </a:r>
          </a:p>
        </p:txBody>
      </p:sp>
      <p:sp>
        <p:nvSpPr>
          <p:cNvPr id="46" name="矩形 45"/>
          <p:cNvSpPr/>
          <p:nvPr/>
        </p:nvSpPr>
        <p:spPr>
          <a:xfrm>
            <a:off x="1004261" y="4993498"/>
            <a:ext cx="54534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写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9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124744"/>
            <a:ext cx="7920880" cy="5567425"/>
          </a:xfrm>
          <a:prstGeom prst="rect">
            <a:avLst/>
          </a:prstGeom>
        </p:spPr>
      </p:pic>
      <p:sp>
        <p:nvSpPr>
          <p:cNvPr id="81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多个端口地址译码：</a:t>
            </a:r>
            <a:endParaRPr kumimoji="0" lang="en-US" altLang="zh-CN" sz="2800" b="1" i="0" kern="120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50400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若接口电路中需使用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多个端口地址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，则采用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译码器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译码较方便。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6110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defRPr/>
            </a:pPr>
            <a:r>
              <a:rPr lang="zh-CN" altLang="en-US" sz="2800" kern="12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译码器有：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10800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3-8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74LS138</a:t>
            </a:r>
            <a:endParaRPr kumimoji="0" lang="en-US" altLang="zh-CN" sz="2800" b="1" i="0" kern="120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10800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4-16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74LS154</a:t>
            </a:r>
            <a:endParaRPr kumimoji="0" lang="en-US" altLang="zh-CN" sz="2800" b="1" i="0" kern="120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10800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双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2-4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74LS139  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74LS155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等</a:t>
            </a:r>
            <a:endParaRPr kumimoji="0" lang="zh-CN" altLang="en-US" sz="2800" b="1" i="0" kern="120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  <a:p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11"/>
          <p:cNvSpPr/>
          <p:nvPr>
            <p:custDataLst>
              <p:tags r:id="rId1"/>
            </p:custDataLst>
          </p:nvPr>
        </p:nvSpPr>
        <p:spPr>
          <a:xfrm>
            <a:off x="623569" y="1196340"/>
            <a:ext cx="10945039" cy="156966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3.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使用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74LS138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设计一个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系统板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上接口芯片的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端口地址译码电路并且让每个接口芯片内部的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端口数目为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32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个。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5" y="1099068"/>
            <a:ext cx="9066212" cy="79208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3600" dirty="0" smtClean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. I/O</a:t>
            </a:r>
            <a:r>
              <a:rPr lang="zh-CN" altLang="en-US" sz="36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端口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714" y="1891156"/>
            <a:ext cx="10944909" cy="4934173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定义：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端口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Port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是接口电路中能被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sym typeface="+mn-ea"/>
              </a:rPr>
              <a:t>CPU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sym typeface="+mn-ea"/>
              </a:rPr>
              <a:t>直接访问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寄存器（的地址）</a:t>
            </a:r>
            <a:r>
              <a:rPr lang="zh-CN" altLang="en-US" dirty="0" smtClean="0">
                <a:latin typeface="Times New Roman" panose="02020603050405020304" pitchFamily="18" charset="0"/>
                <a:sym typeface="+mn-ea"/>
              </a:rPr>
              <a:t>。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与外设之间交换信息具体是通过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端口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来进行的。</a:t>
            </a:r>
            <a:endParaRPr kumimoji="1"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.1.1  I/O端口和I/O操作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/>
          <p:nvPr>
            <p:custDataLst>
              <p:tags r:id="rId1"/>
            </p:custDataLst>
          </p:nvPr>
        </p:nvSpPr>
        <p:spPr>
          <a:xfrm>
            <a:off x="617471" y="1063483"/>
            <a:ext cx="617220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CN" sz="32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74LS138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译码器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45" y="2708920"/>
            <a:ext cx="5431951" cy="3096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840895"/>
            <a:ext cx="5112568" cy="5017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623540" y="1412874"/>
            <a:ext cx="10585028" cy="482443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kern="12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分析：</a:t>
            </a:r>
            <a:endParaRPr kumimoji="0" lang="en-US" altLang="zh-CN" b="1" i="0" kern="120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50400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某微机系统板的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端口地址：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00H～0FFH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A7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A0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A9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A8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应赋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值。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50400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芯片内部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32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个端口，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A4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A0</a:t>
            </a:r>
            <a:r>
              <a:rPr lang="zh-CN" altLang="en-US" sz="2800" kern="1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保留</a:t>
            </a:r>
            <a:endParaRPr kumimoji="0" lang="zh-CN" altLang="en-US" sz="2800" b="1" i="0" kern="120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50400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A7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A5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作输入线，参与译码，或作为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74LS138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的控制线与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AEN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一起控制</a:t>
            </a:r>
            <a:r>
              <a:rPr lang="en-US" altLang="zh-CN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74LS138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的译码是否有效。</a:t>
            </a:r>
            <a:r>
              <a:rPr lang="zh-CN" altLang="en-US" sz="2800" kern="120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sp>
        <p:nvSpPr>
          <p:cNvPr id="21507" name="Oval 3"/>
          <p:cNvSpPr/>
          <p:nvPr>
            <p:custDataLst>
              <p:tags r:id="rId2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  <a:endParaRPr lang="zh-CN" altLang="en-US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767408" y="1196752"/>
            <a:ext cx="8031162" cy="3168650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可得译码电路输入线地址值，如下表：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地址线 ：  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00A9A8    A7A6A5    A4A3A2A1A0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用途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sym typeface="+mn-ea"/>
              </a:rPr>
              <a:t>控制        片选         片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sym typeface="+mn-ea"/>
              </a:rPr>
              <a:t>内端口寻址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十六进制：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0H        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7H      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FH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对于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74LS138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的分析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: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控制信号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线：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G1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. G2A. G2B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G1=1,G2A=G2B=0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74LS138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才能进行译码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输入端：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C.B.A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；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输出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端：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Y0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Y7.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输入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输出逻辑关系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见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下表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所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注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AEN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信号控制非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传送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1507" name="Oval 3"/>
          <p:cNvSpPr/>
          <p:nvPr>
            <p:custDataLst>
              <p:tags r:id="rId2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9831" y="1052513"/>
            <a:ext cx="9066212" cy="792088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输入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输出真值表：</a:t>
            </a:r>
          </a:p>
        </p:txBody>
      </p:sp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00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graphicFrame>
        <p:nvGraphicFramePr>
          <p:cNvPr id="39939" name="Group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01998595"/>
              </p:ext>
            </p:extLst>
          </p:nvPr>
        </p:nvGraphicFramePr>
        <p:xfrm>
          <a:off x="1658428" y="1875810"/>
          <a:ext cx="6120680" cy="4754880"/>
        </p:xfrm>
        <a:graphic>
          <a:graphicData uri="http://schemas.openxmlformats.org/drawingml/2006/table">
            <a:tbl>
              <a:tblPr/>
              <a:tblGrid>
                <a:gridCol w="125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752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2A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 B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Y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Y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Y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Y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Y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Y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Y</a:t>
                      </a:r>
                      <a:r>
                        <a:rPr kumimoji="0" lang="en-US" altLang="zh-CN" sz="18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1   1  1   1   1   1  1  0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1   1  1   1   1   1  0  1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1   1  1   1   1   0  1  1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1   1  1   1   0   1  1  1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1   1  1   0   1   1  1  1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1   1  0   1   1   1  1  1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1   0  1   1   1   1  1  1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0   1  1   1   1   1  1  1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X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X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1   1  1   1   1   1  1  1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1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X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1   1  1   1   1   1  1  1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7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X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X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1   1  1   1   1   1  1  1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8188" name="Text Box 60"/>
          <p:cNvSpPr txBox="1"/>
          <p:nvPr>
            <p:custDataLst>
              <p:tags r:id="rId4"/>
            </p:custDataLst>
          </p:nvPr>
        </p:nvSpPr>
        <p:spPr>
          <a:xfrm>
            <a:off x="7536160" y="3591583"/>
            <a:ext cx="76962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CBA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连续时，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400" b="1" baseline="-250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400" b="1" baseline="-250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亦为连续的。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942458" y="3829532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9154" name="Group 3"/>
          <p:cNvGrpSpPr/>
          <p:nvPr/>
        </p:nvGrpSpPr>
        <p:grpSpPr>
          <a:xfrm>
            <a:off x="2162385" y="1989286"/>
            <a:ext cx="6791325" cy="4464050"/>
            <a:chOff x="0" y="75"/>
            <a:chExt cx="4278" cy="2812"/>
          </a:xfrm>
        </p:grpSpPr>
        <p:sp>
          <p:nvSpPr>
            <p:cNvPr id="49163" name="Rectangle 3"/>
            <p:cNvSpPr/>
            <p:nvPr>
              <p:custDataLst>
                <p:tags r:id="rId4"/>
              </p:custDataLst>
            </p:nvPr>
          </p:nvSpPr>
          <p:spPr>
            <a:xfrm>
              <a:off x="844" y="121"/>
              <a:ext cx="1272" cy="246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9164" name="Line 4"/>
            <p:cNvSpPr/>
            <p:nvPr>
              <p:custDataLst>
                <p:tags r:id="rId5"/>
              </p:custDataLst>
            </p:nvPr>
          </p:nvSpPr>
          <p:spPr>
            <a:xfrm>
              <a:off x="522" y="345"/>
              <a:ext cx="322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5" name="Line 5"/>
            <p:cNvSpPr/>
            <p:nvPr>
              <p:custDataLst>
                <p:tags r:id="rId6"/>
              </p:custDataLst>
            </p:nvPr>
          </p:nvSpPr>
          <p:spPr>
            <a:xfrm>
              <a:off x="522" y="645"/>
              <a:ext cx="32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6" name="Line 6"/>
            <p:cNvSpPr/>
            <p:nvPr>
              <p:custDataLst>
                <p:tags r:id="rId7"/>
              </p:custDataLst>
            </p:nvPr>
          </p:nvSpPr>
          <p:spPr>
            <a:xfrm>
              <a:off x="522" y="944"/>
              <a:ext cx="32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9167" name="Group 8"/>
            <p:cNvGrpSpPr/>
            <p:nvPr/>
          </p:nvGrpSpPr>
          <p:grpSpPr>
            <a:xfrm>
              <a:off x="2116" y="270"/>
              <a:ext cx="340" cy="75"/>
              <a:chOff x="0" y="0"/>
              <a:chExt cx="253" cy="48"/>
            </a:xfrm>
          </p:grpSpPr>
          <p:sp>
            <p:nvSpPr>
              <p:cNvPr id="49250" name="Oval 8"/>
              <p:cNvSpPr/>
              <p:nvPr>
                <p:custDataLst>
                  <p:tags r:id="rId79"/>
                </p:custDataLst>
              </p:nvPr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9251" name="Line 9"/>
              <p:cNvSpPr/>
              <p:nvPr>
                <p:custDataLst>
                  <p:tags r:id="rId80"/>
                </p:custDataLst>
              </p:nvPr>
            </p:nvSpPr>
            <p:spPr>
              <a:xfrm>
                <a:off x="61" y="2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68" name="Group 11"/>
            <p:cNvGrpSpPr/>
            <p:nvPr/>
          </p:nvGrpSpPr>
          <p:grpSpPr>
            <a:xfrm>
              <a:off x="2116" y="570"/>
              <a:ext cx="340" cy="75"/>
              <a:chOff x="0" y="0"/>
              <a:chExt cx="253" cy="48"/>
            </a:xfrm>
          </p:grpSpPr>
          <p:sp>
            <p:nvSpPr>
              <p:cNvPr id="49248" name="Oval 11"/>
              <p:cNvSpPr/>
              <p:nvPr>
                <p:custDataLst>
                  <p:tags r:id="rId77"/>
                </p:custDataLst>
              </p:nvPr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9249" name="Line 12"/>
              <p:cNvSpPr/>
              <p:nvPr>
                <p:custDataLst>
                  <p:tags r:id="rId78"/>
                </p:custDataLst>
              </p:nvPr>
            </p:nvSpPr>
            <p:spPr>
              <a:xfrm>
                <a:off x="61" y="2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69" name="Group 14"/>
            <p:cNvGrpSpPr/>
            <p:nvPr/>
          </p:nvGrpSpPr>
          <p:grpSpPr>
            <a:xfrm>
              <a:off x="2116" y="869"/>
              <a:ext cx="340" cy="75"/>
              <a:chOff x="0" y="0"/>
              <a:chExt cx="253" cy="48"/>
            </a:xfrm>
          </p:grpSpPr>
          <p:sp>
            <p:nvSpPr>
              <p:cNvPr id="49246" name="Oval 14"/>
              <p:cNvSpPr/>
              <p:nvPr>
                <p:custDataLst>
                  <p:tags r:id="rId75"/>
                </p:custDataLst>
              </p:nvPr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9247" name="Line 15"/>
              <p:cNvSpPr/>
              <p:nvPr>
                <p:custDataLst>
                  <p:tags r:id="rId76"/>
                </p:custDataLst>
              </p:nvPr>
            </p:nvSpPr>
            <p:spPr>
              <a:xfrm>
                <a:off x="61" y="2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70" name="Group 17"/>
            <p:cNvGrpSpPr/>
            <p:nvPr/>
          </p:nvGrpSpPr>
          <p:grpSpPr>
            <a:xfrm>
              <a:off x="2116" y="1168"/>
              <a:ext cx="340" cy="75"/>
              <a:chOff x="0" y="0"/>
              <a:chExt cx="253" cy="48"/>
            </a:xfrm>
          </p:grpSpPr>
          <p:sp>
            <p:nvSpPr>
              <p:cNvPr id="49244" name="Oval 17"/>
              <p:cNvSpPr/>
              <p:nvPr>
                <p:custDataLst>
                  <p:tags r:id="rId73"/>
                </p:custDataLst>
              </p:nvPr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9245" name="Line 18"/>
              <p:cNvSpPr/>
              <p:nvPr>
                <p:custDataLst>
                  <p:tags r:id="rId74"/>
                </p:custDataLst>
              </p:nvPr>
            </p:nvSpPr>
            <p:spPr>
              <a:xfrm>
                <a:off x="61" y="2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71" name="Group 20"/>
            <p:cNvGrpSpPr/>
            <p:nvPr/>
          </p:nvGrpSpPr>
          <p:grpSpPr>
            <a:xfrm>
              <a:off x="2116" y="1468"/>
              <a:ext cx="340" cy="74"/>
              <a:chOff x="0" y="0"/>
              <a:chExt cx="253" cy="48"/>
            </a:xfrm>
          </p:grpSpPr>
          <p:sp>
            <p:nvSpPr>
              <p:cNvPr id="49242" name="Oval 20"/>
              <p:cNvSpPr/>
              <p:nvPr>
                <p:custDataLst>
                  <p:tags r:id="rId71"/>
                </p:custDataLst>
              </p:nvPr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9243" name="Line 21"/>
              <p:cNvSpPr/>
              <p:nvPr>
                <p:custDataLst>
                  <p:tags r:id="rId72"/>
                </p:custDataLst>
              </p:nvPr>
            </p:nvSpPr>
            <p:spPr>
              <a:xfrm>
                <a:off x="61" y="2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72" name="Group 23"/>
            <p:cNvGrpSpPr/>
            <p:nvPr/>
          </p:nvGrpSpPr>
          <p:grpSpPr>
            <a:xfrm>
              <a:off x="2116" y="1767"/>
              <a:ext cx="340" cy="75"/>
              <a:chOff x="0" y="0"/>
              <a:chExt cx="253" cy="48"/>
            </a:xfrm>
          </p:grpSpPr>
          <p:sp>
            <p:nvSpPr>
              <p:cNvPr id="49240" name="Oval 23"/>
              <p:cNvSpPr/>
              <p:nvPr>
                <p:custDataLst>
                  <p:tags r:id="rId69"/>
                </p:custDataLst>
              </p:nvPr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9241" name="Line 24"/>
              <p:cNvSpPr/>
              <p:nvPr>
                <p:custDataLst>
                  <p:tags r:id="rId70"/>
                </p:custDataLst>
              </p:nvPr>
            </p:nvSpPr>
            <p:spPr>
              <a:xfrm>
                <a:off x="61" y="2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73" name="Group 26"/>
            <p:cNvGrpSpPr/>
            <p:nvPr/>
          </p:nvGrpSpPr>
          <p:grpSpPr>
            <a:xfrm>
              <a:off x="2116" y="2066"/>
              <a:ext cx="340" cy="75"/>
              <a:chOff x="0" y="0"/>
              <a:chExt cx="253" cy="48"/>
            </a:xfrm>
          </p:grpSpPr>
          <p:sp>
            <p:nvSpPr>
              <p:cNvPr id="49238" name="Oval 26"/>
              <p:cNvSpPr/>
              <p:nvPr>
                <p:custDataLst>
                  <p:tags r:id="rId67"/>
                </p:custDataLst>
              </p:nvPr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9239" name="Line 27"/>
              <p:cNvSpPr/>
              <p:nvPr>
                <p:custDataLst>
                  <p:tags r:id="rId68"/>
                </p:custDataLst>
              </p:nvPr>
            </p:nvSpPr>
            <p:spPr>
              <a:xfrm>
                <a:off x="61" y="2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74" name="Group 29"/>
            <p:cNvGrpSpPr/>
            <p:nvPr/>
          </p:nvGrpSpPr>
          <p:grpSpPr>
            <a:xfrm>
              <a:off x="2116" y="2366"/>
              <a:ext cx="340" cy="74"/>
              <a:chOff x="0" y="0"/>
              <a:chExt cx="253" cy="48"/>
            </a:xfrm>
          </p:grpSpPr>
          <p:sp>
            <p:nvSpPr>
              <p:cNvPr id="49236" name="Oval 29"/>
              <p:cNvSpPr/>
              <p:nvPr>
                <p:custDataLst>
                  <p:tags r:id="rId65"/>
                </p:custDataLst>
              </p:nvPr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9237" name="Line 30"/>
              <p:cNvSpPr/>
              <p:nvPr>
                <p:custDataLst>
                  <p:tags r:id="rId66"/>
                </p:custDataLst>
              </p:nvPr>
            </p:nvSpPr>
            <p:spPr>
              <a:xfrm>
                <a:off x="61" y="2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9175" name="Text Box 31"/>
            <p:cNvSpPr txBox="1"/>
            <p:nvPr>
              <p:custDataLst>
                <p:tags r:id="rId8"/>
              </p:custDataLst>
            </p:nvPr>
          </p:nvSpPr>
          <p:spPr>
            <a:xfrm>
              <a:off x="1794" y="140"/>
              <a:ext cx="2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000" b="1" baseline="-18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176" name="Text Box 32"/>
            <p:cNvSpPr txBox="1"/>
            <p:nvPr>
              <p:custDataLst>
                <p:tags r:id="rId9"/>
              </p:custDataLst>
            </p:nvPr>
          </p:nvSpPr>
          <p:spPr>
            <a:xfrm>
              <a:off x="1794" y="2252"/>
              <a:ext cx="2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000" b="1" baseline="-180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9177" name="Text Box 33"/>
            <p:cNvSpPr txBox="1"/>
            <p:nvPr>
              <p:custDataLst>
                <p:tags r:id="rId10"/>
              </p:custDataLst>
            </p:nvPr>
          </p:nvSpPr>
          <p:spPr>
            <a:xfrm>
              <a:off x="909" y="188"/>
              <a:ext cx="23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78" name="Text Box 34"/>
            <p:cNvSpPr txBox="1"/>
            <p:nvPr>
              <p:custDataLst>
                <p:tags r:id="rId11"/>
              </p:custDataLst>
            </p:nvPr>
          </p:nvSpPr>
          <p:spPr>
            <a:xfrm>
              <a:off x="909" y="524"/>
              <a:ext cx="22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79" name="Text Box 35"/>
            <p:cNvSpPr txBox="1"/>
            <p:nvPr>
              <p:custDataLst>
                <p:tags r:id="rId12"/>
              </p:custDataLst>
            </p:nvPr>
          </p:nvSpPr>
          <p:spPr>
            <a:xfrm>
              <a:off x="897" y="812"/>
              <a:ext cx="23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9180" name="Group 37"/>
            <p:cNvGrpSpPr/>
            <p:nvPr/>
          </p:nvGrpSpPr>
          <p:grpSpPr>
            <a:xfrm>
              <a:off x="522" y="1468"/>
              <a:ext cx="322" cy="74"/>
              <a:chOff x="0" y="0"/>
              <a:chExt cx="240" cy="48"/>
            </a:xfrm>
          </p:grpSpPr>
          <p:sp>
            <p:nvSpPr>
              <p:cNvPr id="49234" name="Oval 37"/>
              <p:cNvSpPr/>
              <p:nvPr>
                <p:custDataLst>
                  <p:tags r:id="rId63"/>
                </p:custDataLst>
              </p:nvPr>
            </p:nvSpPr>
            <p:spPr>
              <a:xfrm>
                <a:off x="192" y="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9235" name="Line 38"/>
              <p:cNvSpPr/>
              <p:nvPr>
                <p:custDataLst>
                  <p:tags r:id="rId64"/>
                </p:custDataLst>
              </p:nvPr>
            </p:nvSpPr>
            <p:spPr>
              <a:xfrm flipH="1">
                <a:off x="0" y="2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81" name="Group 40"/>
            <p:cNvGrpSpPr/>
            <p:nvPr/>
          </p:nvGrpSpPr>
          <p:grpSpPr>
            <a:xfrm>
              <a:off x="522" y="1767"/>
              <a:ext cx="322" cy="75"/>
              <a:chOff x="0" y="0"/>
              <a:chExt cx="240" cy="48"/>
            </a:xfrm>
          </p:grpSpPr>
          <p:sp>
            <p:nvSpPr>
              <p:cNvPr id="49232" name="Oval 40"/>
              <p:cNvSpPr/>
              <p:nvPr>
                <p:custDataLst>
                  <p:tags r:id="rId61"/>
                </p:custDataLst>
              </p:nvPr>
            </p:nvSpPr>
            <p:spPr>
              <a:xfrm>
                <a:off x="192" y="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49233" name="Line 41"/>
              <p:cNvSpPr/>
              <p:nvPr>
                <p:custDataLst>
                  <p:tags r:id="rId62"/>
                </p:custDataLst>
              </p:nvPr>
            </p:nvSpPr>
            <p:spPr>
              <a:xfrm flipH="1">
                <a:off x="0" y="2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82" name="Group 43"/>
            <p:cNvGrpSpPr/>
            <p:nvPr/>
          </p:nvGrpSpPr>
          <p:grpSpPr>
            <a:xfrm>
              <a:off x="844" y="1332"/>
              <a:ext cx="361" cy="252"/>
              <a:chOff x="0" y="0"/>
              <a:chExt cx="269" cy="161"/>
            </a:xfrm>
          </p:grpSpPr>
          <p:sp>
            <p:nvSpPr>
              <p:cNvPr id="49230" name="Text Box 43"/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0" y="0"/>
                <a:ext cx="269" cy="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="1" baseline="-18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000" b="1" baseline="-20000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9231" name="Line 44"/>
              <p:cNvSpPr/>
              <p:nvPr>
                <p:custDataLst>
                  <p:tags r:id="rId60"/>
                </p:custDataLst>
              </p:nvPr>
            </p:nvSpPr>
            <p:spPr>
              <a:xfrm>
                <a:off x="63" y="28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83" name="Group 46"/>
            <p:cNvGrpSpPr/>
            <p:nvPr/>
          </p:nvGrpSpPr>
          <p:grpSpPr>
            <a:xfrm>
              <a:off x="844" y="1631"/>
              <a:ext cx="367" cy="252"/>
              <a:chOff x="0" y="0"/>
              <a:chExt cx="273" cy="161"/>
            </a:xfrm>
          </p:grpSpPr>
          <p:sp>
            <p:nvSpPr>
              <p:cNvPr id="49228" name="Text Box 46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0" y="0"/>
                <a:ext cx="273" cy="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="1" baseline="-18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000" b="1" baseline="-20000" dirty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9229" name="Line 47"/>
              <p:cNvSpPr/>
              <p:nvPr>
                <p:custDataLst>
                  <p:tags r:id="rId58"/>
                </p:custDataLst>
              </p:nvPr>
            </p:nvSpPr>
            <p:spPr>
              <a:xfrm>
                <a:off x="63" y="28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9184" name="Text Box 48"/>
            <p:cNvSpPr txBox="1"/>
            <p:nvPr>
              <p:custDataLst>
                <p:tags r:id="rId13"/>
              </p:custDataLst>
            </p:nvPr>
          </p:nvSpPr>
          <p:spPr>
            <a:xfrm>
              <a:off x="893" y="1887"/>
              <a:ext cx="2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 baseline="-20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185" name="Line 49"/>
            <p:cNvSpPr/>
            <p:nvPr>
              <p:custDataLst>
                <p:tags r:id="rId14"/>
              </p:custDataLst>
            </p:nvPr>
          </p:nvSpPr>
          <p:spPr>
            <a:xfrm>
              <a:off x="522" y="2066"/>
              <a:ext cx="322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86" name="Text Box 50"/>
            <p:cNvSpPr txBox="1"/>
            <p:nvPr>
              <p:custDataLst>
                <p:tags r:id="rId15"/>
              </p:custDataLst>
            </p:nvPr>
          </p:nvSpPr>
          <p:spPr>
            <a:xfrm>
              <a:off x="2133" y="90"/>
              <a:ext cx="27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15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87" name="Text Box 51"/>
            <p:cNvSpPr txBox="1"/>
            <p:nvPr>
              <p:custDataLst>
                <p:tags r:id="rId16"/>
              </p:custDataLst>
            </p:nvPr>
          </p:nvSpPr>
          <p:spPr>
            <a:xfrm>
              <a:off x="2133" y="407"/>
              <a:ext cx="27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14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88" name="Text Box 52"/>
            <p:cNvSpPr txBox="1"/>
            <p:nvPr>
              <p:custDataLst>
                <p:tags r:id="rId17"/>
              </p:custDataLst>
            </p:nvPr>
          </p:nvSpPr>
          <p:spPr>
            <a:xfrm>
              <a:off x="2133" y="679"/>
              <a:ext cx="27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13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89" name="Text Box 53"/>
            <p:cNvSpPr txBox="1"/>
            <p:nvPr>
              <p:custDataLst>
                <p:tags r:id="rId18"/>
              </p:custDataLst>
            </p:nvPr>
          </p:nvSpPr>
          <p:spPr>
            <a:xfrm>
              <a:off x="2133" y="997"/>
              <a:ext cx="27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90" name="Text Box 54"/>
            <p:cNvSpPr txBox="1"/>
            <p:nvPr>
              <p:custDataLst>
                <p:tags r:id="rId19"/>
              </p:custDataLst>
            </p:nvPr>
          </p:nvSpPr>
          <p:spPr>
            <a:xfrm>
              <a:off x="2133" y="1269"/>
              <a:ext cx="26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11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91" name="Text Box 55"/>
            <p:cNvSpPr txBox="1"/>
            <p:nvPr>
              <p:custDataLst>
                <p:tags r:id="rId20"/>
              </p:custDataLst>
            </p:nvPr>
          </p:nvSpPr>
          <p:spPr>
            <a:xfrm>
              <a:off x="2133" y="1587"/>
              <a:ext cx="27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10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92" name="Text Box 56"/>
            <p:cNvSpPr txBox="1"/>
            <p:nvPr>
              <p:custDataLst>
                <p:tags r:id="rId21"/>
              </p:custDataLst>
            </p:nvPr>
          </p:nvSpPr>
          <p:spPr>
            <a:xfrm>
              <a:off x="2198" y="190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93" name="Text Box 57"/>
            <p:cNvSpPr txBox="1"/>
            <p:nvPr>
              <p:custDataLst>
                <p:tags r:id="rId22"/>
              </p:custDataLst>
            </p:nvPr>
          </p:nvSpPr>
          <p:spPr>
            <a:xfrm>
              <a:off x="2198" y="2176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94" name="Text Box 58"/>
            <p:cNvSpPr txBox="1"/>
            <p:nvPr>
              <p:custDataLst>
                <p:tags r:id="rId23"/>
              </p:custDataLst>
            </p:nvPr>
          </p:nvSpPr>
          <p:spPr>
            <a:xfrm>
              <a:off x="540" y="75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95" name="Text Box 59"/>
            <p:cNvSpPr txBox="1"/>
            <p:nvPr>
              <p:custDataLst>
                <p:tags r:id="rId24"/>
              </p:custDataLst>
            </p:nvPr>
          </p:nvSpPr>
          <p:spPr>
            <a:xfrm>
              <a:off x="540" y="37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96" name="Text Box 60"/>
            <p:cNvSpPr txBox="1"/>
            <p:nvPr>
              <p:custDataLst>
                <p:tags r:id="rId25"/>
              </p:custDataLst>
            </p:nvPr>
          </p:nvSpPr>
          <p:spPr>
            <a:xfrm>
              <a:off x="540" y="673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97" name="Text Box 61"/>
            <p:cNvSpPr txBox="1"/>
            <p:nvPr>
              <p:custDataLst>
                <p:tags r:id="rId26"/>
              </p:custDataLst>
            </p:nvPr>
          </p:nvSpPr>
          <p:spPr>
            <a:xfrm>
              <a:off x="540" y="1496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98" name="Text Box 62"/>
            <p:cNvSpPr txBox="1"/>
            <p:nvPr>
              <p:custDataLst>
                <p:tags r:id="rId27"/>
              </p:custDataLst>
            </p:nvPr>
          </p:nvSpPr>
          <p:spPr>
            <a:xfrm>
              <a:off x="540" y="1197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99" name="Text Box 63"/>
            <p:cNvSpPr txBox="1"/>
            <p:nvPr>
              <p:custDataLst>
                <p:tags r:id="rId28"/>
              </p:custDataLst>
            </p:nvPr>
          </p:nvSpPr>
          <p:spPr>
            <a:xfrm>
              <a:off x="540" y="1796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200" name="Text Box 64"/>
            <p:cNvSpPr txBox="1"/>
            <p:nvPr>
              <p:custDataLst>
                <p:tags r:id="rId29"/>
              </p:custDataLst>
            </p:nvPr>
          </p:nvSpPr>
          <p:spPr>
            <a:xfrm>
              <a:off x="1219" y="583"/>
              <a:ext cx="7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74LS138</a:t>
              </a:r>
              <a:endParaRPr lang="en-US" altLang="zh-CN" sz="2000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49201" name="Text Box 65"/>
            <p:cNvSpPr txBox="1"/>
            <p:nvPr>
              <p:custDataLst>
                <p:tags r:id="rId30"/>
              </p:custDataLst>
            </p:nvPr>
          </p:nvSpPr>
          <p:spPr>
            <a:xfrm>
              <a:off x="114" y="188"/>
              <a:ext cx="2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00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202" name="Text Box 66"/>
            <p:cNvSpPr txBox="1"/>
            <p:nvPr>
              <p:custDataLst>
                <p:tags r:id="rId31"/>
              </p:custDataLst>
            </p:nvPr>
          </p:nvSpPr>
          <p:spPr>
            <a:xfrm>
              <a:off x="135" y="476"/>
              <a:ext cx="2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00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203" name="Text Box 67"/>
            <p:cNvSpPr txBox="1"/>
            <p:nvPr>
              <p:custDataLst>
                <p:tags r:id="rId32"/>
              </p:custDataLst>
            </p:nvPr>
          </p:nvSpPr>
          <p:spPr>
            <a:xfrm>
              <a:off x="135" y="784"/>
              <a:ext cx="2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00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9204" name="Text Box 68"/>
            <p:cNvSpPr txBox="1"/>
            <p:nvPr>
              <p:custDataLst>
                <p:tags r:id="rId33"/>
              </p:custDataLst>
            </p:nvPr>
          </p:nvSpPr>
          <p:spPr>
            <a:xfrm>
              <a:off x="135" y="1340"/>
              <a:ext cx="2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00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9205" name="Text Box 69"/>
            <p:cNvSpPr txBox="1"/>
            <p:nvPr>
              <p:custDataLst>
                <p:tags r:id="rId34"/>
              </p:custDataLst>
            </p:nvPr>
          </p:nvSpPr>
          <p:spPr>
            <a:xfrm>
              <a:off x="135" y="1628"/>
              <a:ext cx="2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00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206" name="Text Box 70"/>
            <p:cNvSpPr txBox="1"/>
            <p:nvPr>
              <p:custDataLst>
                <p:tags r:id="rId35"/>
              </p:custDataLst>
            </p:nvPr>
          </p:nvSpPr>
          <p:spPr>
            <a:xfrm>
              <a:off x="0" y="1916"/>
              <a:ext cx="45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AEN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9207" name="Text Box 71"/>
            <p:cNvSpPr txBox="1"/>
            <p:nvPr>
              <p:custDataLst>
                <p:tags r:id="rId36"/>
              </p:custDataLst>
            </p:nvPr>
          </p:nvSpPr>
          <p:spPr>
            <a:xfrm>
              <a:off x="2520" y="188"/>
              <a:ext cx="11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DMACS(8237)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9208" name="Text Box 72"/>
            <p:cNvSpPr txBox="1"/>
            <p:nvPr>
              <p:custDataLst>
                <p:tags r:id="rId37"/>
              </p:custDataLst>
            </p:nvPr>
          </p:nvSpPr>
          <p:spPr>
            <a:xfrm>
              <a:off x="2520" y="476"/>
              <a:ext cx="114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INTRCS(8259)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9209" name="Text Box 73"/>
            <p:cNvSpPr txBox="1"/>
            <p:nvPr>
              <p:custDataLst>
                <p:tags r:id="rId38"/>
              </p:custDataLst>
            </p:nvPr>
          </p:nvSpPr>
          <p:spPr>
            <a:xfrm>
              <a:off x="2520" y="764"/>
              <a:ext cx="110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T/C 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CS(8254)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9210" name="Text Box 74"/>
            <p:cNvSpPr txBox="1"/>
            <p:nvPr>
              <p:custDataLst>
                <p:tags r:id="rId39"/>
              </p:custDataLst>
            </p:nvPr>
          </p:nvSpPr>
          <p:spPr>
            <a:xfrm>
              <a:off x="2520" y="1072"/>
              <a:ext cx="100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PPICS(8255)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9211" name="Text Box 75"/>
            <p:cNvSpPr txBox="1"/>
            <p:nvPr>
              <p:custDataLst>
                <p:tags r:id="rId40"/>
              </p:custDataLst>
            </p:nvPr>
          </p:nvSpPr>
          <p:spPr>
            <a:xfrm>
              <a:off x="3113" y="1388"/>
              <a:ext cx="109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WRTDMAPG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9212" name="Text Box 76"/>
            <p:cNvSpPr txBox="1"/>
            <p:nvPr>
              <p:custDataLst>
                <p:tags r:id="rId41"/>
              </p:custDataLst>
            </p:nvPr>
          </p:nvSpPr>
          <p:spPr>
            <a:xfrm>
              <a:off x="2477" y="1438"/>
              <a:ext cx="346" cy="25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49213" name="Freeform 77"/>
            <p:cNvSpPr/>
            <p:nvPr>
              <p:custDataLst>
                <p:tags r:id="rId42"/>
              </p:custDataLst>
            </p:nvPr>
          </p:nvSpPr>
          <p:spPr>
            <a:xfrm>
              <a:off x="562" y="1578"/>
              <a:ext cx="1924" cy="1204"/>
            </a:xfrm>
            <a:custGeom>
              <a:avLst/>
              <a:gdLst>
                <a:gd name="txL" fmla="*/ 0 w 1924"/>
                <a:gd name="txT" fmla="*/ 0 h 1204"/>
                <a:gd name="txR" fmla="*/ 1924 w 1924"/>
                <a:gd name="txB" fmla="*/ 1204 h 1204"/>
              </a:gdLst>
              <a:ahLst/>
              <a:cxnLst>
                <a:cxn ang="0">
                  <a:pos x="0" y="1204"/>
                </a:cxn>
                <a:cxn ang="0">
                  <a:pos x="1845" y="1204"/>
                </a:cxn>
                <a:cxn ang="0">
                  <a:pos x="1845" y="0"/>
                </a:cxn>
                <a:cxn ang="0">
                  <a:pos x="1924" y="4"/>
                </a:cxn>
              </a:cxnLst>
              <a:rect l="txL" t="txT" r="txR" b="txB"/>
              <a:pathLst>
                <a:path w="1924" h="1204">
                  <a:moveTo>
                    <a:pt x="0" y="1204"/>
                  </a:moveTo>
                  <a:lnTo>
                    <a:pt x="1845" y="1204"/>
                  </a:lnTo>
                  <a:lnTo>
                    <a:pt x="1845" y="0"/>
                  </a:lnTo>
                  <a:lnTo>
                    <a:pt x="1924" y="4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Line 78"/>
            <p:cNvSpPr/>
            <p:nvPr>
              <p:custDataLst>
                <p:tags r:id="rId43"/>
              </p:custDataLst>
            </p:nvPr>
          </p:nvSpPr>
          <p:spPr>
            <a:xfrm>
              <a:off x="2822" y="153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5" name="Text Box 79"/>
            <p:cNvSpPr txBox="1"/>
            <p:nvPr>
              <p:custDataLst>
                <p:tags r:id="rId44"/>
              </p:custDataLst>
            </p:nvPr>
          </p:nvSpPr>
          <p:spPr>
            <a:xfrm>
              <a:off x="2473" y="1792"/>
              <a:ext cx="346" cy="25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49216" name="Line 80"/>
            <p:cNvSpPr/>
            <p:nvPr>
              <p:custDataLst>
                <p:tags r:id="rId45"/>
              </p:custDataLst>
            </p:nvPr>
          </p:nvSpPr>
          <p:spPr>
            <a:xfrm>
              <a:off x="2390" y="191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7" name="Line 81"/>
            <p:cNvSpPr/>
            <p:nvPr>
              <p:custDataLst>
                <p:tags r:id="rId46"/>
              </p:custDataLst>
            </p:nvPr>
          </p:nvSpPr>
          <p:spPr>
            <a:xfrm>
              <a:off x="2822" y="182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8" name="Text Box 82"/>
            <p:cNvSpPr txBox="1"/>
            <p:nvPr>
              <p:custDataLst>
                <p:tags r:id="rId47"/>
              </p:custDataLst>
            </p:nvPr>
          </p:nvSpPr>
          <p:spPr>
            <a:xfrm>
              <a:off x="3110" y="1676"/>
              <a:ext cx="116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WRTNMIREG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9219" name="Text Box 83"/>
            <p:cNvSpPr txBox="1"/>
            <p:nvPr>
              <p:custDataLst>
                <p:tags r:id="rId48"/>
              </p:custDataLst>
            </p:nvPr>
          </p:nvSpPr>
          <p:spPr>
            <a:xfrm>
              <a:off x="38" y="2636"/>
              <a:ext cx="46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IOW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9220" name="Line 84"/>
            <p:cNvSpPr/>
            <p:nvPr>
              <p:custDataLst>
                <p:tags r:id="rId49"/>
              </p:custDataLst>
            </p:nvPr>
          </p:nvSpPr>
          <p:spPr>
            <a:xfrm>
              <a:off x="38" y="268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21" name="Line 85"/>
            <p:cNvSpPr/>
            <p:nvPr>
              <p:custDataLst>
                <p:tags r:id="rId50"/>
              </p:custDataLst>
            </p:nvPr>
          </p:nvSpPr>
          <p:spPr>
            <a:xfrm>
              <a:off x="86" y="196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22" name="Line 86"/>
            <p:cNvSpPr/>
            <p:nvPr>
              <p:custDataLst>
                <p:tags r:id="rId51"/>
              </p:custDataLst>
            </p:nvPr>
          </p:nvSpPr>
          <p:spPr>
            <a:xfrm>
              <a:off x="2534" y="238"/>
              <a:ext cx="6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23" name="Line 87"/>
            <p:cNvSpPr/>
            <p:nvPr>
              <p:custDataLst>
                <p:tags r:id="rId52"/>
              </p:custDataLst>
            </p:nvPr>
          </p:nvSpPr>
          <p:spPr>
            <a:xfrm>
              <a:off x="2534" y="52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24" name="Line 88"/>
            <p:cNvSpPr/>
            <p:nvPr>
              <p:custDataLst>
                <p:tags r:id="rId53"/>
              </p:custDataLst>
            </p:nvPr>
          </p:nvSpPr>
          <p:spPr>
            <a:xfrm>
              <a:off x="2534" y="81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25" name="Line 89"/>
            <p:cNvSpPr/>
            <p:nvPr>
              <p:custDataLst>
                <p:tags r:id="rId54"/>
              </p:custDataLst>
            </p:nvPr>
          </p:nvSpPr>
          <p:spPr>
            <a:xfrm>
              <a:off x="2534" y="1124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26" name="Line 90"/>
            <p:cNvSpPr/>
            <p:nvPr>
              <p:custDataLst>
                <p:tags r:id="rId55"/>
              </p:custDataLst>
            </p:nvPr>
          </p:nvSpPr>
          <p:spPr>
            <a:xfrm>
              <a:off x="3158" y="143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27" name="Line 91"/>
            <p:cNvSpPr/>
            <p:nvPr>
              <p:custDataLst>
                <p:tags r:id="rId56"/>
              </p:custDataLst>
            </p:nvPr>
          </p:nvSpPr>
          <p:spPr>
            <a:xfrm>
              <a:off x="3158" y="172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9157" name="Text Box 101"/>
          <p:cNvSpPr txBox="1"/>
          <p:nvPr>
            <p:custDataLst>
              <p:tags r:id="rId2"/>
            </p:custDataLst>
          </p:nvPr>
        </p:nvSpPr>
        <p:spPr>
          <a:xfrm>
            <a:off x="8940353" y="4117489"/>
            <a:ext cx="190817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Times New Roman" panose="02020603050405020304" pitchFamily="18" charset="0"/>
              </a:rPr>
              <a:t>写</a:t>
            </a:r>
            <a:r>
              <a:rPr lang="en-US" altLang="zh-CN" sz="1600" b="1" dirty="0">
                <a:latin typeface="Times New Roman" panose="02020603050405020304" pitchFamily="18" charset="0"/>
              </a:rPr>
              <a:t>DMA</a:t>
            </a:r>
            <a:r>
              <a:rPr lang="zh-CN" altLang="en-US" sz="1600" b="1" dirty="0">
                <a:latin typeface="Times New Roman" panose="02020603050405020304" pitchFamily="18" charset="0"/>
              </a:rPr>
              <a:t>页面寄存器</a:t>
            </a:r>
          </a:p>
        </p:txBody>
      </p:sp>
      <p:sp>
        <p:nvSpPr>
          <p:cNvPr id="49158" name="Text Box 102"/>
          <p:cNvSpPr txBox="1"/>
          <p:nvPr>
            <p:custDataLst>
              <p:tags r:id="rId3"/>
            </p:custDataLst>
          </p:nvPr>
        </p:nvSpPr>
        <p:spPr>
          <a:xfrm>
            <a:off x="8953710" y="4583645"/>
            <a:ext cx="18351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Times New Roman" panose="02020603050405020304" pitchFamily="18" charset="0"/>
              </a:rPr>
              <a:t>写</a:t>
            </a:r>
            <a:r>
              <a:rPr lang="en-US" altLang="zh-CN" sz="1600" b="1" dirty="0">
                <a:latin typeface="Times New Roman" panose="02020603050405020304" pitchFamily="18" charset="0"/>
              </a:rPr>
              <a:t>NMI</a:t>
            </a:r>
            <a:r>
              <a:rPr lang="zh-CN" altLang="en-US" sz="1600" b="1" dirty="0">
                <a:latin typeface="Times New Roman" panose="02020603050405020304" pitchFamily="18" charset="0"/>
              </a:rPr>
              <a:t>屏蔽寄存器</a:t>
            </a:r>
          </a:p>
        </p:txBody>
      </p:sp>
      <p:sp>
        <p:nvSpPr>
          <p:cNvPr id="101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sp>
        <p:nvSpPr>
          <p:cNvPr id="102" name="标题 1"/>
          <p:cNvSpPr txBox="1">
            <a:spLocks/>
          </p:cNvSpPr>
          <p:nvPr/>
        </p:nvSpPr>
        <p:spPr>
          <a:xfrm>
            <a:off x="719831" y="1052513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kern="0" dirty="0" smtClean="0">
                <a:solidFill>
                  <a:srgbClr val="0000FF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译码电路：</a:t>
            </a:r>
            <a:endParaRPr lang="zh-CN" altLang="en-US" sz="2800" kern="0" dirty="0">
              <a:solidFill>
                <a:srgbClr val="0000FF"/>
              </a:solidFill>
              <a:latin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78" name="Rectangle 3"/>
          <p:cNvSpPr>
            <a:spLocks noGrp="1" noRot="1"/>
          </p:cNvSpPr>
          <p:nvPr>
            <p:custDataLst>
              <p:tags r:id="rId2"/>
            </p:custDataLst>
          </p:nvPr>
        </p:nvSpPr>
        <p:spPr>
          <a:xfrm>
            <a:off x="1343472" y="5054561"/>
            <a:ext cx="2808312" cy="86409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片选   地址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范围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Text Box 5"/>
          <p:cNvSpPr txBox="1"/>
          <p:nvPr>
            <p:custDataLst>
              <p:tags r:id="rId3"/>
            </p:custDataLst>
          </p:nvPr>
        </p:nvSpPr>
        <p:spPr>
          <a:xfrm>
            <a:off x="1362749" y="5486609"/>
            <a:ext cx="2684463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  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000H~01FH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734" y="1340768"/>
            <a:ext cx="10145432" cy="3516698"/>
          </a:xfrm>
          <a:prstGeom prst="rect">
            <a:avLst/>
          </a:prstGeom>
        </p:spPr>
      </p:pic>
      <p:sp>
        <p:nvSpPr>
          <p:cNvPr id="7" name="Text Box 5"/>
          <p:cNvSpPr txBox="1"/>
          <p:nvPr>
            <p:custDataLst>
              <p:tags r:id="rId4"/>
            </p:custDataLst>
          </p:nvPr>
        </p:nvSpPr>
        <p:spPr>
          <a:xfrm>
            <a:off x="1382026" y="5946984"/>
            <a:ext cx="26844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8259            ?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2080274" y="3903712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4" y="1482090"/>
            <a:ext cx="828099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.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可选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式端口地址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译码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marL="720000" indent="-4572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采用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开关式端口地址译码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2433" y="3115892"/>
            <a:ext cx="4953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(1</a:t>
            </a:r>
            <a:r>
              <a:rPr lang="en-US" altLang="zh-CN" sz="28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) </a:t>
            </a:r>
            <a:r>
              <a:rPr lang="zh-CN" altLang="en-US" sz="28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使用</a:t>
            </a:r>
            <a:r>
              <a:rPr lang="zh-CN" altLang="en-US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比较器</a:t>
            </a:r>
            <a:r>
              <a:rPr lang="en-US" altLang="zh-CN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+</a:t>
            </a:r>
            <a:r>
              <a:rPr lang="zh-CN" altLang="en-US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地址开关方法</a:t>
            </a:r>
            <a:endParaRPr lang="zh-CN" altLang="en-US" sz="2800" b="1" dirty="0">
              <a:solidFill>
                <a:srgbClr val="7030A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  <a:sym typeface="+mn-ea"/>
              <a:hlinkClick r:id="rId4" action="ppaction://hlinksldjump"/>
            </a:endParaRPr>
          </a:p>
        </p:txBody>
      </p:sp>
      <p:sp>
        <p:nvSpPr>
          <p:cNvPr id="51204" name="Text Box 7"/>
          <p:cNvSpPr txBox="1"/>
          <p:nvPr>
            <p:custDataLst>
              <p:tags r:id="rId2"/>
            </p:custDataLst>
          </p:nvPr>
        </p:nvSpPr>
        <p:spPr>
          <a:xfrm>
            <a:off x="1352128" y="3915142"/>
            <a:ext cx="7696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(2</a:t>
            </a:r>
            <a:r>
              <a:rPr lang="en-US" altLang="zh-CN" sz="28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lang="zh-CN" altLang="en-US" sz="28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使用</a:t>
            </a:r>
            <a:r>
              <a:rPr lang="zh-CN" altLang="en-US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异或门</a:t>
            </a:r>
            <a:r>
              <a:rPr lang="en-US" altLang="zh-CN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+</a:t>
            </a:r>
            <a:r>
              <a:rPr lang="zh-CN" altLang="en-US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地址开关方法</a:t>
            </a:r>
            <a:endParaRPr lang="zh-CN" altLang="en-US" sz="2800" b="1" dirty="0">
              <a:solidFill>
                <a:srgbClr val="7030A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  <a:hlinkClick r:id="rId5" action="ppaction://hlinksldjump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16" y="2035175"/>
            <a:ext cx="11017046" cy="25946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设计</a:t>
            </a:r>
            <a:r>
              <a: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扩展板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上的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端口地址译码电路，要求让扩展板上每个接口芯片的内部端口数目为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，并且端口地址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可选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，范围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300H-31FH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7337" y="1340768"/>
            <a:ext cx="4953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(1)</a:t>
            </a:r>
            <a:r>
              <a:rPr lang="zh-CN" altLang="en-US" sz="2800" b="1" dirty="0" smtClean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使用比较器</a:t>
            </a:r>
            <a:r>
              <a:rPr lang="en-US" altLang="zh-CN" sz="2800" b="1" dirty="0" smtClean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地址开关方法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16" y="2035175"/>
            <a:ext cx="11017046" cy="25946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eaLnBrk="1" latinLnBrk="0" hangingPunct="1">
              <a:lnSpc>
                <a:spcPct val="150000"/>
              </a:lnSpc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7337" y="1340768"/>
            <a:ext cx="4953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分析：</a:t>
            </a:r>
            <a:endParaRPr lang="zh-CN" altLang="en-US" sz="2800" b="1" dirty="0">
              <a:solidFill>
                <a:srgbClr val="0000FF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07" y="2056446"/>
            <a:ext cx="10683098" cy="33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196752"/>
            <a:ext cx="10873283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分析</a:t>
            </a:r>
            <a:r>
              <a:rPr lang="en-US" altLang="zh-CN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:</a:t>
            </a:r>
            <a:endParaRPr lang="en-US" altLang="zh-CN" sz="2800" b="1" dirty="0">
              <a:solidFill>
                <a:srgbClr val="0000FF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000" indent="0"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DIP</a:t>
            </a:r>
            <a:r>
              <a:rPr lang="zh-CN" altLang="en-US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开关</a:t>
            </a:r>
            <a:r>
              <a:rPr lang="en-US" altLang="zh-CN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: </a:t>
            </a: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ON=0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OFF=1</a:t>
            </a:r>
            <a:endParaRPr lang="en-US" altLang="zh-CN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000" indent="0"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74LS85</a:t>
            </a:r>
            <a:r>
              <a:rPr lang="zh-CN" altLang="en-US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比较器</a:t>
            </a:r>
            <a:r>
              <a:rPr lang="en-US" altLang="zh-CN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: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比较的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对象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比较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的结果</a:t>
            </a:r>
            <a:endParaRPr lang="zh-CN" altLang="en-US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00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对象：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组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根输入线与地址线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连接      </a:t>
            </a:r>
            <a:r>
              <a:rPr lang="en-US" altLang="zh-CN" sz="28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A9A8A7A6</a:t>
            </a:r>
            <a:endParaRPr lang="en-US" altLang="zh-CN" sz="2800" b="1" dirty="0">
              <a:solidFill>
                <a:srgbClr val="C0000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000" indent="0"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 </a:t>
            </a: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 B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组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根输入线与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DIP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开关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连接   </a:t>
            </a:r>
            <a:r>
              <a:rPr lang="en-US" altLang="zh-CN" sz="2800" b="1" dirty="0" smtClean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S3S2S1S0</a:t>
            </a:r>
            <a:endParaRPr lang="en-US" altLang="zh-CN" sz="2800" b="1" dirty="0" smtClean="0">
              <a:solidFill>
                <a:srgbClr val="FFC00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000" indent="0" eaLnBrk="1" hangingPunct="1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结果</a:t>
            </a:r>
            <a:r>
              <a:rPr lang="zh-CN" altLang="en-US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： 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种  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A&gt;B,  A&lt;B,  A=B</a:t>
            </a:r>
            <a:endParaRPr lang="en-US" altLang="zh-CN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000" indent="0"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      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取</a:t>
            </a:r>
            <a:r>
              <a:rPr lang="en-US" altLang="zh-CN" sz="2800" b="1" dirty="0">
                <a:solidFill>
                  <a:srgbClr val="92D05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A=B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结果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比较器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输出高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电平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否则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为低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3570" y="1448435"/>
            <a:ext cx="8562975" cy="2995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一个接口可以有几个端口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: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200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8255A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并行接口芯片有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端口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200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8237A DMA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控制器芯片有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16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端口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200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8251A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可编程串行接口芯片有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端口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200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8259A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可编程中断控制器也只有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端口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200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只读不写、只写不读、可以写也可以读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.1.1  I/O端口和I/O操作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1556385"/>
            <a:ext cx="10421932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DIP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的开关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状态：</a:t>
            </a:r>
            <a:endParaRPr lang="zh-CN" altLang="en-US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</a:t>
            </a:r>
            <a:r>
              <a:rPr lang="en-US" altLang="zh-CN" sz="28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S3=1 </a:t>
            </a:r>
            <a:r>
              <a:rPr lang="zh-CN" altLang="en-US" sz="28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8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S2=1</a:t>
            </a:r>
            <a:r>
              <a:rPr lang="zh-CN" altLang="en-US" sz="28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 </a:t>
            </a:r>
            <a:r>
              <a:rPr lang="en-US" altLang="zh-CN" sz="28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S1=0</a:t>
            </a:r>
            <a:r>
              <a:rPr lang="zh-CN" altLang="en-US" sz="28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 </a:t>
            </a:r>
            <a:r>
              <a:rPr lang="en-US" altLang="zh-CN" sz="28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S0=0</a:t>
            </a:r>
            <a:endParaRPr lang="en-US" altLang="zh-CN" sz="2800" b="1" dirty="0">
              <a:solidFill>
                <a:srgbClr val="FFC00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则有</a:t>
            </a:r>
            <a:r>
              <a:rPr lang="en-US" altLang="zh-CN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A9=1</a:t>
            </a:r>
            <a:r>
              <a:rPr lang="zh-CN" altLang="en-US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 </a:t>
            </a:r>
            <a:r>
              <a:rPr lang="en-US" altLang="zh-CN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A8=1</a:t>
            </a:r>
            <a:r>
              <a:rPr lang="zh-CN" altLang="en-US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 </a:t>
            </a:r>
            <a:r>
              <a:rPr lang="en-US" altLang="zh-CN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A7=0</a:t>
            </a:r>
            <a:r>
              <a:rPr lang="zh-CN" altLang="en-US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 </a:t>
            </a:r>
            <a:r>
              <a:rPr lang="en-US" altLang="zh-CN" sz="28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A6=0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</a:t>
            </a:r>
            <a:endParaRPr lang="en-US" altLang="zh-CN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另有：</a:t>
            </a:r>
            <a:r>
              <a:rPr lang="en-US" altLang="zh-CN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A5=0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A4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A3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A2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分别为</a:t>
            </a:r>
            <a:r>
              <a:rPr lang="en-US" altLang="zh-CN" sz="2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000H</a:t>
            </a:r>
            <a:r>
              <a:rPr lang="en-US" altLang="zh-CN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～</a:t>
            </a:r>
            <a:r>
              <a:rPr lang="en-US" altLang="zh-CN" sz="2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111H</a:t>
            </a:r>
            <a:r>
              <a:rPr lang="zh-CN" altLang="en-US" sz="2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</a:t>
            </a:r>
          </a:p>
        </p:txBody>
      </p:sp>
      <p:sp>
        <p:nvSpPr>
          <p:cNvPr id="54275" name="Text Box 3"/>
          <p:cNvSpPr txBox="1"/>
          <p:nvPr>
            <p:custDataLst>
              <p:tags r:id="rId2"/>
            </p:custDataLst>
          </p:nvPr>
        </p:nvSpPr>
        <p:spPr>
          <a:xfrm>
            <a:off x="623570" y="4365104"/>
            <a:ext cx="75876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由此可得地址范围为</a:t>
            </a:r>
            <a:r>
              <a:rPr lang="en-US" altLang="zh-CN" sz="2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300H</a:t>
            </a:r>
            <a:r>
              <a:rPr lang="en-US" altLang="zh-CN" sz="16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31FH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，片内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个端口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3"/>
          <p:cNvSpPr>
            <a:spLocks noGrp="1" noRot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791970" y="1130300"/>
            <a:ext cx="8207375" cy="57277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    A</a:t>
            </a:r>
            <a:r>
              <a:rPr lang="en-US" altLang="zh-CN" sz="2400" baseline="-25000" dirty="0"/>
              <a:t>6</a:t>
            </a:r>
          </a:p>
          <a:p>
            <a:pPr eaLnBrk="1" hangingPunct="1"/>
            <a:r>
              <a:rPr lang="en-US" altLang="zh-CN" sz="2400" dirty="0"/>
              <a:t>    A</a:t>
            </a:r>
            <a:r>
              <a:rPr lang="en-US" altLang="zh-CN" sz="2400" baseline="-25000" dirty="0"/>
              <a:t>7</a:t>
            </a:r>
          </a:p>
          <a:p>
            <a:pPr eaLnBrk="1" hangingPunct="1"/>
            <a:r>
              <a:rPr lang="en-US" altLang="zh-CN" sz="2400" dirty="0"/>
              <a:t>    A</a:t>
            </a:r>
            <a:r>
              <a:rPr lang="en-US" altLang="zh-CN" sz="2400" baseline="-25000" dirty="0"/>
              <a:t>8</a:t>
            </a:r>
          </a:p>
          <a:p>
            <a:pPr eaLnBrk="1" hangingPunct="1"/>
            <a:r>
              <a:rPr lang="en-US" altLang="zh-CN" sz="2400" dirty="0"/>
              <a:t>    A</a:t>
            </a:r>
            <a:r>
              <a:rPr lang="en-US" altLang="zh-CN" sz="2400" baseline="-25000" dirty="0"/>
              <a:t>9</a:t>
            </a:r>
          </a:p>
          <a:p>
            <a:pPr eaLnBrk="1" hangingPunct="1"/>
            <a:endParaRPr lang="en-US" altLang="zh-CN" sz="2400" baseline="-25000" dirty="0"/>
          </a:p>
          <a:p>
            <a:pPr eaLnBrk="1" hangingPunct="1"/>
            <a:endParaRPr lang="en-US" altLang="zh-CN" sz="2400" baseline="-25000" dirty="0"/>
          </a:p>
          <a:p>
            <a:pPr eaLnBrk="1" hangingPunct="1"/>
            <a:r>
              <a:rPr lang="en-US" altLang="zh-CN" sz="2400" dirty="0"/>
              <a:t>S0</a:t>
            </a:r>
          </a:p>
          <a:p>
            <a:pPr eaLnBrk="1" hangingPunct="1"/>
            <a:r>
              <a:rPr lang="en-US" altLang="zh-CN" sz="2400" dirty="0"/>
              <a:t>S1</a:t>
            </a:r>
          </a:p>
          <a:p>
            <a:pPr eaLnBrk="1" hangingPunct="1"/>
            <a:r>
              <a:rPr lang="en-US" altLang="zh-CN" sz="2400" dirty="0"/>
              <a:t>S2</a:t>
            </a:r>
          </a:p>
          <a:p>
            <a:pPr eaLnBrk="1" hangingPunct="1"/>
            <a:r>
              <a:rPr lang="en-US" altLang="zh-CN" sz="2400" dirty="0"/>
              <a:t>S3</a:t>
            </a:r>
          </a:p>
        </p:txBody>
      </p:sp>
      <p:sp>
        <p:nvSpPr>
          <p:cNvPr id="122" name="Rectangle 4"/>
          <p:cNvSpPr/>
          <p:nvPr>
            <p:custDataLst>
              <p:tags r:id="rId2"/>
            </p:custDataLst>
          </p:nvPr>
        </p:nvSpPr>
        <p:spPr>
          <a:xfrm>
            <a:off x="4204970" y="1597025"/>
            <a:ext cx="1656080" cy="519366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3" name="Rectangle 5"/>
          <p:cNvSpPr/>
          <p:nvPr>
            <p:custDataLst>
              <p:tags r:id="rId3"/>
            </p:custDataLst>
          </p:nvPr>
        </p:nvSpPr>
        <p:spPr>
          <a:xfrm>
            <a:off x="7265670" y="1778000"/>
            <a:ext cx="1296988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24" name="Line 7"/>
          <p:cNvSpPr/>
          <p:nvPr>
            <p:custDataLst>
              <p:tags r:id="rId4"/>
            </p:custDataLst>
          </p:nvPr>
        </p:nvSpPr>
        <p:spPr>
          <a:xfrm>
            <a:off x="3088958" y="1814513"/>
            <a:ext cx="1116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" name="Line 8"/>
          <p:cNvSpPr/>
          <p:nvPr>
            <p:custDataLst>
              <p:tags r:id="rId5"/>
            </p:custDataLst>
          </p:nvPr>
        </p:nvSpPr>
        <p:spPr>
          <a:xfrm>
            <a:off x="3125470" y="2282825"/>
            <a:ext cx="1042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" name="Line 9"/>
          <p:cNvSpPr/>
          <p:nvPr>
            <p:custDataLst>
              <p:tags r:id="rId6"/>
            </p:custDataLst>
          </p:nvPr>
        </p:nvSpPr>
        <p:spPr>
          <a:xfrm>
            <a:off x="3125470" y="2751138"/>
            <a:ext cx="1079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7" name="Line 10"/>
          <p:cNvSpPr/>
          <p:nvPr>
            <p:custDataLst>
              <p:tags r:id="rId7"/>
            </p:custDataLst>
          </p:nvPr>
        </p:nvSpPr>
        <p:spPr>
          <a:xfrm>
            <a:off x="3088958" y="3182938"/>
            <a:ext cx="1116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" name="Line 12"/>
          <p:cNvSpPr/>
          <p:nvPr>
            <p:custDataLst>
              <p:tags r:id="rId8"/>
            </p:custDataLst>
          </p:nvPr>
        </p:nvSpPr>
        <p:spPr>
          <a:xfrm>
            <a:off x="2692083" y="4046538"/>
            <a:ext cx="0" cy="19796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" name="Line 13"/>
          <p:cNvSpPr/>
          <p:nvPr>
            <p:custDataLst>
              <p:tags r:id="rId9"/>
            </p:custDataLst>
          </p:nvPr>
        </p:nvSpPr>
        <p:spPr>
          <a:xfrm>
            <a:off x="2692083" y="404653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" name="Line 14"/>
          <p:cNvSpPr/>
          <p:nvPr>
            <p:custDataLst>
              <p:tags r:id="rId10"/>
            </p:custDataLst>
          </p:nvPr>
        </p:nvSpPr>
        <p:spPr>
          <a:xfrm flipV="1">
            <a:off x="2981008" y="3867150"/>
            <a:ext cx="250825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" name="Line 15"/>
          <p:cNvSpPr/>
          <p:nvPr>
            <p:custDataLst>
              <p:tags r:id="rId11"/>
            </p:custDataLst>
          </p:nvPr>
        </p:nvSpPr>
        <p:spPr>
          <a:xfrm>
            <a:off x="3233420" y="4046538"/>
            <a:ext cx="9715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" name="Line 16"/>
          <p:cNvSpPr/>
          <p:nvPr>
            <p:custDataLst>
              <p:tags r:id="rId12"/>
            </p:custDataLst>
          </p:nvPr>
        </p:nvSpPr>
        <p:spPr>
          <a:xfrm>
            <a:off x="2692083" y="458628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" name="Line 17"/>
          <p:cNvSpPr/>
          <p:nvPr>
            <p:custDataLst>
              <p:tags r:id="rId13"/>
            </p:custDataLst>
          </p:nvPr>
        </p:nvSpPr>
        <p:spPr>
          <a:xfrm flipV="1">
            <a:off x="2944495" y="4441825"/>
            <a:ext cx="250825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4" name="Line 18"/>
          <p:cNvSpPr/>
          <p:nvPr>
            <p:custDataLst>
              <p:tags r:id="rId14"/>
            </p:custDataLst>
          </p:nvPr>
        </p:nvSpPr>
        <p:spPr>
          <a:xfrm>
            <a:off x="3233420" y="4586288"/>
            <a:ext cx="9715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" name="Line 19"/>
          <p:cNvSpPr/>
          <p:nvPr>
            <p:custDataLst>
              <p:tags r:id="rId15"/>
            </p:custDataLst>
          </p:nvPr>
        </p:nvSpPr>
        <p:spPr>
          <a:xfrm>
            <a:off x="2692083" y="5451475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" name="Line 20"/>
          <p:cNvSpPr/>
          <p:nvPr>
            <p:custDataLst>
              <p:tags r:id="rId16"/>
            </p:custDataLst>
          </p:nvPr>
        </p:nvSpPr>
        <p:spPr>
          <a:xfrm>
            <a:off x="2692083" y="5019675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" name="Line 21"/>
          <p:cNvSpPr/>
          <p:nvPr>
            <p:custDataLst>
              <p:tags r:id="rId17"/>
            </p:custDataLst>
          </p:nvPr>
        </p:nvSpPr>
        <p:spPr>
          <a:xfrm>
            <a:off x="2549208" y="6027738"/>
            <a:ext cx="288925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" name="Line 23"/>
          <p:cNvSpPr/>
          <p:nvPr>
            <p:custDataLst>
              <p:tags r:id="rId18"/>
            </p:custDataLst>
          </p:nvPr>
        </p:nvSpPr>
        <p:spPr>
          <a:xfrm flipV="1">
            <a:off x="2944495" y="4875213"/>
            <a:ext cx="250825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" name="Line 24"/>
          <p:cNvSpPr/>
          <p:nvPr>
            <p:custDataLst>
              <p:tags r:id="rId19"/>
            </p:custDataLst>
          </p:nvPr>
        </p:nvSpPr>
        <p:spPr>
          <a:xfrm flipV="1">
            <a:off x="2944495" y="5307013"/>
            <a:ext cx="250825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" name="Line 25"/>
          <p:cNvSpPr/>
          <p:nvPr>
            <p:custDataLst>
              <p:tags r:id="rId20"/>
            </p:custDataLst>
          </p:nvPr>
        </p:nvSpPr>
        <p:spPr>
          <a:xfrm>
            <a:off x="3090545" y="5019675"/>
            <a:ext cx="10779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1" name="Line 26"/>
          <p:cNvSpPr/>
          <p:nvPr>
            <p:custDataLst>
              <p:tags r:id="rId21"/>
            </p:custDataLst>
          </p:nvPr>
        </p:nvSpPr>
        <p:spPr>
          <a:xfrm flipV="1">
            <a:off x="3235008" y="5451475"/>
            <a:ext cx="9699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2" name="Text Box 28"/>
          <p:cNvSpPr txBox="1"/>
          <p:nvPr>
            <p:custDataLst>
              <p:tags r:id="rId22"/>
            </p:custDataLst>
          </p:nvPr>
        </p:nvSpPr>
        <p:spPr>
          <a:xfrm>
            <a:off x="4241483" y="1598613"/>
            <a:ext cx="8270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" name="Text Box 29"/>
          <p:cNvSpPr txBox="1"/>
          <p:nvPr>
            <p:custDataLst>
              <p:tags r:id="rId23"/>
            </p:custDataLst>
          </p:nvPr>
        </p:nvSpPr>
        <p:spPr>
          <a:xfrm>
            <a:off x="4241483" y="2066925"/>
            <a:ext cx="863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4" name="Text Box 30"/>
          <p:cNvSpPr txBox="1"/>
          <p:nvPr>
            <p:custDataLst>
              <p:tags r:id="rId24"/>
            </p:custDataLst>
          </p:nvPr>
        </p:nvSpPr>
        <p:spPr>
          <a:xfrm>
            <a:off x="4223792" y="4767263"/>
            <a:ext cx="50323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5" name="Text Box 31"/>
          <p:cNvSpPr txBox="1"/>
          <p:nvPr>
            <p:custDataLst>
              <p:tags r:id="rId25"/>
            </p:custDataLst>
          </p:nvPr>
        </p:nvSpPr>
        <p:spPr>
          <a:xfrm>
            <a:off x="4239895" y="3830638"/>
            <a:ext cx="4683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6" name="Text Box 32"/>
          <p:cNvSpPr txBox="1"/>
          <p:nvPr>
            <p:custDataLst>
              <p:tags r:id="rId26"/>
            </p:custDataLst>
          </p:nvPr>
        </p:nvSpPr>
        <p:spPr>
          <a:xfrm>
            <a:off x="4223792" y="4335463"/>
            <a:ext cx="4683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7" name="Text Box 33"/>
          <p:cNvSpPr txBox="1"/>
          <p:nvPr>
            <p:custDataLst>
              <p:tags r:id="rId27"/>
            </p:custDataLst>
          </p:nvPr>
        </p:nvSpPr>
        <p:spPr>
          <a:xfrm>
            <a:off x="4241483" y="5199063"/>
            <a:ext cx="5032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8" name="Text Box 34"/>
          <p:cNvSpPr txBox="1"/>
          <p:nvPr>
            <p:custDataLst>
              <p:tags r:id="rId28"/>
            </p:custDataLst>
          </p:nvPr>
        </p:nvSpPr>
        <p:spPr>
          <a:xfrm>
            <a:off x="4206558" y="2930525"/>
            <a:ext cx="6826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9" name="Text Box 35"/>
          <p:cNvSpPr txBox="1"/>
          <p:nvPr>
            <p:custDataLst>
              <p:tags r:id="rId29"/>
            </p:custDataLst>
          </p:nvPr>
        </p:nvSpPr>
        <p:spPr>
          <a:xfrm>
            <a:off x="4241483" y="2498725"/>
            <a:ext cx="7191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0" name="Text Box 36"/>
          <p:cNvSpPr txBox="1"/>
          <p:nvPr>
            <p:custDataLst>
              <p:tags r:id="rId30"/>
            </p:custDataLst>
          </p:nvPr>
        </p:nvSpPr>
        <p:spPr>
          <a:xfrm>
            <a:off x="7373620" y="1887538"/>
            <a:ext cx="4683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51" name="Text Box 37"/>
          <p:cNvSpPr txBox="1"/>
          <p:nvPr>
            <p:custDataLst>
              <p:tags r:id="rId31"/>
            </p:custDataLst>
          </p:nvPr>
        </p:nvSpPr>
        <p:spPr>
          <a:xfrm>
            <a:off x="7384733" y="2241550"/>
            <a:ext cx="4683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52" name="Text Box 38"/>
          <p:cNvSpPr txBox="1"/>
          <p:nvPr>
            <p:custDataLst>
              <p:tags r:id="rId32"/>
            </p:custDataLst>
          </p:nvPr>
        </p:nvSpPr>
        <p:spPr>
          <a:xfrm>
            <a:off x="7384733" y="2606675"/>
            <a:ext cx="4683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53" name="Text Box 40"/>
          <p:cNvSpPr txBox="1"/>
          <p:nvPr>
            <p:custDataLst>
              <p:tags r:id="rId33"/>
            </p:custDataLst>
          </p:nvPr>
        </p:nvSpPr>
        <p:spPr>
          <a:xfrm>
            <a:off x="7337108" y="3254375"/>
            <a:ext cx="6461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G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2A</a:t>
            </a:r>
          </a:p>
        </p:txBody>
      </p:sp>
      <p:sp>
        <p:nvSpPr>
          <p:cNvPr id="154" name="Text Box 41"/>
          <p:cNvSpPr txBox="1"/>
          <p:nvPr>
            <p:custDataLst>
              <p:tags r:id="rId34"/>
            </p:custDataLst>
          </p:nvPr>
        </p:nvSpPr>
        <p:spPr>
          <a:xfrm>
            <a:off x="7337108" y="3686175"/>
            <a:ext cx="6127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G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2B</a:t>
            </a:r>
          </a:p>
        </p:txBody>
      </p:sp>
      <p:sp>
        <p:nvSpPr>
          <p:cNvPr id="155" name="Text Box 42"/>
          <p:cNvSpPr txBox="1"/>
          <p:nvPr>
            <p:custDataLst>
              <p:tags r:id="rId35"/>
            </p:custDataLst>
          </p:nvPr>
        </p:nvSpPr>
        <p:spPr>
          <a:xfrm>
            <a:off x="7337108" y="4227513"/>
            <a:ext cx="4683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G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6" name="Text Box 43"/>
          <p:cNvSpPr txBox="1"/>
          <p:nvPr>
            <p:custDataLst>
              <p:tags r:id="rId36"/>
            </p:custDataLst>
          </p:nvPr>
        </p:nvSpPr>
        <p:spPr>
          <a:xfrm>
            <a:off x="4960620" y="4298950"/>
            <a:ext cx="8651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A=B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57" name="Text Box 44"/>
          <p:cNvSpPr txBox="1"/>
          <p:nvPr>
            <p:custDataLst>
              <p:tags r:id="rId37"/>
            </p:custDataLst>
          </p:nvPr>
        </p:nvSpPr>
        <p:spPr>
          <a:xfrm>
            <a:off x="4925695" y="4694238"/>
            <a:ext cx="8651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58" name="Text Box 45"/>
          <p:cNvSpPr txBox="1"/>
          <p:nvPr>
            <p:custDataLst>
              <p:tags r:id="rId38"/>
            </p:custDataLst>
          </p:nvPr>
        </p:nvSpPr>
        <p:spPr>
          <a:xfrm>
            <a:off x="4889183" y="5054600"/>
            <a:ext cx="8651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59" name="Line 46"/>
          <p:cNvSpPr/>
          <p:nvPr>
            <p:custDataLst>
              <p:tags r:id="rId39"/>
            </p:custDataLst>
          </p:nvPr>
        </p:nvSpPr>
        <p:spPr>
          <a:xfrm>
            <a:off x="5859145" y="4875213"/>
            <a:ext cx="4333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" name="Line 47"/>
          <p:cNvSpPr/>
          <p:nvPr>
            <p:custDataLst>
              <p:tags r:id="rId40"/>
            </p:custDataLst>
          </p:nvPr>
        </p:nvSpPr>
        <p:spPr>
          <a:xfrm>
            <a:off x="5859145" y="5270500"/>
            <a:ext cx="4333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" name="Line 48"/>
          <p:cNvSpPr/>
          <p:nvPr>
            <p:custDataLst>
              <p:tags r:id="rId41"/>
            </p:custDataLst>
          </p:nvPr>
        </p:nvSpPr>
        <p:spPr>
          <a:xfrm>
            <a:off x="6292533" y="4875213"/>
            <a:ext cx="0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" name="Line 49"/>
          <p:cNvSpPr/>
          <p:nvPr>
            <p:custDataLst>
              <p:tags r:id="rId42"/>
            </p:custDataLst>
          </p:nvPr>
        </p:nvSpPr>
        <p:spPr>
          <a:xfrm>
            <a:off x="6149658" y="5486400"/>
            <a:ext cx="287337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" name="Line 50"/>
          <p:cNvSpPr/>
          <p:nvPr>
            <p:custDataLst>
              <p:tags r:id="rId43"/>
            </p:custDataLst>
          </p:nvPr>
        </p:nvSpPr>
        <p:spPr>
          <a:xfrm flipV="1">
            <a:off x="5825808" y="4478338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" name="Text Box 51"/>
          <p:cNvSpPr txBox="1"/>
          <p:nvPr>
            <p:custDataLst>
              <p:tags r:id="rId44"/>
            </p:custDataLst>
          </p:nvPr>
        </p:nvSpPr>
        <p:spPr>
          <a:xfrm>
            <a:off x="8092758" y="1814513"/>
            <a:ext cx="57626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5" name="Text Box 52"/>
          <p:cNvSpPr txBox="1"/>
          <p:nvPr>
            <p:custDataLst>
              <p:tags r:id="rId45"/>
            </p:custDataLst>
          </p:nvPr>
        </p:nvSpPr>
        <p:spPr>
          <a:xfrm>
            <a:off x="8129270" y="2138363"/>
            <a:ext cx="5762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6" name="Text Box 53"/>
          <p:cNvSpPr txBox="1"/>
          <p:nvPr>
            <p:custDataLst>
              <p:tags r:id="rId46"/>
            </p:custDataLst>
          </p:nvPr>
        </p:nvSpPr>
        <p:spPr>
          <a:xfrm>
            <a:off x="8129270" y="2822575"/>
            <a:ext cx="5762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7" name="Text Box 54"/>
          <p:cNvSpPr txBox="1"/>
          <p:nvPr>
            <p:custDataLst>
              <p:tags r:id="rId47"/>
            </p:custDataLst>
          </p:nvPr>
        </p:nvSpPr>
        <p:spPr>
          <a:xfrm>
            <a:off x="8129270" y="2497138"/>
            <a:ext cx="5762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8" name="Text Box 55"/>
          <p:cNvSpPr txBox="1"/>
          <p:nvPr>
            <p:custDataLst>
              <p:tags r:id="rId48"/>
            </p:custDataLst>
          </p:nvPr>
        </p:nvSpPr>
        <p:spPr>
          <a:xfrm>
            <a:off x="8129270" y="3506788"/>
            <a:ext cx="5762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9" name="Text Box 56"/>
          <p:cNvSpPr txBox="1"/>
          <p:nvPr>
            <p:custDataLst>
              <p:tags r:id="rId49"/>
            </p:custDataLst>
          </p:nvPr>
        </p:nvSpPr>
        <p:spPr>
          <a:xfrm>
            <a:off x="8129270" y="3181350"/>
            <a:ext cx="5762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0" name="Text Box 57"/>
          <p:cNvSpPr txBox="1"/>
          <p:nvPr>
            <p:custDataLst>
              <p:tags r:id="rId50"/>
            </p:custDataLst>
          </p:nvPr>
        </p:nvSpPr>
        <p:spPr>
          <a:xfrm>
            <a:off x="8129270" y="4225925"/>
            <a:ext cx="5762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1" name="Text Box 58"/>
          <p:cNvSpPr txBox="1"/>
          <p:nvPr>
            <p:custDataLst>
              <p:tags r:id="rId51"/>
            </p:custDataLst>
          </p:nvPr>
        </p:nvSpPr>
        <p:spPr>
          <a:xfrm>
            <a:off x="8129270" y="3830638"/>
            <a:ext cx="5762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2" name="Line 60"/>
          <p:cNvSpPr/>
          <p:nvPr>
            <p:custDataLst>
              <p:tags r:id="rId52"/>
            </p:custDataLst>
          </p:nvPr>
        </p:nvSpPr>
        <p:spPr>
          <a:xfrm>
            <a:off x="8165783" y="1887538"/>
            <a:ext cx="1809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" name="Line 61"/>
          <p:cNvSpPr/>
          <p:nvPr>
            <p:custDataLst>
              <p:tags r:id="rId53"/>
            </p:custDataLst>
          </p:nvPr>
        </p:nvSpPr>
        <p:spPr>
          <a:xfrm>
            <a:off x="8237220" y="2211388"/>
            <a:ext cx="1809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" name="Line 62"/>
          <p:cNvSpPr/>
          <p:nvPr>
            <p:custDataLst>
              <p:tags r:id="rId54"/>
            </p:custDataLst>
          </p:nvPr>
        </p:nvSpPr>
        <p:spPr>
          <a:xfrm>
            <a:off x="8237220" y="2535238"/>
            <a:ext cx="1809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" name="Line 63"/>
          <p:cNvSpPr/>
          <p:nvPr>
            <p:custDataLst>
              <p:tags r:id="rId55"/>
            </p:custDataLst>
          </p:nvPr>
        </p:nvSpPr>
        <p:spPr>
          <a:xfrm>
            <a:off x="8237220" y="2930525"/>
            <a:ext cx="1809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" name="Line 64"/>
          <p:cNvSpPr/>
          <p:nvPr>
            <p:custDataLst>
              <p:tags r:id="rId56"/>
            </p:custDataLst>
          </p:nvPr>
        </p:nvSpPr>
        <p:spPr>
          <a:xfrm>
            <a:off x="8237220" y="3219450"/>
            <a:ext cx="1809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" name="Line 65"/>
          <p:cNvSpPr/>
          <p:nvPr>
            <p:custDataLst>
              <p:tags r:id="rId57"/>
            </p:custDataLst>
          </p:nvPr>
        </p:nvSpPr>
        <p:spPr>
          <a:xfrm>
            <a:off x="8237220" y="3578225"/>
            <a:ext cx="1809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" name="Line 66"/>
          <p:cNvSpPr/>
          <p:nvPr>
            <p:custDataLst>
              <p:tags r:id="rId58"/>
            </p:custDataLst>
          </p:nvPr>
        </p:nvSpPr>
        <p:spPr>
          <a:xfrm>
            <a:off x="8237220" y="3903663"/>
            <a:ext cx="1809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" name="Line 67"/>
          <p:cNvSpPr/>
          <p:nvPr>
            <p:custDataLst>
              <p:tags r:id="rId59"/>
            </p:custDataLst>
          </p:nvPr>
        </p:nvSpPr>
        <p:spPr>
          <a:xfrm>
            <a:off x="8237220" y="4262438"/>
            <a:ext cx="1809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" name="Text Box 69"/>
          <p:cNvSpPr txBox="1"/>
          <p:nvPr>
            <p:custDataLst>
              <p:tags r:id="rId60"/>
            </p:custDataLst>
          </p:nvPr>
        </p:nvSpPr>
        <p:spPr>
          <a:xfrm>
            <a:off x="8453120" y="1717675"/>
            <a:ext cx="288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81" name="Text Box 70"/>
          <p:cNvSpPr txBox="1"/>
          <p:nvPr>
            <p:custDataLst>
              <p:tags r:id="rId61"/>
            </p:custDataLst>
          </p:nvPr>
        </p:nvSpPr>
        <p:spPr>
          <a:xfrm>
            <a:off x="8453120" y="2078038"/>
            <a:ext cx="288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82" name="Text Box 71"/>
          <p:cNvSpPr txBox="1"/>
          <p:nvPr>
            <p:custDataLst>
              <p:tags r:id="rId62"/>
            </p:custDataLst>
          </p:nvPr>
        </p:nvSpPr>
        <p:spPr>
          <a:xfrm>
            <a:off x="8416608" y="2438400"/>
            <a:ext cx="288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83" name="Text Box 72"/>
          <p:cNvSpPr txBox="1"/>
          <p:nvPr>
            <p:custDataLst>
              <p:tags r:id="rId63"/>
            </p:custDataLst>
          </p:nvPr>
        </p:nvSpPr>
        <p:spPr>
          <a:xfrm>
            <a:off x="8453120" y="2762250"/>
            <a:ext cx="288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84" name="Text Box 73"/>
          <p:cNvSpPr txBox="1"/>
          <p:nvPr>
            <p:custDataLst>
              <p:tags r:id="rId64"/>
            </p:custDataLst>
          </p:nvPr>
        </p:nvSpPr>
        <p:spPr>
          <a:xfrm>
            <a:off x="8453120" y="3121025"/>
            <a:ext cx="288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85" name="Text Box 74"/>
          <p:cNvSpPr txBox="1"/>
          <p:nvPr>
            <p:custDataLst>
              <p:tags r:id="rId65"/>
            </p:custDataLst>
          </p:nvPr>
        </p:nvSpPr>
        <p:spPr>
          <a:xfrm>
            <a:off x="8453120" y="3435350"/>
            <a:ext cx="288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86" name="Text Box 75"/>
          <p:cNvSpPr txBox="1"/>
          <p:nvPr>
            <p:custDataLst>
              <p:tags r:id="rId66"/>
            </p:custDataLst>
          </p:nvPr>
        </p:nvSpPr>
        <p:spPr>
          <a:xfrm>
            <a:off x="8453120" y="3770313"/>
            <a:ext cx="288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87" name="Text Box 76"/>
          <p:cNvSpPr txBox="1"/>
          <p:nvPr>
            <p:custDataLst>
              <p:tags r:id="rId67"/>
            </p:custDataLst>
          </p:nvPr>
        </p:nvSpPr>
        <p:spPr>
          <a:xfrm>
            <a:off x="8453120" y="4165600"/>
            <a:ext cx="288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88" name="Line 77"/>
          <p:cNvSpPr/>
          <p:nvPr>
            <p:custDataLst>
              <p:tags r:id="rId68"/>
            </p:custDataLst>
          </p:nvPr>
        </p:nvSpPr>
        <p:spPr>
          <a:xfrm>
            <a:off x="8597583" y="2030413"/>
            <a:ext cx="5032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" name="Line 78"/>
          <p:cNvSpPr/>
          <p:nvPr>
            <p:custDataLst>
              <p:tags r:id="rId69"/>
            </p:custDataLst>
          </p:nvPr>
        </p:nvSpPr>
        <p:spPr>
          <a:xfrm>
            <a:off x="8597583" y="2390775"/>
            <a:ext cx="5032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0" name="Line 79"/>
          <p:cNvSpPr/>
          <p:nvPr>
            <p:custDataLst>
              <p:tags r:id="rId70"/>
            </p:custDataLst>
          </p:nvPr>
        </p:nvSpPr>
        <p:spPr>
          <a:xfrm>
            <a:off x="8597583" y="2751138"/>
            <a:ext cx="5032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" name="Line 80"/>
          <p:cNvSpPr/>
          <p:nvPr>
            <p:custDataLst>
              <p:tags r:id="rId71"/>
            </p:custDataLst>
          </p:nvPr>
        </p:nvSpPr>
        <p:spPr>
          <a:xfrm>
            <a:off x="8634095" y="3074988"/>
            <a:ext cx="5032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" name="Line 81"/>
          <p:cNvSpPr/>
          <p:nvPr>
            <p:custDataLst>
              <p:tags r:id="rId72"/>
            </p:custDataLst>
          </p:nvPr>
        </p:nvSpPr>
        <p:spPr>
          <a:xfrm>
            <a:off x="8597583" y="3398838"/>
            <a:ext cx="5032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3" name="Line 82"/>
          <p:cNvSpPr/>
          <p:nvPr>
            <p:custDataLst>
              <p:tags r:id="rId73"/>
            </p:custDataLst>
          </p:nvPr>
        </p:nvSpPr>
        <p:spPr>
          <a:xfrm>
            <a:off x="8597583" y="3759200"/>
            <a:ext cx="5032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" name="Line 83"/>
          <p:cNvSpPr/>
          <p:nvPr>
            <p:custDataLst>
              <p:tags r:id="rId74"/>
            </p:custDataLst>
          </p:nvPr>
        </p:nvSpPr>
        <p:spPr>
          <a:xfrm>
            <a:off x="8597583" y="4083050"/>
            <a:ext cx="5032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" name="Line 84"/>
          <p:cNvSpPr/>
          <p:nvPr>
            <p:custDataLst>
              <p:tags r:id="rId75"/>
            </p:custDataLst>
          </p:nvPr>
        </p:nvSpPr>
        <p:spPr>
          <a:xfrm>
            <a:off x="8597583" y="4478338"/>
            <a:ext cx="5032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6" name="Line 85"/>
          <p:cNvSpPr/>
          <p:nvPr>
            <p:custDataLst>
              <p:tags r:id="rId76"/>
            </p:custDataLst>
          </p:nvPr>
        </p:nvSpPr>
        <p:spPr>
          <a:xfrm>
            <a:off x="6797358" y="2103438"/>
            <a:ext cx="4683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7" name="Line 86"/>
          <p:cNvSpPr/>
          <p:nvPr>
            <p:custDataLst>
              <p:tags r:id="rId77"/>
            </p:custDataLst>
          </p:nvPr>
        </p:nvSpPr>
        <p:spPr>
          <a:xfrm>
            <a:off x="6797358" y="2427288"/>
            <a:ext cx="4683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" name="Line 87"/>
          <p:cNvSpPr/>
          <p:nvPr>
            <p:custDataLst>
              <p:tags r:id="rId78"/>
            </p:custDataLst>
          </p:nvPr>
        </p:nvSpPr>
        <p:spPr>
          <a:xfrm>
            <a:off x="6797358" y="2786063"/>
            <a:ext cx="4683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9" name="Text Box 88"/>
          <p:cNvSpPr txBox="1"/>
          <p:nvPr>
            <p:custDataLst>
              <p:tags r:id="rId79"/>
            </p:custDataLst>
          </p:nvPr>
        </p:nvSpPr>
        <p:spPr>
          <a:xfrm>
            <a:off x="6400483" y="1887538"/>
            <a:ext cx="57626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0" name="Text Box 89"/>
          <p:cNvSpPr txBox="1"/>
          <p:nvPr>
            <p:custDataLst>
              <p:tags r:id="rId80"/>
            </p:custDataLst>
          </p:nvPr>
        </p:nvSpPr>
        <p:spPr>
          <a:xfrm>
            <a:off x="6400483" y="2138363"/>
            <a:ext cx="57626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1" name="Text Box 90"/>
          <p:cNvSpPr txBox="1"/>
          <p:nvPr>
            <p:custDataLst>
              <p:tags r:id="rId81"/>
            </p:custDataLst>
          </p:nvPr>
        </p:nvSpPr>
        <p:spPr>
          <a:xfrm>
            <a:off x="6400483" y="2462213"/>
            <a:ext cx="57626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2" name="Line 91"/>
          <p:cNvSpPr/>
          <p:nvPr>
            <p:custDataLst>
              <p:tags r:id="rId82"/>
            </p:custDataLst>
          </p:nvPr>
        </p:nvSpPr>
        <p:spPr>
          <a:xfrm>
            <a:off x="6725920" y="3470275"/>
            <a:ext cx="5397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" name="Line 92"/>
          <p:cNvSpPr/>
          <p:nvPr>
            <p:custDataLst>
              <p:tags r:id="rId83"/>
            </p:custDataLst>
          </p:nvPr>
        </p:nvSpPr>
        <p:spPr>
          <a:xfrm>
            <a:off x="6689408" y="3903663"/>
            <a:ext cx="5397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" name="Line 95"/>
          <p:cNvSpPr/>
          <p:nvPr>
            <p:custDataLst>
              <p:tags r:id="rId84"/>
            </p:custDataLst>
          </p:nvPr>
        </p:nvSpPr>
        <p:spPr>
          <a:xfrm>
            <a:off x="7408545" y="3327400"/>
            <a:ext cx="3254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" name="Line 96"/>
          <p:cNvSpPr/>
          <p:nvPr>
            <p:custDataLst>
              <p:tags r:id="rId85"/>
            </p:custDataLst>
          </p:nvPr>
        </p:nvSpPr>
        <p:spPr>
          <a:xfrm>
            <a:off x="7373620" y="3759200"/>
            <a:ext cx="3254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" name="Text Box 97"/>
          <p:cNvSpPr txBox="1"/>
          <p:nvPr>
            <p:custDataLst>
              <p:tags r:id="rId86"/>
            </p:custDataLst>
          </p:nvPr>
        </p:nvSpPr>
        <p:spPr>
          <a:xfrm>
            <a:off x="6329045" y="3217863"/>
            <a:ext cx="5762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7" name="Text Box 98"/>
          <p:cNvSpPr txBox="1"/>
          <p:nvPr>
            <p:custDataLst>
              <p:tags r:id="rId87"/>
            </p:custDataLst>
          </p:nvPr>
        </p:nvSpPr>
        <p:spPr>
          <a:xfrm>
            <a:off x="6041708" y="3686175"/>
            <a:ext cx="863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AEN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08" name="Text Box 99"/>
          <p:cNvSpPr txBox="1"/>
          <p:nvPr>
            <p:custDataLst>
              <p:tags r:id="rId88"/>
            </p:custDataLst>
          </p:nvPr>
        </p:nvSpPr>
        <p:spPr>
          <a:xfrm>
            <a:off x="4097020" y="1130300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74LS85</a:t>
            </a:r>
          </a:p>
        </p:txBody>
      </p:sp>
      <p:sp>
        <p:nvSpPr>
          <p:cNvPr id="209" name="Line 100"/>
          <p:cNvSpPr/>
          <p:nvPr>
            <p:custDataLst>
              <p:tags r:id="rId89"/>
            </p:custDataLst>
          </p:nvPr>
        </p:nvSpPr>
        <p:spPr>
          <a:xfrm>
            <a:off x="2800033" y="3686175"/>
            <a:ext cx="0" cy="2052638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210" name="Line 101"/>
          <p:cNvSpPr/>
          <p:nvPr>
            <p:custDataLst>
              <p:tags r:id="rId90"/>
            </p:custDataLst>
          </p:nvPr>
        </p:nvSpPr>
        <p:spPr>
          <a:xfrm>
            <a:off x="2836545" y="3651250"/>
            <a:ext cx="5397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211" name="Line 102"/>
          <p:cNvSpPr/>
          <p:nvPr>
            <p:custDataLst>
              <p:tags r:id="rId91"/>
            </p:custDataLst>
          </p:nvPr>
        </p:nvSpPr>
        <p:spPr>
          <a:xfrm>
            <a:off x="3268345" y="3686175"/>
            <a:ext cx="0" cy="20177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212" name="Line 103"/>
          <p:cNvSpPr/>
          <p:nvPr>
            <p:custDataLst>
              <p:tags r:id="rId92"/>
            </p:custDataLst>
          </p:nvPr>
        </p:nvSpPr>
        <p:spPr>
          <a:xfrm>
            <a:off x="2800033" y="5703888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213" name="Text Box 104"/>
          <p:cNvSpPr txBox="1"/>
          <p:nvPr>
            <p:custDataLst>
              <p:tags r:id="rId93"/>
            </p:custDataLst>
          </p:nvPr>
        </p:nvSpPr>
        <p:spPr>
          <a:xfrm>
            <a:off x="2728595" y="3182938"/>
            <a:ext cx="7921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DIP</a:t>
            </a:r>
          </a:p>
        </p:txBody>
      </p:sp>
      <p:sp>
        <p:nvSpPr>
          <p:cNvPr id="214" name="Line 106"/>
          <p:cNvSpPr/>
          <p:nvPr>
            <p:custDataLst>
              <p:tags r:id="rId94"/>
            </p:custDataLst>
          </p:nvPr>
        </p:nvSpPr>
        <p:spPr>
          <a:xfrm>
            <a:off x="3017520" y="3830638"/>
            <a:ext cx="107950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" name="Line 107"/>
          <p:cNvSpPr/>
          <p:nvPr>
            <p:custDataLst>
              <p:tags r:id="rId95"/>
            </p:custDataLst>
          </p:nvPr>
        </p:nvSpPr>
        <p:spPr>
          <a:xfrm>
            <a:off x="3017520" y="4371975"/>
            <a:ext cx="107950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6" name="Text Box 108"/>
          <p:cNvSpPr txBox="1"/>
          <p:nvPr>
            <p:custDataLst>
              <p:tags r:id="rId96"/>
            </p:custDataLst>
          </p:nvPr>
        </p:nvSpPr>
        <p:spPr>
          <a:xfrm>
            <a:off x="6329045" y="6423025"/>
            <a:ext cx="42846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用比较器组成的可选式译码器</a:t>
            </a:r>
          </a:p>
        </p:txBody>
      </p:sp>
      <p:sp>
        <p:nvSpPr>
          <p:cNvPr id="217" name="Line 109"/>
          <p:cNvSpPr/>
          <p:nvPr>
            <p:custDataLst>
              <p:tags r:id="rId97"/>
            </p:custDataLst>
          </p:nvPr>
        </p:nvSpPr>
        <p:spPr>
          <a:xfrm>
            <a:off x="3376295" y="4046538"/>
            <a:ext cx="0" cy="1765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8" name="Freeform 112"/>
          <p:cNvSpPr/>
          <p:nvPr>
            <p:custDataLst>
              <p:tags r:id="rId98"/>
            </p:custDataLst>
          </p:nvPr>
        </p:nvSpPr>
        <p:spPr>
          <a:xfrm>
            <a:off x="3331845" y="5791200"/>
            <a:ext cx="152400" cy="420688"/>
          </a:xfrm>
          <a:custGeom>
            <a:avLst/>
            <a:gdLst>
              <a:gd name="txL" fmla="*/ 0 w 96"/>
              <a:gd name="txT" fmla="*/ 0 h 265"/>
              <a:gd name="txR" fmla="*/ 96 w 96"/>
              <a:gd name="txB" fmla="*/ 265 h 265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96" h="265">
                <a:moveTo>
                  <a:pt x="24" y="0"/>
                </a:moveTo>
                <a:cubicBezTo>
                  <a:pt x="78" y="18"/>
                  <a:pt x="79" y="32"/>
                  <a:pt x="96" y="84"/>
                </a:cubicBezTo>
                <a:cubicBezTo>
                  <a:pt x="92" y="96"/>
                  <a:pt x="94" y="112"/>
                  <a:pt x="84" y="120"/>
                </a:cubicBezTo>
                <a:cubicBezTo>
                  <a:pt x="71" y="130"/>
                  <a:pt x="46" y="119"/>
                  <a:pt x="36" y="132"/>
                </a:cubicBezTo>
                <a:cubicBezTo>
                  <a:pt x="28" y="142"/>
                  <a:pt x="42" y="157"/>
                  <a:pt x="48" y="168"/>
                </a:cubicBezTo>
                <a:cubicBezTo>
                  <a:pt x="95" y="261"/>
                  <a:pt x="54" y="150"/>
                  <a:pt x="84" y="240"/>
                </a:cubicBezTo>
                <a:cubicBezTo>
                  <a:pt x="8" y="265"/>
                  <a:pt x="37" y="264"/>
                  <a:pt x="0" y="26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9" name="Freeform 113"/>
          <p:cNvSpPr/>
          <p:nvPr>
            <p:custDataLst>
              <p:tags r:id="rId99"/>
            </p:custDataLst>
          </p:nvPr>
        </p:nvSpPr>
        <p:spPr>
          <a:xfrm>
            <a:off x="3547745" y="5775325"/>
            <a:ext cx="152400" cy="420688"/>
          </a:xfrm>
          <a:custGeom>
            <a:avLst/>
            <a:gdLst>
              <a:gd name="txL" fmla="*/ 0 w 96"/>
              <a:gd name="txT" fmla="*/ 0 h 265"/>
              <a:gd name="txR" fmla="*/ 96 w 96"/>
              <a:gd name="txB" fmla="*/ 265 h 265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96" h="265">
                <a:moveTo>
                  <a:pt x="24" y="0"/>
                </a:moveTo>
                <a:cubicBezTo>
                  <a:pt x="78" y="18"/>
                  <a:pt x="79" y="32"/>
                  <a:pt x="96" y="84"/>
                </a:cubicBezTo>
                <a:cubicBezTo>
                  <a:pt x="92" y="96"/>
                  <a:pt x="94" y="112"/>
                  <a:pt x="84" y="120"/>
                </a:cubicBezTo>
                <a:cubicBezTo>
                  <a:pt x="71" y="130"/>
                  <a:pt x="46" y="119"/>
                  <a:pt x="36" y="132"/>
                </a:cubicBezTo>
                <a:cubicBezTo>
                  <a:pt x="28" y="142"/>
                  <a:pt x="42" y="157"/>
                  <a:pt x="48" y="168"/>
                </a:cubicBezTo>
                <a:cubicBezTo>
                  <a:pt x="95" y="261"/>
                  <a:pt x="54" y="150"/>
                  <a:pt x="84" y="240"/>
                </a:cubicBezTo>
                <a:cubicBezTo>
                  <a:pt x="8" y="265"/>
                  <a:pt x="37" y="264"/>
                  <a:pt x="0" y="26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0" name="Line 114"/>
          <p:cNvSpPr/>
          <p:nvPr>
            <p:custDataLst>
              <p:tags r:id="rId100"/>
            </p:custDataLst>
          </p:nvPr>
        </p:nvSpPr>
        <p:spPr>
          <a:xfrm>
            <a:off x="3592195" y="4586288"/>
            <a:ext cx="0" cy="1189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1" name="Freeform 115"/>
          <p:cNvSpPr/>
          <p:nvPr>
            <p:custDataLst>
              <p:tags r:id="rId101"/>
            </p:custDataLst>
          </p:nvPr>
        </p:nvSpPr>
        <p:spPr>
          <a:xfrm>
            <a:off x="3728720" y="5749925"/>
            <a:ext cx="152400" cy="420688"/>
          </a:xfrm>
          <a:custGeom>
            <a:avLst/>
            <a:gdLst>
              <a:gd name="txL" fmla="*/ 0 w 96"/>
              <a:gd name="txT" fmla="*/ 0 h 265"/>
              <a:gd name="txR" fmla="*/ 96 w 96"/>
              <a:gd name="txB" fmla="*/ 265 h 265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96" h="265">
                <a:moveTo>
                  <a:pt x="24" y="0"/>
                </a:moveTo>
                <a:cubicBezTo>
                  <a:pt x="78" y="18"/>
                  <a:pt x="79" y="32"/>
                  <a:pt x="96" y="84"/>
                </a:cubicBezTo>
                <a:cubicBezTo>
                  <a:pt x="92" y="96"/>
                  <a:pt x="94" y="112"/>
                  <a:pt x="84" y="120"/>
                </a:cubicBezTo>
                <a:cubicBezTo>
                  <a:pt x="71" y="130"/>
                  <a:pt x="46" y="119"/>
                  <a:pt x="36" y="132"/>
                </a:cubicBezTo>
                <a:cubicBezTo>
                  <a:pt x="28" y="142"/>
                  <a:pt x="42" y="157"/>
                  <a:pt x="48" y="168"/>
                </a:cubicBezTo>
                <a:cubicBezTo>
                  <a:pt x="95" y="261"/>
                  <a:pt x="54" y="150"/>
                  <a:pt x="84" y="240"/>
                </a:cubicBezTo>
                <a:cubicBezTo>
                  <a:pt x="8" y="265"/>
                  <a:pt x="37" y="264"/>
                  <a:pt x="0" y="26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2" name="Freeform 116"/>
          <p:cNvSpPr/>
          <p:nvPr>
            <p:custDataLst>
              <p:tags r:id="rId102"/>
            </p:custDataLst>
          </p:nvPr>
        </p:nvSpPr>
        <p:spPr>
          <a:xfrm>
            <a:off x="3944620" y="5749925"/>
            <a:ext cx="152400" cy="420688"/>
          </a:xfrm>
          <a:custGeom>
            <a:avLst/>
            <a:gdLst>
              <a:gd name="txL" fmla="*/ 0 w 96"/>
              <a:gd name="txT" fmla="*/ 0 h 265"/>
              <a:gd name="txR" fmla="*/ 96 w 96"/>
              <a:gd name="txB" fmla="*/ 265 h 265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96" h="265">
                <a:moveTo>
                  <a:pt x="24" y="0"/>
                </a:moveTo>
                <a:cubicBezTo>
                  <a:pt x="78" y="18"/>
                  <a:pt x="79" y="32"/>
                  <a:pt x="96" y="84"/>
                </a:cubicBezTo>
                <a:cubicBezTo>
                  <a:pt x="92" y="96"/>
                  <a:pt x="94" y="112"/>
                  <a:pt x="84" y="120"/>
                </a:cubicBezTo>
                <a:cubicBezTo>
                  <a:pt x="71" y="130"/>
                  <a:pt x="46" y="119"/>
                  <a:pt x="36" y="132"/>
                </a:cubicBezTo>
                <a:cubicBezTo>
                  <a:pt x="28" y="142"/>
                  <a:pt x="42" y="157"/>
                  <a:pt x="48" y="168"/>
                </a:cubicBezTo>
                <a:cubicBezTo>
                  <a:pt x="95" y="261"/>
                  <a:pt x="54" y="150"/>
                  <a:pt x="84" y="240"/>
                </a:cubicBezTo>
                <a:cubicBezTo>
                  <a:pt x="8" y="265"/>
                  <a:pt x="37" y="264"/>
                  <a:pt x="0" y="26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" name="Line 117"/>
          <p:cNvSpPr/>
          <p:nvPr>
            <p:custDataLst>
              <p:tags r:id="rId103"/>
            </p:custDataLst>
          </p:nvPr>
        </p:nvSpPr>
        <p:spPr>
          <a:xfrm>
            <a:off x="3736658" y="5019675"/>
            <a:ext cx="0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4" name="Line 118"/>
          <p:cNvSpPr/>
          <p:nvPr>
            <p:custDataLst>
              <p:tags r:id="rId104"/>
            </p:custDataLst>
          </p:nvPr>
        </p:nvSpPr>
        <p:spPr>
          <a:xfrm>
            <a:off x="3952558" y="544988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" name="Line 119"/>
          <p:cNvSpPr/>
          <p:nvPr>
            <p:custDataLst>
              <p:tags r:id="rId105"/>
            </p:custDataLst>
          </p:nvPr>
        </p:nvSpPr>
        <p:spPr>
          <a:xfrm>
            <a:off x="3341370" y="6207125"/>
            <a:ext cx="0" cy="179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6" name="Line 121"/>
          <p:cNvSpPr/>
          <p:nvPr>
            <p:custDataLst>
              <p:tags r:id="rId106"/>
            </p:custDataLst>
          </p:nvPr>
        </p:nvSpPr>
        <p:spPr>
          <a:xfrm>
            <a:off x="3736658" y="61706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7" name="Line 122"/>
          <p:cNvSpPr/>
          <p:nvPr>
            <p:custDataLst>
              <p:tags r:id="rId107"/>
            </p:custDataLst>
          </p:nvPr>
        </p:nvSpPr>
        <p:spPr>
          <a:xfrm>
            <a:off x="3989070" y="61706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8" name="Line 124"/>
          <p:cNvSpPr/>
          <p:nvPr>
            <p:custDataLst>
              <p:tags r:id="rId108"/>
            </p:custDataLst>
          </p:nvPr>
        </p:nvSpPr>
        <p:spPr>
          <a:xfrm>
            <a:off x="3341370" y="6386513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" name="Line 128"/>
          <p:cNvSpPr/>
          <p:nvPr>
            <p:custDataLst>
              <p:tags r:id="rId109"/>
            </p:custDataLst>
          </p:nvPr>
        </p:nvSpPr>
        <p:spPr>
          <a:xfrm>
            <a:off x="3557270" y="638651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0" name="Line 129"/>
          <p:cNvSpPr/>
          <p:nvPr>
            <p:custDataLst>
              <p:tags r:id="rId110"/>
            </p:custDataLst>
          </p:nvPr>
        </p:nvSpPr>
        <p:spPr>
          <a:xfrm>
            <a:off x="2657158" y="6675438"/>
            <a:ext cx="15478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1" name="Line 130"/>
          <p:cNvSpPr/>
          <p:nvPr>
            <p:custDataLst>
              <p:tags r:id="rId111"/>
            </p:custDataLst>
          </p:nvPr>
        </p:nvSpPr>
        <p:spPr>
          <a:xfrm>
            <a:off x="3557270" y="6207125"/>
            <a:ext cx="0" cy="179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2" name="Text Box 132"/>
          <p:cNvSpPr txBox="1"/>
          <p:nvPr>
            <p:custDataLst>
              <p:tags r:id="rId112"/>
            </p:custDataLst>
          </p:nvPr>
        </p:nvSpPr>
        <p:spPr>
          <a:xfrm>
            <a:off x="4349433" y="6457950"/>
            <a:ext cx="8270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A=B</a:t>
            </a:r>
          </a:p>
        </p:txBody>
      </p:sp>
      <p:sp>
        <p:nvSpPr>
          <p:cNvPr id="233" name="Text Box 133"/>
          <p:cNvSpPr txBox="1"/>
          <p:nvPr>
            <p:custDataLst>
              <p:tags r:id="rId113"/>
            </p:custDataLst>
          </p:nvPr>
        </p:nvSpPr>
        <p:spPr>
          <a:xfrm>
            <a:off x="2117408" y="6457950"/>
            <a:ext cx="685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CC</a:t>
            </a:r>
          </a:p>
        </p:txBody>
      </p:sp>
      <p:sp>
        <p:nvSpPr>
          <p:cNvPr id="234" name="Text Box 134"/>
          <p:cNvSpPr txBox="1"/>
          <p:nvPr>
            <p:custDataLst>
              <p:tags r:id="rId114"/>
            </p:custDataLst>
          </p:nvPr>
        </p:nvSpPr>
        <p:spPr>
          <a:xfrm>
            <a:off x="3233420" y="3525838"/>
            <a:ext cx="5397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35" name="Text Box 135"/>
          <p:cNvSpPr txBox="1"/>
          <p:nvPr>
            <p:custDataLst>
              <p:tags r:id="rId115"/>
            </p:custDataLst>
          </p:nvPr>
        </p:nvSpPr>
        <p:spPr>
          <a:xfrm>
            <a:off x="3449320" y="4065588"/>
            <a:ext cx="5397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36" name="Text Box 136"/>
          <p:cNvSpPr txBox="1"/>
          <p:nvPr>
            <p:custDataLst>
              <p:tags r:id="rId116"/>
            </p:custDataLst>
          </p:nvPr>
        </p:nvSpPr>
        <p:spPr>
          <a:xfrm>
            <a:off x="3593783" y="4497388"/>
            <a:ext cx="5397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37" name="Text Box 137"/>
          <p:cNvSpPr txBox="1"/>
          <p:nvPr>
            <p:custDataLst>
              <p:tags r:id="rId117"/>
            </p:custDataLst>
          </p:nvPr>
        </p:nvSpPr>
        <p:spPr>
          <a:xfrm>
            <a:off x="3809683" y="4929188"/>
            <a:ext cx="5397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38" name="Text Box 138"/>
          <p:cNvSpPr txBox="1"/>
          <p:nvPr>
            <p:custDataLst>
              <p:tags r:id="rId118"/>
            </p:custDataLst>
          </p:nvPr>
        </p:nvSpPr>
        <p:spPr>
          <a:xfrm>
            <a:off x="6149658" y="4749800"/>
            <a:ext cx="5397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0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5440" y="2856905"/>
            <a:ext cx="10441235" cy="4001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/>
            <a:endParaRPr lang="en-US" altLang="zh-CN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/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/>
            <a:endParaRPr lang="en-US" altLang="zh-CN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结论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作为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接口芯片的地址范围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300H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～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31FH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它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可以选择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8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个接口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芯片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，每个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芯片有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个端口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762222"/>
            <a:ext cx="9721080" cy="30952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56240" y="1272475"/>
            <a:ext cx="649537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片选</a:t>
            </a:r>
            <a:endParaRPr lang="en-US" altLang="zh-CN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12424" y="1289722"/>
            <a:ext cx="649537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片内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337" y="1340768"/>
            <a:ext cx="4953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(2</a:t>
            </a:r>
            <a:r>
              <a:rPr lang="en-US" altLang="zh-CN" sz="2800" b="1" dirty="0" smtClean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) </a:t>
            </a:r>
            <a:r>
              <a:rPr lang="zh-CN" altLang="en-US" sz="2800" b="1" dirty="0" smtClean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使用</a:t>
            </a:r>
            <a:r>
              <a:rPr lang="zh-CN" altLang="en-US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异或门</a:t>
            </a:r>
            <a:r>
              <a:rPr lang="en-US" altLang="zh-CN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地址开关方法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5440" y="1988840"/>
            <a:ext cx="10297219" cy="2361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要求：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用异或门代替比较器，设计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可选式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译码电路．</a:t>
            </a:r>
            <a:endParaRPr lang="zh-CN" altLang="en-US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地址范围</a:t>
            </a:r>
            <a:r>
              <a:rPr lang="en-US" altLang="zh-CN" sz="2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:710</a:t>
            </a:r>
            <a:r>
              <a:rPr lang="zh-CN" altLang="en-US" sz="2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～</a:t>
            </a:r>
            <a:r>
              <a:rPr lang="en-US" altLang="zh-CN" sz="28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717H</a:t>
            </a:r>
            <a:endParaRPr lang="en-US" altLang="zh-CN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元件</a:t>
            </a:r>
            <a:r>
              <a:rPr lang="zh-CN" altLang="en-US" sz="28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：</a:t>
            </a:r>
            <a:endParaRPr lang="en-US" altLang="zh-CN" sz="28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marL="10800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片异或门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74LS136</a:t>
            </a:r>
            <a:endParaRPr lang="en-US" altLang="zh-CN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800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9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位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DIP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开关</a:t>
            </a:r>
            <a:endParaRPr lang="zh-CN" altLang="en-US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800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片译码器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74LS138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9394" name="Text Box 3"/>
          <p:cNvSpPr txBox="1"/>
          <p:nvPr>
            <p:custDataLst>
              <p:tags r:id="rId2"/>
            </p:custDataLst>
          </p:nvPr>
        </p:nvSpPr>
        <p:spPr>
          <a:xfrm>
            <a:off x="900671" y="4713037"/>
            <a:ext cx="7696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地址范围：</a:t>
            </a:r>
            <a:r>
              <a:rPr lang="en-US" altLang="zh-CN" sz="2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710H~717H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59395" name="Text Box 52"/>
          <p:cNvSpPr txBox="1"/>
          <p:nvPr>
            <p:custDataLst>
              <p:tags r:id="rId3"/>
            </p:custDataLst>
          </p:nvPr>
        </p:nvSpPr>
        <p:spPr>
          <a:xfrm>
            <a:off x="839470" y="2744788"/>
            <a:ext cx="95050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74LS136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芯片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有</a:t>
            </a:r>
            <a:r>
              <a:rPr lang="en-US" altLang="zh-CN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lang="zh-CN" altLang="en-US" sz="28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异或门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，其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内部逻辑如图所示</a:t>
            </a:r>
          </a:p>
        </p:txBody>
      </p:sp>
      <p:sp>
        <p:nvSpPr>
          <p:cNvPr id="59396" name="Text Box 56"/>
          <p:cNvSpPr txBox="1"/>
          <p:nvPr>
            <p:custDataLst>
              <p:tags r:id="rId4"/>
            </p:custDataLst>
          </p:nvPr>
        </p:nvSpPr>
        <p:spPr>
          <a:xfrm>
            <a:off x="767715" y="1592263"/>
            <a:ext cx="774065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输入信号：</a:t>
            </a: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A0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～</a:t>
            </a: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A11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AEN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IOR</a:t>
            </a:r>
            <a:r>
              <a:rPr lang="zh-CN" altLang="en-US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IOW</a:t>
            </a:r>
            <a:endParaRPr lang="en-US" altLang="zh-CN"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9397" name="Line 57"/>
          <p:cNvSpPr/>
          <p:nvPr>
            <p:custDataLst>
              <p:tags r:id="rId5"/>
            </p:custDataLst>
          </p:nvPr>
        </p:nvSpPr>
        <p:spPr>
          <a:xfrm>
            <a:off x="5447928" y="1665288"/>
            <a:ext cx="682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8" name="Line 58"/>
          <p:cNvSpPr/>
          <p:nvPr>
            <p:custDataLst>
              <p:tags r:id="rId6"/>
            </p:custDataLst>
          </p:nvPr>
        </p:nvSpPr>
        <p:spPr>
          <a:xfrm>
            <a:off x="6456040" y="1665605"/>
            <a:ext cx="878205" cy="63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grpSp>
        <p:nvGrpSpPr>
          <p:cNvPr id="10" name="Group 290"/>
          <p:cNvGrpSpPr>
            <a:grpSpLocks/>
          </p:cNvGrpSpPr>
          <p:nvPr/>
        </p:nvGrpSpPr>
        <p:grpSpPr bwMode="auto">
          <a:xfrm>
            <a:off x="6295725" y="3699920"/>
            <a:ext cx="4425280" cy="2664296"/>
            <a:chOff x="432" y="2832"/>
            <a:chExt cx="2400" cy="1392"/>
          </a:xfrm>
        </p:grpSpPr>
        <p:sp>
          <p:nvSpPr>
            <p:cNvPr id="11" name="Rectangle 228"/>
            <p:cNvSpPr>
              <a:spLocks noChangeArrowheads="1"/>
            </p:cNvSpPr>
            <p:nvPr/>
          </p:nvSpPr>
          <p:spPr bwMode="auto">
            <a:xfrm>
              <a:off x="432" y="3120"/>
              <a:ext cx="2400" cy="816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00206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" name="Rectangle 229"/>
            <p:cNvSpPr>
              <a:spLocks noChangeArrowheads="1"/>
            </p:cNvSpPr>
            <p:nvPr/>
          </p:nvSpPr>
          <p:spPr bwMode="auto">
            <a:xfrm>
              <a:off x="1200" y="3200"/>
              <a:ext cx="240" cy="218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3" name="Rectangle 230"/>
            <p:cNvSpPr>
              <a:spLocks noChangeArrowheads="1"/>
            </p:cNvSpPr>
            <p:nvPr/>
          </p:nvSpPr>
          <p:spPr bwMode="auto">
            <a:xfrm>
              <a:off x="2208" y="3200"/>
              <a:ext cx="240" cy="218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4" name="Rectangle 231"/>
            <p:cNvSpPr>
              <a:spLocks noChangeArrowheads="1"/>
            </p:cNvSpPr>
            <p:nvPr/>
          </p:nvSpPr>
          <p:spPr bwMode="auto">
            <a:xfrm>
              <a:off x="912" y="3632"/>
              <a:ext cx="240" cy="218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5" name="Rectangle 232"/>
            <p:cNvSpPr>
              <a:spLocks noChangeArrowheads="1"/>
            </p:cNvSpPr>
            <p:nvPr/>
          </p:nvSpPr>
          <p:spPr bwMode="auto">
            <a:xfrm>
              <a:off x="1920" y="3632"/>
              <a:ext cx="240" cy="218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6" name="Rectangle 233"/>
            <p:cNvSpPr>
              <a:spLocks noChangeArrowheads="1"/>
            </p:cNvSpPr>
            <p:nvPr/>
          </p:nvSpPr>
          <p:spPr bwMode="auto">
            <a:xfrm>
              <a:off x="1152" y="3432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74LS136</a:t>
              </a:r>
            </a:p>
          </p:txBody>
        </p:sp>
        <p:sp>
          <p:nvSpPr>
            <p:cNvPr id="17" name="Line 236"/>
            <p:cNvSpPr>
              <a:spLocks noChangeShapeType="1"/>
            </p:cNvSpPr>
            <p:nvPr/>
          </p:nvSpPr>
          <p:spPr bwMode="auto">
            <a:xfrm>
              <a:off x="624" y="3696"/>
              <a:ext cx="28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37"/>
            <p:cNvSpPr>
              <a:spLocks noChangeShapeType="1"/>
            </p:cNvSpPr>
            <p:nvPr/>
          </p:nvSpPr>
          <p:spPr bwMode="auto">
            <a:xfrm>
              <a:off x="816" y="3792"/>
              <a:ext cx="96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38"/>
            <p:cNvSpPr>
              <a:spLocks noChangeShapeType="1"/>
            </p:cNvSpPr>
            <p:nvPr/>
          </p:nvSpPr>
          <p:spPr bwMode="auto">
            <a:xfrm>
              <a:off x="624" y="3696"/>
              <a:ext cx="0" cy="38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39"/>
            <p:cNvSpPr>
              <a:spLocks noChangeShapeType="1"/>
            </p:cNvSpPr>
            <p:nvPr/>
          </p:nvSpPr>
          <p:spPr bwMode="auto">
            <a:xfrm>
              <a:off x="816" y="3792"/>
              <a:ext cx="0" cy="28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" name="Group 240"/>
            <p:cNvGrpSpPr>
              <a:grpSpLocks/>
            </p:cNvGrpSpPr>
            <p:nvPr/>
          </p:nvGrpSpPr>
          <p:grpSpPr bwMode="auto">
            <a:xfrm>
              <a:off x="1632" y="3696"/>
              <a:ext cx="288" cy="384"/>
              <a:chOff x="1296" y="3696"/>
              <a:chExt cx="288" cy="384"/>
            </a:xfrm>
          </p:grpSpPr>
          <p:sp>
            <p:nvSpPr>
              <p:cNvPr id="64" name="Line 241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242"/>
              <p:cNvSpPr>
                <a:spLocks noChangeShapeType="1"/>
              </p:cNvSpPr>
              <p:nvPr/>
            </p:nvSpPr>
            <p:spPr bwMode="auto">
              <a:xfrm>
                <a:off x="1488" y="379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243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244"/>
              <p:cNvSpPr>
                <a:spLocks noChangeShapeType="1"/>
              </p:cNvSpPr>
              <p:nvPr/>
            </p:nvSpPr>
            <p:spPr bwMode="auto">
              <a:xfrm>
                <a:off x="148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" name="Group 245"/>
            <p:cNvGrpSpPr>
              <a:grpSpLocks/>
            </p:cNvGrpSpPr>
            <p:nvPr/>
          </p:nvGrpSpPr>
          <p:grpSpPr bwMode="auto">
            <a:xfrm flipH="1" flipV="1">
              <a:off x="2160" y="3744"/>
              <a:ext cx="144" cy="336"/>
              <a:chOff x="2832" y="3600"/>
              <a:chExt cx="96" cy="288"/>
            </a:xfrm>
          </p:grpSpPr>
          <p:sp>
            <p:nvSpPr>
              <p:cNvPr id="62" name="Line 246"/>
              <p:cNvSpPr>
                <a:spLocks noChangeShapeType="1"/>
              </p:cNvSpPr>
              <p:nvPr/>
            </p:nvSpPr>
            <p:spPr bwMode="auto">
              <a:xfrm flipV="1">
                <a:off x="2832" y="388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247"/>
              <p:cNvSpPr>
                <a:spLocks noChangeShapeType="1"/>
              </p:cNvSpPr>
              <p:nvPr/>
            </p:nvSpPr>
            <p:spPr bwMode="auto">
              <a:xfrm flipV="1">
                <a:off x="2832" y="3600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248"/>
            <p:cNvGrpSpPr>
              <a:grpSpLocks/>
            </p:cNvGrpSpPr>
            <p:nvPr/>
          </p:nvGrpSpPr>
          <p:grpSpPr bwMode="auto">
            <a:xfrm flipV="1">
              <a:off x="912" y="2976"/>
              <a:ext cx="288" cy="384"/>
              <a:chOff x="1296" y="3696"/>
              <a:chExt cx="288" cy="384"/>
            </a:xfrm>
          </p:grpSpPr>
          <p:sp>
            <p:nvSpPr>
              <p:cNvPr id="58" name="Line 249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250"/>
              <p:cNvSpPr>
                <a:spLocks noChangeShapeType="1"/>
              </p:cNvSpPr>
              <p:nvPr/>
            </p:nvSpPr>
            <p:spPr bwMode="auto">
              <a:xfrm>
                <a:off x="1488" y="379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251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252"/>
              <p:cNvSpPr>
                <a:spLocks noChangeShapeType="1"/>
              </p:cNvSpPr>
              <p:nvPr/>
            </p:nvSpPr>
            <p:spPr bwMode="auto">
              <a:xfrm>
                <a:off x="148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253"/>
            <p:cNvGrpSpPr>
              <a:grpSpLocks/>
            </p:cNvGrpSpPr>
            <p:nvPr/>
          </p:nvGrpSpPr>
          <p:grpSpPr bwMode="auto">
            <a:xfrm flipV="1">
              <a:off x="1920" y="2976"/>
              <a:ext cx="288" cy="384"/>
              <a:chOff x="1296" y="3696"/>
              <a:chExt cx="288" cy="384"/>
            </a:xfrm>
          </p:grpSpPr>
          <p:sp>
            <p:nvSpPr>
              <p:cNvPr id="54" name="Line 254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255"/>
              <p:cNvSpPr>
                <a:spLocks noChangeShapeType="1"/>
              </p:cNvSpPr>
              <p:nvPr/>
            </p:nvSpPr>
            <p:spPr bwMode="auto">
              <a:xfrm>
                <a:off x="1488" y="379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256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257"/>
              <p:cNvSpPr>
                <a:spLocks noChangeShapeType="1"/>
              </p:cNvSpPr>
              <p:nvPr/>
            </p:nvSpPr>
            <p:spPr bwMode="auto">
              <a:xfrm>
                <a:off x="148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258"/>
            <p:cNvGrpSpPr>
              <a:grpSpLocks/>
            </p:cNvGrpSpPr>
            <p:nvPr/>
          </p:nvGrpSpPr>
          <p:grpSpPr bwMode="auto">
            <a:xfrm flipH="1">
              <a:off x="1440" y="2976"/>
              <a:ext cx="144" cy="336"/>
              <a:chOff x="2832" y="3600"/>
              <a:chExt cx="96" cy="288"/>
            </a:xfrm>
          </p:grpSpPr>
          <p:sp>
            <p:nvSpPr>
              <p:cNvPr id="52" name="Line 259"/>
              <p:cNvSpPr>
                <a:spLocks noChangeShapeType="1"/>
              </p:cNvSpPr>
              <p:nvPr/>
            </p:nvSpPr>
            <p:spPr bwMode="auto">
              <a:xfrm flipV="1">
                <a:off x="2832" y="388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260"/>
              <p:cNvSpPr>
                <a:spLocks noChangeShapeType="1"/>
              </p:cNvSpPr>
              <p:nvPr/>
            </p:nvSpPr>
            <p:spPr bwMode="auto">
              <a:xfrm flipV="1">
                <a:off x="2832" y="3600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261"/>
            <p:cNvGrpSpPr>
              <a:grpSpLocks/>
            </p:cNvGrpSpPr>
            <p:nvPr/>
          </p:nvGrpSpPr>
          <p:grpSpPr bwMode="auto">
            <a:xfrm flipH="1" flipV="1">
              <a:off x="1152" y="3744"/>
              <a:ext cx="144" cy="336"/>
              <a:chOff x="2832" y="3600"/>
              <a:chExt cx="96" cy="288"/>
            </a:xfrm>
          </p:grpSpPr>
          <p:sp>
            <p:nvSpPr>
              <p:cNvPr id="50" name="Line 262"/>
              <p:cNvSpPr>
                <a:spLocks noChangeShapeType="1"/>
              </p:cNvSpPr>
              <p:nvPr/>
            </p:nvSpPr>
            <p:spPr bwMode="auto">
              <a:xfrm flipV="1">
                <a:off x="2832" y="388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263"/>
              <p:cNvSpPr>
                <a:spLocks noChangeShapeType="1"/>
              </p:cNvSpPr>
              <p:nvPr/>
            </p:nvSpPr>
            <p:spPr bwMode="auto">
              <a:xfrm flipV="1">
                <a:off x="2832" y="3600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" name="Group 264"/>
            <p:cNvGrpSpPr>
              <a:grpSpLocks/>
            </p:cNvGrpSpPr>
            <p:nvPr/>
          </p:nvGrpSpPr>
          <p:grpSpPr bwMode="auto">
            <a:xfrm flipH="1">
              <a:off x="2448" y="2976"/>
              <a:ext cx="144" cy="336"/>
              <a:chOff x="2832" y="3600"/>
              <a:chExt cx="96" cy="288"/>
            </a:xfrm>
          </p:grpSpPr>
          <p:sp>
            <p:nvSpPr>
              <p:cNvPr id="48" name="Line 265"/>
              <p:cNvSpPr>
                <a:spLocks noChangeShapeType="1"/>
              </p:cNvSpPr>
              <p:nvPr/>
            </p:nvSpPr>
            <p:spPr bwMode="auto">
              <a:xfrm flipV="1">
                <a:off x="2832" y="388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266"/>
              <p:cNvSpPr>
                <a:spLocks noChangeShapeType="1"/>
              </p:cNvSpPr>
              <p:nvPr/>
            </p:nvSpPr>
            <p:spPr bwMode="auto">
              <a:xfrm flipV="1">
                <a:off x="2832" y="3600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8" name="Rectangle 267"/>
            <p:cNvSpPr>
              <a:spLocks noChangeArrowheads="1"/>
            </p:cNvSpPr>
            <p:nvPr/>
          </p:nvSpPr>
          <p:spPr bwMode="auto">
            <a:xfrm>
              <a:off x="552" y="4080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" name="Rectangle 268"/>
            <p:cNvSpPr>
              <a:spLocks noChangeArrowheads="1"/>
            </p:cNvSpPr>
            <p:nvPr/>
          </p:nvSpPr>
          <p:spPr bwMode="auto">
            <a:xfrm>
              <a:off x="744" y="4080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Rectangle 269"/>
            <p:cNvSpPr>
              <a:spLocks noChangeArrowheads="1"/>
            </p:cNvSpPr>
            <p:nvPr/>
          </p:nvSpPr>
          <p:spPr bwMode="auto">
            <a:xfrm>
              <a:off x="1224" y="4080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" name="Rectangle 270"/>
            <p:cNvSpPr>
              <a:spLocks noChangeArrowheads="1"/>
            </p:cNvSpPr>
            <p:nvPr/>
          </p:nvSpPr>
          <p:spPr bwMode="auto">
            <a:xfrm>
              <a:off x="1560" y="4080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" name="Rectangle 271"/>
            <p:cNvSpPr>
              <a:spLocks noChangeArrowheads="1"/>
            </p:cNvSpPr>
            <p:nvPr/>
          </p:nvSpPr>
          <p:spPr bwMode="auto">
            <a:xfrm>
              <a:off x="2232" y="4080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" name="Rectangle 272"/>
            <p:cNvSpPr>
              <a:spLocks noChangeArrowheads="1"/>
            </p:cNvSpPr>
            <p:nvPr/>
          </p:nvSpPr>
          <p:spPr bwMode="auto">
            <a:xfrm>
              <a:off x="1752" y="4080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" name="Line 273"/>
            <p:cNvSpPr>
              <a:spLocks noChangeShapeType="1"/>
            </p:cNvSpPr>
            <p:nvPr/>
          </p:nvSpPr>
          <p:spPr bwMode="auto">
            <a:xfrm flipH="1">
              <a:off x="2160" y="3744"/>
              <a:ext cx="144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274"/>
            <p:cNvSpPr>
              <a:spLocks noChangeShapeType="1"/>
            </p:cNvSpPr>
            <p:nvPr/>
          </p:nvSpPr>
          <p:spPr bwMode="auto">
            <a:xfrm flipH="1">
              <a:off x="2544" y="3936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Rectangle 275"/>
            <p:cNvSpPr>
              <a:spLocks noChangeArrowheads="1"/>
            </p:cNvSpPr>
            <p:nvPr/>
          </p:nvSpPr>
          <p:spPr bwMode="auto">
            <a:xfrm>
              <a:off x="2472" y="4080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7" name="Rectangle 276"/>
            <p:cNvSpPr>
              <a:spLocks noChangeArrowheads="1"/>
            </p:cNvSpPr>
            <p:nvPr/>
          </p:nvSpPr>
          <p:spPr bwMode="auto">
            <a:xfrm>
              <a:off x="2352" y="374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38" name="Rectangle 277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39" name="Rectangle 278"/>
            <p:cNvSpPr>
              <a:spLocks noChangeArrowheads="1"/>
            </p:cNvSpPr>
            <p:nvPr/>
          </p:nvSpPr>
          <p:spPr bwMode="auto">
            <a:xfrm>
              <a:off x="960" y="2832"/>
              <a:ext cx="2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0" name="Rectangle 279"/>
            <p:cNvSpPr>
              <a:spLocks noChangeArrowheads="1"/>
            </p:cNvSpPr>
            <p:nvPr/>
          </p:nvSpPr>
          <p:spPr bwMode="auto">
            <a:xfrm>
              <a:off x="1504" y="283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1" name="Rectangle 280"/>
            <p:cNvSpPr>
              <a:spLocks noChangeArrowheads="1"/>
            </p:cNvSpPr>
            <p:nvPr/>
          </p:nvSpPr>
          <p:spPr bwMode="auto">
            <a:xfrm>
              <a:off x="1848" y="283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2" name="Rectangle 281"/>
            <p:cNvSpPr>
              <a:spLocks noChangeArrowheads="1"/>
            </p:cNvSpPr>
            <p:nvPr/>
          </p:nvSpPr>
          <p:spPr bwMode="auto">
            <a:xfrm>
              <a:off x="2520" y="283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3" name="Rectangle 282"/>
            <p:cNvSpPr>
              <a:spLocks noChangeArrowheads="1"/>
            </p:cNvSpPr>
            <p:nvPr/>
          </p:nvSpPr>
          <p:spPr bwMode="auto">
            <a:xfrm>
              <a:off x="2040" y="283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4" name="Line 283"/>
            <p:cNvSpPr>
              <a:spLocks noChangeShapeType="1"/>
            </p:cNvSpPr>
            <p:nvPr/>
          </p:nvSpPr>
          <p:spPr bwMode="auto">
            <a:xfrm flipH="1">
              <a:off x="624" y="2976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Rectangle 284"/>
            <p:cNvSpPr>
              <a:spLocks noChangeArrowheads="1"/>
            </p:cNvSpPr>
            <p:nvPr/>
          </p:nvSpPr>
          <p:spPr bwMode="auto">
            <a:xfrm>
              <a:off x="544" y="283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6" name="Rectangle 285"/>
            <p:cNvSpPr>
              <a:spLocks noChangeArrowheads="1"/>
            </p:cNvSpPr>
            <p:nvPr/>
          </p:nvSpPr>
          <p:spPr bwMode="auto">
            <a:xfrm>
              <a:off x="432" y="312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47" name="Arc 289"/>
            <p:cNvSpPr>
              <a:spLocks/>
            </p:cNvSpPr>
            <p:nvPr/>
          </p:nvSpPr>
          <p:spPr bwMode="auto">
            <a:xfrm>
              <a:off x="432" y="3384"/>
              <a:ext cx="144" cy="288"/>
            </a:xfrm>
            <a:custGeom>
              <a:avLst/>
              <a:gdLst>
                <a:gd name="T0" fmla="*/ 0 w 21600"/>
                <a:gd name="T1" fmla="*/ 0 h 43163"/>
                <a:gd name="T2" fmla="*/ 0 w 21600"/>
                <a:gd name="T3" fmla="*/ 0 h 43163"/>
                <a:gd name="T4" fmla="*/ 0 w 21600"/>
                <a:gd name="T5" fmla="*/ 0 h 4316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63"/>
                <a:gd name="T11" fmla="*/ 21600 w 21600"/>
                <a:gd name="T12" fmla="*/ 43163 h 43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6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6"/>
                    <a:pt x="12685" y="42491"/>
                    <a:pt x="1267" y="43162"/>
                  </a:cubicBezTo>
                </a:path>
                <a:path w="21600" h="4316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6"/>
                    <a:pt x="12685" y="42491"/>
                    <a:pt x="1267" y="4316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180782"/>
            <a:ext cx="11017046" cy="4836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eaLnBrk="1" hangingPunct="1">
              <a:spcAft>
                <a:spcPts val="180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按图所设的开关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状态，该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译码电路输入地址的值如下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/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eaLnBrk="1" hangingPunct="1"/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eaLnBrk="1" hangingPunct="1"/>
            <a:endParaRPr lang="en-US" altLang="zh-CN" sz="2800" b="1" dirty="0">
              <a:solidFill>
                <a:srgbClr val="FF3399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eaLnBrk="1" hangingPunct="1"/>
            <a:endParaRPr lang="en-US" altLang="zh-CN" sz="2800" b="1" dirty="0" smtClean="0">
              <a:solidFill>
                <a:srgbClr val="FF3399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eaLnBrk="1" hangingPunct="1"/>
            <a:endParaRPr lang="en-US" altLang="zh-CN" sz="2800" b="1" dirty="0">
              <a:solidFill>
                <a:srgbClr val="FF3399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eaLnBrk="1" hangingPunct="1"/>
            <a:endParaRPr lang="en-US" altLang="zh-CN" sz="2800" b="1" dirty="0" smtClean="0">
              <a:solidFill>
                <a:srgbClr val="FF3399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eaLnBrk="1" hangingPunct="1"/>
            <a:endParaRPr lang="en-US" altLang="zh-CN" sz="2800" b="1" dirty="0">
              <a:solidFill>
                <a:srgbClr val="FF3399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eaLnBrk="1" hangingPunct="1"/>
            <a:endParaRPr lang="en-US" altLang="zh-CN" sz="2800" b="1" dirty="0">
              <a:solidFill>
                <a:srgbClr val="FF33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/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其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地址范围：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710H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～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717H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1772816"/>
            <a:ext cx="9126072" cy="4175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60207" y="3217058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kern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0418" name="Text Box 286"/>
          <p:cNvSpPr txBox="1"/>
          <p:nvPr>
            <p:custDataLst>
              <p:tags r:id="rId2"/>
            </p:custDataLst>
          </p:nvPr>
        </p:nvSpPr>
        <p:spPr>
          <a:xfrm>
            <a:off x="6738614" y="5547013"/>
            <a:ext cx="4757986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kern="0" dirty="0">
                <a:solidFill>
                  <a:srgbClr val="00206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练习：地址范围为</a:t>
            </a:r>
            <a:r>
              <a:rPr lang="en-US" altLang="zh-CN" sz="2400" b="1" kern="0" dirty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300H</a:t>
            </a:r>
            <a:r>
              <a:rPr lang="zh-CN" altLang="en-US" sz="2400" b="1" kern="0" dirty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～</a:t>
            </a:r>
            <a:r>
              <a:rPr lang="en-US" altLang="zh-CN" sz="2400" b="1" kern="0" dirty="0">
                <a:solidFill>
                  <a:srgbClr val="FFC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307H</a:t>
            </a:r>
            <a:r>
              <a:rPr lang="zh-CN" altLang="en-US" sz="2400" b="1" kern="0" dirty="0">
                <a:solidFill>
                  <a:srgbClr val="00206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则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kern="0" dirty="0">
                <a:solidFill>
                  <a:srgbClr val="00206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400" b="1" kern="0" dirty="0">
                <a:solidFill>
                  <a:srgbClr val="00206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S1</a:t>
            </a:r>
            <a:r>
              <a:rPr lang="zh-CN" altLang="en-US" sz="2400" b="1" kern="0" dirty="0">
                <a:solidFill>
                  <a:srgbClr val="00206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～</a:t>
            </a:r>
            <a:r>
              <a:rPr lang="en-US" altLang="zh-CN" sz="2400" b="1" kern="0" dirty="0">
                <a:solidFill>
                  <a:srgbClr val="00206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S9</a:t>
            </a:r>
            <a:r>
              <a:rPr lang="zh-CN" altLang="en-US" sz="2400" b="1" kern="0" dirty="0">
                <a:solidFill>
                  <a:srgbClr val="00206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应如何设置？</a:t>
            </a:r>
          </a:p>
        </p:txBody>
      </p:sp>
      <p:grpSp>
        <p:nvGrpSpPr>
          <p:cNvPr id="60419" name="Group 290"/>
          <p:cNvGrpSpPr/>
          <p:nvPr/>
        </p:nvGrpSpPr>
        <p:grpSpPr>
          <a:xfrm>
            <a:off x="1807568" y="4922223"/>
            <a:ext cx="3485934" cy="1935777"/>
            <a:chOff x="432" y="2832"/>
            <a:chExt cx="2400" cy="1392"/>
          </a:xfrm>
        </p:grpSpPr>
        <p:sp>
          <p:nvSpPr>
            <p:cNvPr id="60644" name="Rectangle 228"/>
            <p:cNvSpPr/>
            <p:nvPr>
              <p:custDataLst>
                <p:tags r:id="rId225"/>
              </p:custDataLst>
            </p:nvPr>
          </p:nvSpPr>
          <p:spPr>
            <a:xfrm>
              <a:off x="432" y="3120"/>
              <a:ext cx="2400" cy="816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645" name="Rectangle 229"/>
            <p:cNvSpPr/>
            <p:nvPr>
              <p:custDataLst>
                <p:tags r:id="rId226"/>
              </p:custDataLst>
            </p:nvPr>
          </p:nvSpPr>
          <p:spPr>
            <a:xfrm>
              <a:off x="1200" y="3200"/>
              <a:ext cx="240" cy="218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=1</a:t>
              </a:r>
            </a:p>
          </p:txBody>
        </p:sp>
        <p:sp>
          <p:nvSpPr>
            <p:cNvPr id="60646" name="Rectangle 230"/>
            <p:cNvSpPr/>
            <p:nvPr>
              <p:custDataLst>
                <p:tags r:id="rId227"/>
              </p:custDataLst>
            </p:nvPr>
          </p:nvSpPr>
          <p:spPr>
            <a:xfrm>
              <a:off x="2208" y="3200"/>
              <a:ext cx="240" cy="218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=1</a:t>
              </a:r>
            </a:p>
          </p:txBody>
        </p:sp>
        <p:sp>
          <p:nvSpPr>
            <p:cNvPr id="60647" name="Rectangle 231"/>
            <p:cNvSpPr/>
            <p:nvPr>
              <p:custDataLst>
                <p:tags r:id="rId228"/>
              </p:custDataLst>
            </p:nvPr>
          </p:nvSpPr>
          <p:spPr>
            <a:xfrm>
              <a:off x="912" y="3632"/>
              <a:ext cx="240" cy="218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=1</a:t>
              </a:r>
            </a:p>
          </p:txBody>
        </p:sp>
        <p:sp>
          <p:nvSpPr>
            <p:cNvPr id="60648" name="Rectangle 232"/>
            <p:cNvSpPr/>
            <p:nvPr>
              <p:custDataLst>
                <p:tags r:id="rId229"/>
              </p:custDataLst>
            </p:nvPr>
          </p:nvSpPr>
          <p:spPr>
            <a:xfrm>
              <a:off x="1920" y="3632"/>
              <a:ext cx="240" cy="218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=1</a:t>
              </a:r>
            </a:p>
          </p:txBody>
        </p:sp>
        <p:sp>
          <p:nvSpPr>
            <p:cNvPr id="60649" name="Rectangle 233"/>
            <p:cNvSpPr/>
            <p:nvPr>
              <p:custDataLst>
                <p:tags r:id="rId230"/>
              </p:custDataLst>
            </p:nvPr>
          </p:nvSpPr>
          <p:spPr>
            <a:xfrm>
              <a:off x="1152" y="3432"/>
              <a:ext cx="768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74LS136</a:t>
              </a:r>
            </a:p>
          </p:txBody>
        </p:sp>
        <p:sp>
          <p:nvSpPr>
            <p:cNvPr id="60650" name="Line 236"/>
            <p:cNvSpPr/>
            <p:nvPr>
              <p:custDataLst>
                <p:tags r:id="rId231"/>
              </p:custDataLst>
            </p:nvPr>
          </p:nvSpPr>
          <p:spPr>
            <a:xfrm>
              <a:off x="624" y="3696"/>
              <a:ext cx="288" cy="0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51" name="Line 237"/>
            <p:cNvSpPr/>
            <p:nvPr>
              <p:custDataLst>
                <p:tags r:id="rId232"/>
              </p:custDataLst>
            </p:nvPr>
          </p:nvSpPr>
          <p:spPr>
            <a:xfrm>
              <a:off x="816" y="3792"/>
              <a:ext cx="96" cy="0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52" name="Line 238"/>
            <p:cNvSpPr/>
            <p:nvPr>
              <p:custDataLst>
                <p:tags r:id="rId233"/>
              </p:custDataLst>
            </p:nvPr>
          </p:nvSpPr>
          <p:spPr>
            <a:xfrm>
              <a:off x="624" y="3696"/>
              <a:ext cx="0" cy="384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53" name="Line 239"/>
            <p:cNvSpPr/>
            <p:nvPr>
              <p:custDataLst>
                <p:tags r:id="rId234"/>
              </p:custDataLst>
            </p:nvPr>
          </p:nvSpPr>
          <p:spPr>
            <a:xfrm>
              <a:off x="816" y="3792"/>
              <a:ext cx="0" cy="288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0654" name="Group 240"/>
            <p:cNvGrpSpPr/>
            <p:nvPr/>
          </p:nvGrpSpPr>
          <p:grpSpPr>
            <a:xfrm>
              <a:off x="1632" y="3696"/>
              <a:ext cx="288" cy="384"/>
              <a:chOff x="1296" y="3696"/>
              <a:chExt cx="288" cy="384"/>
            </a:xfrm>
          </p:grpSpPr>
          <p:sp>
            <p:nvSpPr>
              <p:cNvPr id="60697" name="Line 241"/>
              <p:cNvSpPr/>
              <p:nvPr>
                <p:custDataLst>
                  <p:tags r:id="rId271"/>
                </p:custDataLst>
              </p:nvPr>
            </p:nvSpPr>
            <p:spPr>
              <a:xfrm>
                <a:off x="1296" y="3696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98" name="Line 242"/>
              <p:cNvSpPr/>
              <p:nvPr>
                <p:custDataLst>
                  <p:tags r:id="rId272"/>
                </p:custDataLst>
              </p:nvPr>
            </p:nvSpPr>
            <p:spPr>
              <a:xfrm>
                <a:off x="1488" y="3792"/>
                <a:ext cx="96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99" name="Line 243"/>
              <p:cNvSpPr/>
              <p:nvPr>
                <p:custDataLst>
                  <p:tags r:id="rId273"/>
                </p:custDataLst>
              </p:nvPr>
            </p:nvSpPr>
            <p:spPr>
              <a:xfrm>
                <a:off x="1296" y="3696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700" name="Line 244"/>
              <p:cNvSpPr/>
              <p:nvPr>
                <p:custDataLst>
                  <p:tags r:id="rId274"/>
                </p:custDataLst>
              </p:nvPr>
            </p:nvSpPr>
            <p:spPr>
              <a:xfrm>
                <a:off x="1488" y="379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0655" name="Group 245"/>
            <p:cNvGrpSpPr/>
            <p:nvPr/>
          </p:nvGrpSpPr>
          <p:grpSpPr>
            <a:xfrm flipH="1" flipV="1">
              <a:off x="2160" y="3744"/>
              <a:ext cx="144" cy="336"/>
              <a:chOff x="2832" y="3600"/>
              <a:chExt cx="96" cy="288"/>
            </a:xfrm>
          </p:grpSpPr>
          <p:sp>
            <p:nvSpPr>
              <p:cNvPr id="60695" name="Line 246"/>
              <p:cNvSpPr/>
              <p:nvPr>
                <p:custDataLst>
                  <p:tags r:id="rId269"/>
                </p:custDataLst>
              </p:nvPr>
            </p:nvSpPr>
            <p:spPr>
              <a:xfrm flipV="1">
                <a:off x="2832" y="3888"/>
                <a:ext cx="96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96" name="Line 247"/>
              <p:cNvSpPr/>
              <p:nvPr>
                <p:custDataLst>
                  <p:tags r:id="rId270"/>
                </p:custDataLst>
              </p:nvPr>
            </p:nvSpPr>
            <p:spPr>
              <a:xfrm flipV="1">
                <a:off x="2832" y="3600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0656" name="Group 248"/>
            <p:cNvGrpSpPr/>
            <p:nvPr/>
          </p:nvGrpSpPr>
          <p:grpSpPr>
            <a:xfrm flipV="1">
              <a:off x="912" y="2976"/>
              <a:ext cx="288" cy="384"/>
              <a:chOff x="1296" y="3696"/>
              <a:chExt cx="288" cy="384"/>
            </a:xfrm>
          </p:grpSpPr>
          <p:sp>
            <p:nvSpPr>
              <p:cNvPr id="60691" name="Line 249"/>
              <p:cNvSpPr/>
              <p:nvPr>
                <p:custDataLst>
                  <p:tags r:id="rId265"/>
                </p:custDataLst>
              </p:nvPr>
            </p:nvSpPr>
            <p:spPr>
              <a:xfrm>
                <a:off x="1296" y="3696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92" name="Line 250"/>
              <p:cNvSpPr/>
              <p:nvPr>
                <p:custDataLst>
                  <p:tags r:id="rId266"/>
                </p:custDataLst>
              </p:nvPr>
            </p:nvSpPr>
            <p:spPr>
              <a:xfrm>
                <a:off x="1488" y="3792"/>
                <a:ext cx="96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93" name="Line 251"/>
              <p:cNvSpPr/>
              <p:nvPr>
                <p:custDataLst>
                  <p:tags r:id="rId267"/>
                </p:custDataLst>
              </p:nvPr>
            </p:nvSpPr>
            <p:spPr>
              <a:xfrm>
                <a:off x="1296" y="3696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94" name="Line 252"/>
              <p:cNvSpPr/>
              <p:nvPr>
                <p:custDataLst>
                  <p:tags r:id="rId268"/>
                </p:custDataLst>
              </p:nvPr>
            </p:nvSpPr>
            <p:spPr>
              <a:xfrm>
                <a:off x="1488" y="379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0657" name="Group 253"/>
            <p:cNvGrpSpPr/>
            <p:nvPr/>
          </p:nvGrpSpPr>
          <p:grpSpPr>
            <a:xfrm flipV="1">
              <a:off x="1920" y="2976"/>
              <a:ext cx="288" cy="384"/>
              <a:chOff x="1296" y="3696"/>
              <a:chExt cx="288" cy="384"/>
            </a:xfrm>
          </p:grpSpPr>
          <p:sp>
            <p:nvSpPr>
              <p:cNvPr id="60687" name="Line 254"/>
              <p:cNvSpPr/>
              <p:nvPr>
                <p:custDataLst>
                  <p:tags r:id="rId261"/>
                </p:custDataLst>
              </p:nvPr>
            </p:nvSpPr>
            <p:spPr>
              <a:xfrm>
                <a:off x="1296" y="3696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88" name="Line 255"/>
              <p:cNvSpPr/>
              <p:nvPr>
                <p:custDataLst>
                  <p:tags r:id="rId262"/>
                </p:custDataLst>
              </p:nvPr>
            </p:nvSpPr>
            <p:spPr>
              <a:xfrm>
                <a:off x="1488" y="3792"/>
                <a:ext cx="96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89" name="Line 256"/>
              <p:cNvSpPr/>
              <p:nvPr>
                <p:custDataLst>
                  <p:tags r:id="rId263"/>
                </p:custDataLst>
              </p:nvPr>
            </p:nvSpPr>
            <p:spPr>
              <a:xfrm>
                <a:off x="1296" y="3696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90" name="Line 257"/>
              <p:cNvSpPr/>
              <p:nvPr>
                <p:custDataLst>
                  <p:tags r:id="rId264"/>
                </p:custDataLst>
              </p:nvPr>
            </p:nvSpPr>
            <p:spPr>
              <a:xfrm>
                <a:off x="1488" y="379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0658" name="Group 258"/>
            <p:cNvGrpSpPr/>
            <p:nvPr/>
          </p:nvGrpSpPr>
          <p:grpSpPr>
            <a:xfrm flipH="1">
              <a:off x="1440" y="2976"/>
              <a:ext cx="144" cy="336"/>
              <a:chOff x="2832" y="3600"/>
              <a:chExt cx="96" cy="288"/>
            </a:xfrm>
          </p:grpSpPr>
          <p:sp>
            <p:nvSpPr>
              <p:cNvPr id="60685" name="Line 259"/>
              <p:cNvSpPr/>
              <p:nvPr>
                <p:custDataLst>
                  <p:tags r:id="rId259"/>
                </p:custDataLst>
              </p:nvPr>
            </p:nvSpPr>
            <p:spPr>
              <a:xfrm flipV="1">
                <a:off x="2832" y="3888"/>
                <a:ext cx="96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86" name="Line 260"/>
              <p:cNvSpPr/>
              <p:nvPr>
                <p:custDataLst>
                  <p:tags r:id="rId260"/>
                </p:custDataLst>
              </p:nvPr>
            </p:nvSpPr>
            <p:spPr>
              <a:xfrm flipV="1">
                <a:off x="2832" y="3600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0659" name="Group 261"/>
            <p:cNvGrpSpPr/>
            <p:nvPr/>
          </p:nvGrpSpPr>
          <p:grpSpPr>
            <a:xfrm flipH="1" flipV="1">
              <a:off x="1152" y="3744"/>
              <a:ext cx="144" cy="336"/>
              <a:chOff x="2832" y="3600"/>
              <a:chExt cx="96" cy="288"/>
            </a:xfrm>
          </p:grpSpPr>
          <p:sp>
            <p:nvSpPr>
              <p:cNvPr id="60683" name="Line 262"/>
              <p:cNvSpPr/>
              <p:nvPr>
                <p:custDataLst>
                  <p:tags r:id="rId257"/>
                </p:custDataLst>
              </p:nvPr>
            </p:nvSpPr>
            <p:spPr>
              <a:xfrm flipV="1">
                <a:off x="2832" y="3888"/>
                <a:ext cx="96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84" name="Line 263"/>
              <p:cNvSpPr/>
              <p:nvPr>
                <p:custDataLst>
                  <p:tags r:id="rId258"/>
                </p:custDataLst>
              </p:nvPr>
            </p:nvSpPr>
            <p:spPr>
              <a:xfrm flipV="1">
                <a:off x="2832" y="3600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0660" name="Group 264"/>
            <p:cNvGrpSpPr/>
            <p:nvPr/>
          </p:nvGrpSpPr>
          <p:grpSpPr>
            <a:xfrm flipH="1">
              <a:off x="2448" y="2976"/>
              <a:ext cx="144" cy="336"/>
              <a:chOff x="2832" y="3600"/>
              <a:chExt cx="96" cy="288"/>
            </a:xfrm>
          </p:grpSpPr>
          <p:sp>
            <p:nvSpPr>
              <p:cNvPr id="60681" name="Line 265"/>
              <p:cNvSpPr/>
              <p:nvPr>
                <p:custDataLst>
                  <p:tags r:id="rId255"/>
                </p:custDataLst>
              </p:nvPr>
            </p:nvSpPr>
            <p:spPr>
              <a:xfrm flipV="1">
                <a:off x="2832" y="3888"/>
                <a:ext cx="96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82" name="Line 266"/>
              <p:cNvSpPr/>
              <p:nvPr>
                <p:custDataLst>
                  <p:tags r:id="rId256"/>
                </p:custDataLst>
              </p:nvPr>
            </p:nvSpPr>
            <p:spPr>
              <a:xfrm flipV="1">
                <a:off x="2832" y="3600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0661" name="Rectangle 267"/>
            <p:cNvSpPr/>
            <p:nvPr>
              <p:custDataLst>
                <p:tags r:id="rId235"/>
              </p:custDataLst>
            </p:nvPr>
          </p:nvSpPr>
          <p:spPr>
            <a:xfrm>
              <a:off x="552" y="4080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60662" name="Rectangle 268"/>
            <p:cNvSpPr/>
            <p:nvPr>
              <p:custDataLst>
                <p:tags r:id="rId236"/>
              </p:custDataLst>
            </p:nvPr>
          </p:nvSpPr>
          <p:spPr>
            <a:xfrm>
              <a:off x="744" y="4080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60663" name="Rectangle 269"/>
            <p:cNvSpPr/>
            <p:nvPr>
              <p:custDataLst>
                <p:tags r:id="rId237"/>
              </p:custDataLst>
            </p:nvPr>
          </p:nvSpPr>
          <p:spPr>
            <a:xfrm>
              <a:off x="1224" y="4080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</a:p>
          </p:txBody>
        </p:sp>
        <p:sp>
          <p:nvSpPr>
            <p:cNvPr id="60664" name="Rectangle 270"/>
            <p:cNvSpPr/>
            <p:nvPr>
              <p:custDataLst>
                <p:tags r:id="rId238"/>
              </p:custDataLst>
            </p:nvPr>
          </p:nvSpPr>
          <p:spPr>
            <a:xfrm>
              <a:off x="1560" y="4080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</a:p>
          </p:txBody>
        </p:sp>
        <p:sp>
          <p:nvSpPr>
            <p:cNvPr id="60665" name="Rectangle 271"/>
            <p:cNvSpPr/>
            <p:nvPr>
              <p:custDataLst>
                <p:tags r:id="rId239"/>
              </p:custDataLst>
            </p:nvPr>
          </p:nvSpPr>
          <p:spPr>
            <a:xfrm>
              <a:off x="2232" y="4080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</a:t>
              </a:r>
            </a:p>
          </p:txBody>
        </p:sp>
        <p:sp>
          <p:nvSpPr>
            <p:cNvPr id="60666" name="Rectangle 272"/>
            <p:cNvSpPr/>
            <p:nvPr>
              <p:custDataLst>
                <p:tags r:id="rId240"/>
              </p:custDataLst>
            </p:nvPr>
          </p:nvSpPr>
          <p:spPr>
            <a:xfrm>
              <a:off x="1752" y="4080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</a:p>
          </p:txBody>
        </p:sp>
        <p:sp>
          <p:nvSpPr>
            <p:cNvPr id="60667" name="Line 273"/>
            <p:cNvSpPr/>
            <p:nvPr>
              <p:custDataLst>
                <p:tags r:id="rId241"/>
              </p:custDataLst>
            </p:nvPr>
          </p:nvSpPr>
          <p:spPr>
            <a:xfrm flipH="1">
              <a:off x="2160" y="3744"/>
              <a:ext cx="144" cy="0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68" name="Line 274"/>
            <p:cNvSpPr/>
            <p:nvPr>
              <p:custDataLst>
                <p:tags r:id="rId242"/>
              </p:custDataLst>
            </p:nvPr>
          </p:nvSpPr>
          <p:spPr>
            <a:xfrm flipH="1">
              <a:off x="2544" y="3936"/>
              <a:ext cx="0" cy="144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69" name="Rectangle 275"/>
            <p:cNvSpPr/>
            <p:nvPr>
              <p:custDataLst>
                <p:tags r:id="rId243"/>
              </p:custDataLst>
            </p:nvPr>
          </p:nvSpPr>
          <p:spPr>
            <a:xfrm>
              <a:off x="2472" y="4080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7</a:t>
              </a:r>
            </a:p>
          </p:txBody>
        </p:sp>
        <p:sp>
          <p:nvSpPr>
            <p:cNvPr id="60670" name="Rectangle 276"/>
            <p:cNvSpPr/>
            <p:nvPr>
              <p:custDataLst>
                <p:tags r:id="rId244"/>
              </p:custDataLst>
            </p:nvPr>
          </p:nvSpPr>
          <p:spPr>
            <a:xfrm>
              <a:off x="2352" y="3744"/>
              <a:ext cx="432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GND</a:t>
              </a:r>
            </a:p>
          </p:txBody>
        </p:sp>
        <p:sp>
          <p:nvSpPr>
            <p:cNvPr id="60671" name="Rectangle 277"/>
            <p:cNvSpPr/>
            <p:nvPr>
              <p:custDataLst>
                <p:tags r:id="rId245"/>
              </p:custDataLst>
            </p:nvPr>
          </p:nvSpPr>
          <p:spPr>
            <a:xfrm>
              <a:off x="832" y="2832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13</a:t>
              </a:r>
            </a:p>
          </p:txBody>
        </p:sp>
        <p:sp>
          <p:nvSpPr>
            <p:cNvPr id="60672" name="Rectangle 278"/>
            <p:cNvSpPr/>
            <p:nvPr>
              <p:custDataLst>
                <p:tags r:id="rId246"/>
              </p:custDataLst>
            </p:nvPr>
          </p:nvSpPr>
          <p:spPr>
            <a:xfrm>
              <a:off x="960" y="2832"/>
              <a:ext cx="272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12</a:t>
              </a:r>
            </a:p>
          </p:txBody>
        </p:sp>
        <p:sp>
          <p:nvSpPr>
            <p:cNvPr id="60673" name="Rectangle 279"/>
            <p:cNvSpPr/>
            <p:nvPr>
              <p:custDataLst>
                <p:tags r:id="rId247"/>
              </p:custDataLst>
            </p:nvPr>
          </p:nvSpPr>
          <p:spPr>
            <a:xfrm>
              <a:off x="1504" y="2832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</a:p>
          </p:txBody>
        </p:sp>
        <p:sp>
          <p:nvSpPr>
            <p:cNvPr id="60674" name="Rectangle 280"/>
            <p:cNvSpPr/>
            <p:nvPr>
              <p:custDataLst>
                <p:tags r:id="rId248"/>
              </p:custDataLst>
            </p:nvPr>
          </p:nvSpPr>
          <p:spPr>
            <a:xfrm>
              <a:off x="1848" y="2832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</a:p>
          </p:txBody>
        </p:sp>
        <p:sp>
          <p:nvSpPr>
            <p:cNvPr id="60675" name="Rectangle 281"/>
            <p:cNvSpPr/>
            <p:nvPr>
              <p:custDataLst>
                <p:tags r:id="rId249"/>
              </p:custDataLst>
            </p:nvPr>
          </p:nvSpPr>
          <p:spPr>
            <a:xfrm>
              <a:off x="2520" y="2832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8</a:t>
              </a:r>
            </a:p>
          </p:txBody>
        </p:sp>
        <p:sp>
          <p:nvSpPr>
            <p:cNvPr id="60676" name="Rectangle 282"/>
            <p:cNvSpPr/>
            <p:nvPr>
              <p:custDataLst>
                <p:tags r:id="rId250"/>
              </p:custDataLst>
            </p:nvPr>
          </p:nvSpPr>
          <p:spPr>
            <a:xfrm>
              <a:off x="2040" y="2832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</a:p>
          </p:txBody>
        </p:sp>
        <p:sp>
          <p:nvSpPr>
            <p:cNvPr id="60677" name="Line 283"/>
            <p:cNvSpPr/>
            <p:nvPr>
              <p:custDataLst>
                <p:tags r:id="rId251"/>
              </p:custDataLst>
            </p:nvPr>
          </p:nvSpPr>
          <p:spPr>
            <a:xfrm flipH="1">
              <a:off x="624" y="2976"/>
              <a:ext cx="0" cy="144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78" name="Rectangle 284"/>
            <p:cNvSpPr/>
            <p:nvPr>
              <p:custDataLst>
                <p:tags r:id="rId252"/>
              </p:custDataLst>
            </p:nvPr>
          </p:nvSpPr>
          <p:spPr>
            <a:xfrm>
              <a:off x="544" y="2832"/>
              <a:ext cx="14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14</a:t>
              </a:r>
            </a:p>
          </p:txBody>
        </p:sp>
        <p:sp>
          <p:nvSpPr>
            <p:cNvPr id="60679" name="Rectangle 285"/>
            <p:cNvSpPr/>
            <p:nvPr>
              <p:custDataLst>
                <p:tags r:id="rId253"/>
              </p:custDataLst>
            </p:nvPr>
          </p:nvSpPr>
          <p:spPr>
            <a:xfrm>
              <a:off x="432" y="3120"/>
              <a:ext cx="384" cy="19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000" b="1" kern="0" baseline="-250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CC</a:t>
              </a:r>
            </a:p>
          </p:txBody>
        </p:sp>
        <p:sp>
          <p:nvSpPr>
            <p:cNvPr id="60680" name="Arc 289"/>
            <p:cNvSpPr/>
            <p:nvPr>
              <p:custDataLst>
                <p:tags r:id="rId254"/>
              </p:custDataLst>
            </p:nvPr>
          </p:nvSpPr>
          <p:spPr>
            <a:xfrm>
              <a:off x="432" y="3384"/>
              <a:ext cx="144" cy="288"/>
            </a:xfrm>
            <a:custGeom>
              <a:avLst/>
              <a:gdLst>
                <a:gd name="txL" fmla="*/ 0 w 21600"/>
                <a:gd name="txT" fmla="*/ 0 h 43163"/>
                <a:gd name="txR" fmla="*/ 21600 w 21600"/>
                <a:gd name="txB" fmla="*/ 43163 h 4316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43163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6"/>
                    <a:pt x="12685" y="42491"/>
                    <a:pt x="1267" y="43162"/>
                  </a:cubicBezTo>
                </a:path>
                <a:path w="21600" h="43163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6"/>
                    <a:pt x="12685" y="42491"/>
                    <a:pt x="1267" y="4316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kern="0">
                <a:ea typeface="黑体" panose="02010609060101010101" pitchFamily="2" charset="-122"/>
              </a:endParaRPr>
            </a:p>
          </p:txBody>
        </p:sp>
      </p:grpSp>
      <p:grpSp>
        <p:nvGrpSpPr>
          <p:cNvPr id="60420" name="Group 298"/>
          <p:cNvGrpSpPr/>
          <p:nvPr/>
        </p:nvGrpSpPr>
        <p:grpSpPr>
          <a:xfrm>
            <a:off x="1487489" y="1379588"/>
            <a:ext cx="10009112" cy="3764712"/>
            <a:chOff x="-23" y="863"/>
            <a:chExt cx="5741" cy="1926"/>
          </a:xfrm>
        </p:grpSpPr>
        <p:sp>
          <p:nvSpPr>
            <p:cNvPr id="60421" name="Rectangle 3"/>
            <p:cNvSpPr/>
            <p:nvPr>
              <p:custDataLst>
                <p:tags r:id="rId4"/>
              </p:custDataLst>
            </p:nvPr>
          </p:nvSpPr>
          <p:spPr>
            <a:xfrm>
              <a:off x="656" y="19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</a:p>
          </p:txBody>
        </p:sp>
        <p:sp>
          <p:nvSpPr>
            <p:cNvPr id="60422" name="Rectangle 4"/>
            <p:cNvSpPr/>
            <p:nvPr>
              <p:custDataLst>
                <p:tags r:id="rId5"/>
              </p:custDataLst>
            </p:nvPr>
          </p:nvSpPr>
          <p:spPr>
            <a:xfrm>
              <a:off x="848" y="19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</a:p>
          </p:txBody>
        </p:sp>
        <p:sp>
          <p:nvSpPr>
            <p:cNvPr id="60423" name="Rectangle 5"/>
            <p:cNvSpPr/>
            <p:nvPr>
              <p:custDataLst>
                <p:tags r:id="rId6"/>
              </p:custDataLst>
            </p:nvPr>
          </p:nvSpPr>
          <p:spPr>
            <a:xfrm>
              <a:off x="1024" y="19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</a:t>
              </a:r>
            </a:p>
          </p:txBody>
        </p:sp>
        <p:sp>
          <p:nvSpPr>
            <p:cNvPr id="60424" name="Rectangle 6"/>
            <p:cNvSpPr/>
            <p:nvPr>
              <p:custDataLst>
                <p:tags r:id="rId7"/>
              </p:custDataLst>
            </p:nvPr>
          </p:nvSpPr>
          <p:spPr>
            <a:xfrm>
              <a:off x="1128" y="1834"/>
              <a:ext cx="32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G1</a:t>
              </a:r>
            </a:p>
          </p:txBody>
        </p:sp>
        <p:sp>
          <p:nvSpPr>
            <p:cNvPr id="60425" name="Rectangle 7"/>
            <p:cNvSpPr/>
            <p:nvPr>
              <p:custDataLst>
                <p:tags r:id="rId8"/>
              </p:custDataLst>
            </p:nvPr>
          </p:nvSpPr>
          <p:spPr>
            <a:xfrm>
              <a:off x="120" y="1920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G2A</a:t>
              </a:r>
            </a:p>
          </p:txBody>
        </p:sp>
        <p:sp>
          <p:nvSpPr>
            <p:cNvPr id="60426" name="Rectangle 8"/>
            <p:cNvSpPr/>
            <p:nvPr>
              <p:custDataLst>
                <p:tags r:id="rId9"/>
              </p:custDataLst>
            </p:nvPr>
          </p:nvSpPr>
          <p:spPr>
            <a:xfrm>
              <a:off x="48" y="1584"/>
              <a:ext cx="1392" cy="480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27" name="Rectangle 9"/>
            <p:cNvSpPr/>
            <p:nvPr>
              <p:custDataLst>
                <p:tags r:id="rId10"/>
              </p:custDataLst>
            </p:nvPr>
          </p:nvSpPr>
          <p:spPr>
            <a:xfrm>
              <a:off x="384" y="1920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G2B</a:t>
              </a:r>
            </a:p>
          </p:txBody>
        </p:sp>
        <p:sp>
          <p:nvSpPr>
            <p:cNvPr id="60428" name="Line 10"/>
            <p:cNvSpPr/>
            <p:nvPr>
              <p:custDataLst>
                <p:tags r:id="rId11"/>
              </p:custDataLst>
            </p:nvPr>
          </p:nvSpPr>
          <p:spPr>
            <a:xfrm>
              <a:off x="352" y="1890"/>
              <a:ext cx="227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9" name="Line 11"/>
            <p:cNvSpPr/>
            <p:nvPr>
              <p:custDataLst>
                <p:tags r:id="rId12"/>
              </p:custDataLst>
            </p:nvPr>
          </p:nvSpPr>
          <p:spPr>
            <a:xfrm>
              <a:off x="80" y="1890"/>
              <a:ext cx="227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0" name="Rectangle 12"/>
            <p:cNvSpPr/>
            <p:nvPr>
              <p:custDataLst>
                <p:tags r:id="rId13"/>
              </p:custDataLst>
            </p:nvPr>
          </p:nvSpPr>
          <p:spPr>
            <a:xfrm>
              <a:off x="1200" y="1677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Y7</a:t>
              </a:r>
            </a:p>
          </p:txBody>
        </p:sp>
        <p:sp>
          <p:nvSpPr>
            <p:cNvPr id="60431" name="Oval 17"/>
            <p:cNvSpPr/>
            <p:nvPr>
              <p:custDataLst>
                <p:tags r:id="rId14"/>
              </p:custDataLst>
            </p:nvPr>
          </p:nvSpPr>
          <p:spPr>
            <a:xfrm>
              <a:off x="168" y="1485"/>
              <a:ext cx="72" cy="75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32" name="Line 18"/>
            <p:cNvSpPr/>
            <p:nvPr>
              <p:custDataLst>
                <p:tags r:id="rId15"/>
              </p:custDataLst>
            </p:nvPr>
          </p:nvSpPr>
          <p:spPr>
            <a:xfrm flipV="1">
              <a:off x="204" y="1072"/>
              <a:ext cx="0" cy="40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3" name="Rectangle 19"/>
            <p:cNvSpPr/>
            <p:nvPr>
              <p:custDataLst>
                <p:tags r:id="rId16"/>
              </p:custDataLst>
            </p:nvPr>
          </p:nvSpPr>
          <p:spPr>
            <a:xfrm>
              <a:off x="144" y="1677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Y0</a:t>
              </a:r>
            </a:p>
          </p:txBody>
        </p:sp>
        <p:sp>
          <p:nvSpPr>
            <p:cNvPr id="60434" name="Oval 20"/>
            <p:cNvSpPr/>
            <p:nvPr>
              <p:custDataLst>
                <p:tags r:id="rId17"/>
              </p:custDataLst>
            </p:nvPr>
          </p:nvSpPr>
          <p:spPr>
            <a:xfrm>
              <a:off x="336" y="1485"/>
              <a:ext cx="72" cy="75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35" name="Line 21"/>
            <p:cNvSpPr/>
            <p:nvPr>
              <p:custDataLst>
                <p:tags r:id="rId18"/>
              </p:custDataLst>
            </p:nvPr>
          </p:nvSpPr>
          <p:spPr>
            <a:xfrm flipV="1">
              <a:off x="372" y="1072"/>
              <a:ext cx="0" cy="40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6" name="Oval 23"/>
            <p:cNvSpPr/>
            <p:nvPr>
              <p:custDataLst>
                <p:tags r:id="rId19"/>
              </p:custDataLst>
            </p:nvPr>
          </p:nvSpPr>
          <p:spPr>
            <a:xfrm>
              <a:off x="480" y="1485"/>
              <a:ext cx="72" cy="75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37" name="Line 24"/>
            <p:cNvSpPr/>
            <p:nvPr>
              <p:custDataLst>
                <p:tags r:id="rId20"/>
              </p:custDataLst>
            </p:nvPr>
          </p:nvSpPr>
          <p:spPr>
            <a:xfrm flipV="1">
              <a:off x="516" y="1072"/>
              <a:ext cx="0" cy="40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8" name="Oval 26"/>
            <p:cNvSpPr/>
            <p:nvPr>
              <p:custDataLst>
                <p:tags r:id="rId21"/>
              </p:custDataLst>
            </p:nvPr>
          </p:nvSpPr>
          <p:spPr>
            <a:xfrm>
              <a:off x="624" y="1485"/>
              <a:ext cx="72" cy="75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39" name="Line 27"/>
            <p:cNvSpPr/>
            <p:nvPr>
              <p:custDataLst>
                <p:tags r:id="rId22"/>
              </p:custDataLst>
            </p:nvPr>
          </p:nvSpPr>
          <p:spPr>
            <a:xfrm flipV="1">
              <a:off x="660" y="1072"/>
              <a:ext cx="0" cy="40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40" name="Oval 29"/>
            <p:cNvSpPr/>
            <p:nvPr>
              <p:custDataLst>
                <p:tags r:id="rId23"/>
              </p:custDataLst>
            </p:nvPr>
          </p:nvSpPr>
          <p:spPr>
            <a:xfrm>
              <a:off x="768" y="1485"/>
              <a:ext cx="72" cy="75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41" name="Line 30"/>
            <p:cNvSpPr/>
            <p:nvPr>
              <p:custDataLst>
                <p:tags r:id="rId24"/>
              </p:custDataLst>
            </p:nvPr>
          </p:nvSpPr>
          <p:spPr>
            <a:xfrm flipV="1">
              <a:off x="804" y="1072"/>
              <a:ext cx="0" cy="40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42" name="Oval 32"/>
            <p:cNvSpPr/>
            <p:nvPr>
              <p:custDataLst>
                <p:tags r:id="rId25"/>
              </p:custDataLst>
            </p:nvPr>
          </p:nvSpPr>
          <p:spPr>
            <a:xfrm>
              <a:off x="912" y="1485"/>
              <a:ext cx="72" cy="75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43" name="Line 33"/>
            <p:cNvSpPr/>
            <p:nvPr>
              <p:custDataLst>
                <p:tags r:id="rId26"/>
              </p:custDataLst>
            </p:nvPr>
          </p:nvSpPr>
          <p:spPr>
            <a:xfrm flipV="1">
              <a:off x="948" y="1072"/>
              <a:ext cx="0" cy="40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44" name="Oval 35"/>
            <p:cNvSpPr/>
            <p:nvPr>
              <p:custDataLst>
                <p:tags r:id="rId27"/>
              </p:custDataLst>
            </p:nvPr>
          </p:nvSpPr>
          <p:spPr>
            <a:xfrm>
              <a:off x="1056" y="1485"/>
              <a:ext cx="72" cy="75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45" name="Line 36"/>
            <p:cNvSpPr/>
            <p:nvPr>
              <p:custDataLst>
                <p:tags r:id="rId28"/>
              </p:custDataLst>
            </p:nvPr>
          </p:nvSpPr>
          <p:spPr>
            <a:xfrm flipV="1">
              <a:off x="1092" y="1072"/>
              <a:ext cx="0" cy="40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46" name="Line 37"/>
            <p:cNvSpPr/>
            <p:nvPr>
              <p:custDataLst>
                <p:tags r:id="rId29"/>
              </p:custDataLst>
            </p:nvPr>
          </p:nvSpPr>
          <p:spPr>
            <a:xfrm>
              <a:off x="144" y="2064"/>
              <a:ext cx="0" cy="383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7" name="Line 38"/>
            <p:cNvSpPr/>
            <p:nvPr>
              <p:custDataLst>
                <p:tags r:id="rId30"/>
              </p:custDataLst>
            </p:nvPr>
          </p:nvSpPr>
          <p:spPr>
            <a:xfrm>
              <a:off x="432" y="2064"/>
              <a:ext cx="0" cy="192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8" name="Line 39"/>
            <p:cNvSpPr/>
            <p:nvPr>
              <p:custDataLst>
                <p:tags r:id="rId31"/>
              </p:custDataLst>
            </p:nvPr>
          </p:nvSpPr>
          <p:spPr>
            <a:xfrm flipH="1">
              <a:off x="144" y="2256"/>
              <a:ext cx="288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449" name="Line 41"/>
            <p:cNvSpPr/>
            <p:nvPr>
              <p:custDataLst>
                <p:tags r:id="rId32"/>
              </p:custDataLst>
            </p:nvPr>
          </p:nvSpPr>
          <p:spPr>
            <a:xfrm>
              <a:off x="720" y="2064"/>
              <a:ext cx="0" cy="31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0" name="Line 42"/>
            <p:cNvSpPr/>
            <p:nvPr>
              <p:custDataLst>
                <p:tags r:id="rId33"/>
              </p:custDataLst>
            </p:nvPr>
          </p:nvSpPr>
          <p:spPr>
            <a:xfrm>
              <a:off x="912" y="2064"/>
              <a:ext cx="0" cy="31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1" name="Line 43"/>
            <p:cNvSpPr/>
            <p:nvPr>
              <p:custDataLst>
                <p:tags r:id="rId34"/>
              </p:custDataLst>
            </p:nvPr>
          </p:nvSpPr>
          <p:spPr>
            <a:xfrm>
              <a:off x="1104" y="2064"/>
              <a:ext cx="0" cy="31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2" name="Line 44"/>
            <p:cNvSpPr/>
            <p:nvPr>
              <p:custDataLst>
                <p:tags r:id="rId35"/>
              </p:custDataLst>
            </p:nvPr>
          </p:nvSpPr>
          <p:spPr>
            <a:xfrm>
              <a:off x="1296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3" name="Rectangle 45"/>
            <p:cNvSpPr/>
            <p:nvPr>
              <p:custDataLst>
                <p:tags r:id="rId36"/>
              </p:custDataLst>
            </p:nvPr>
          </p:nvSpPr>
          <p:spPr>
            <a:xfrm>
              <a:off x="-10" y="203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</a:p>
          </p:txBody>
        </p:sp>
        <p:sp>
          <p:nvSpPr>
            <p:cNvPr id="60454" name="Rectangle 46"/>
            <p:cNvSpPr/>
            <p:nvPr>
              <p:custDataLst>
                <p:tags r:id="rId37"/>
              </p:custDataLst>
            </p:nvPr>
          </p:nvSpPr>
          <p:spPr>
            <a:xfrm>
              <a:off x="278" y="203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</a:p>
          </p:txBody>
        </p:sp>
        <p:sp>
          <p:nvSpPr>
            <p:cNvPr id="60455" name="Rectangle 47"/>
            <p:cNvSpPr/>
            <p:nvPr>
              <p:custDataLst>
                <p:tags r:id="rId38"/>
              </p:custDataLst>
            </p:nvPr>
          </p:nvSpPr>
          <p:spPr>
            <a:xfrm>
              <a:off x="548" y="203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60456" name="Rectangle 48"/>
            <p:cNvSpPr/>
            <p:nvPr>
              <p:custDataLst>
                <p:tags r:id="rId39"/>
              </p:custDataLst>
            </p:nvPr>
          </p:nvSpPr>
          <p:spPr>
            <a:xfrm>
              <a:off x="742" y="203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60457" name="Rectangle 49"/>
            <p:cNvSpPr/>
            <p:nvPr>
              <p:custDataLst>
                <p:tags r:id="rId40"/>
              </p:custDataLst>
            </p:nvPr>
          </p:nvSpPr>
          <p:spPr>
            <a:xfrm>
              <a:off x="934" y="203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</a:p>
          </p:txBody>
        </p:sp>
        <p:sp>
          <p:nvSpPr>
            <p:cNvPr id="60458" name="Rectangle 50"/>
            <p:cNvSpPr/>
            <p:nvPr>
              <p:custDataLst>
                <p:tags r:id="rId41"/>
              </p:custDataLst>
            </p:nvPr>
          </p:nvSpPr>
          <p:spPr>
            <a:xfrm>
              <a:off x="1126" y="203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</a:t>
              </a:r>
            </a:p>
          </p:txBody>
        </p:sp>
        <p:sp>
          <p:nvSpPr>
            <p:cNvPr id="60459" name="Rectangle 51"/>
            <p:cNvSpPr/>
            <p:nvPr>
              <p:custDataLst>
                <p:tags r:id="rId42"/>
              </p:custDataLst>
            </p:nvPr>
          </p:nvSpPr>
          <p:spPr>
            <a:xfrm>
              <a:off x="1112" y="1376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7</a:t>
              </a:r>
            </a:p>
          </p:txBody>
        </p:sp>
        <p:sp>
          <p:nvSpPr>
            <p:cNvPr id="60460" name="Rectangle 52"/>
            <p:cNvSpPr/>
            <p:nvPr>
              <p:custDataLst>
                <p:tags r:id="rId43"/>
              </p:custDataLst>
            </p:nvPr>
          </p:nvSpPr>
          <p:spPr>
            <a:xfrm>
              <a:off x="968" y="1376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</a:p>
          </p:txBody>
        </p:sp>
        <p:sp>
          <p:nvSpPr>
            <p:cNvPr id="60461" name="Rectangle 53"/>
            <p:cNvSpPr/>
            <p:nvPr>
              <p:custDataLst>
                <p:tags r:id="rId44"/>
              </p:custDataLst>
            </p:nvPr>
          </p:nvSpPr>
          <p:spPr>
            <a:xfrm>
              <a:off x="150" y="1298"/>
              <a:ext cx="27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14</a:t>
              </a:r>
            </a:p>
          </p:txBody>
        </p:sp>
        <p:sp>
          <p:nvSpPr>
            <p:cNvPr id="60462" name="Rectangle 54"/>
            <p:cNvSpPr/>
            <p:nvPr>
              <p:custDataLst>
                <p:tags r:id="rId45"/>
              </p:custDataLst>
            </p:nvPr>
          </p:nvSpPr>
          <p:spPr>
            <a:xfrm>
              <a:off x="-23" y="1298"/>
              <a:ext cx="27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15</a:t>
              </a:r>
            </a:p>
          </p:txBody>
        </p:sp>
        <p:sp>
          <p:nvSpPr>
            <p:cNvPr id="60463" name="Rectangle 55"/>
            <p:cNvSpPr/>
            <p:nvPr>
              <p:custDataLst>
                <p:tags r:id="rId46"/>
              </p:custDataLst>
            </p:nvPr>
          </p:nvSpPr>
          <p:spPr>
            <a:xfrm>
              <a:off x="1600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</a:p>
          </p:txBody>
        </p:sp>
        <p:sp>
          <p:nvSpPr>
            <p:cNvPr id="60464" name="Rectangle 56"/>
            <p:cNvSpPr/>
            <p:nvPr>
              <p:custDataLst>
                <p:tags r:id="rId47"/>
              </p:custDataLst>
            </p:nvPr>
          </p:nvSpPr>
          <p:spPr>
            <a:xfrm>
              <a:off x="393" y="1669"/>
              <a:ext cx="7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74LS138</a:t>
              </a:r>
            </a:p>
          </p:txBody>
        </p:sp>
        <p:sp>
          <p:nvSpPr>
            <p:cNvPr id="60465" name="Line 57"/>
            <p:cNvSpPr/>
            <p:nvPr>
              <p:custDataLst>
                <p:tags r:id="rId48"/>
              </p:custDataLst>
            </p:nvPr>
          </p:nvSpPr>
          <p:spPr>
            <a:xfrm flipH="1">
              <a:off x="1872" y="912"/>
              <a:ext cx="350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6" name="Line 58"/>
            <p:cNvSpPr/>
            <p:nvPr>
              <p:custDataLst>
                <p:tags r:id="rId49"/>
              </p:custDataLst>
            </p:nvPr>
          </p:nvSpPr>
          <p:spPr>
            <a:xfrm flipH="1">
              <a:off x="1536" y="1109"/>
              <a:ext cx="3552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7" name="Line 59"/>
            <p:cNvSpPr/>
            <p:nvPr>
              <p:custDataLst>
                <p:tags r:id="rId50"/>
              </p:custDataLst>
            </p:nvPr>
          </p:nvSpPr>
          <p:spPr>
            <a:xfrm flipH="1">
              <a:off x="1296" y="2304"/>
              <a:ext cx="3696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8" name="Rectangle 60"/>
            <p:cNvSpPr/>
            <p:nvPr>
              <p:custDataLst>
                <p:tags r:id="rId51"/>
              </p:custDataLst>
            </p:nvPr>
          </p:nvSpPr>
          <p:spPr>
            <a:xfrm>
              <a:off x="1632" y="1776"/>
              <a:ext cx="1296" cy="288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69" name="Line 61"/>
            <p:cNvSpPr/>
            <p:nvPr>
              <p:custDataLst>
                <p:tags r:id="rId52"/>
              </p:custDataLst>
            </p:nvPr>
          </p:nvSpPr>
          <p:spPr>
            <a:xfrm>
              <a:off x="1728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470" name="Line 62"/>
            <p:cNvSpPr/>
            <p:nvPr>
              <p:custDataLst>
                <p:tags r:id="rId53"/>
              </p:custDataLst>
            </p:nvPr>
          </p:nvSpPr>
          <p:spPr>
            <a:xfrm>
              <a:off x="1868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471" name="Line 63"/>
            <p:cNvSpPr/>
            <p:nvPr>
              <p:custDataLst>
                <p:tags r:id="rId54"/>
              </p:custDataLst>
            </p:nvPr>
          </p:nvSpPr>
          <p:spPr>
            <a:xfrm>
              <a:off x="2007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472" name="Line 64"/>
            <p:cNvSpPr/>
            <p:nvPr>
              <p:custDataLst>
                <p:tags r:id="rId55"/>
              </p:custDataLst>
            </p:nvPr>
          </p:nvSpPr>
          <p:spPr>
            <a:xfrm>
              <a:off x="2183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473" name="Line 65"/>
            <p:cNvSpPr/>
            <p:nvPr>
              <p:custDataLst>
                <p:tags r:id="rId56"/>
              </p:custDataLst>
            </p:nvPr>
          </p:nvSpPr>
          <p:spPr>
            <a:xfrm>
              <a:off x="2535" y="2064"/>
              <a:ext cx="9" cy="37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4" name="Line 66"/>
            <p:cNvSpPr/>
            <p:nvPr>
              <p:custDataLst>
                <p:tags r:id="rId57"/>
              </p:custDataLst>
            </p:nvPr>
          </p:nvSpPr>
          <p:spPr>
            <a:xfrm>
              <a:off x="2688" y="2064"/>
              <a:ext cx="0" cy="37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5" name="Line 67"/>
            <p:cNvSpPr/>
            <p:nvPr>
              <p:custDataLst>
                <p:tags r:id="rId58"/>
              </p:custDataLst>
            </p:nvPr>
          </p:nvSpPr>
          <p:spPr>
            <a:xfrm>
              <a:off x="2832" y="2064"/>
              <a:ext cx="0" cy="37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6" name="Rectangle 68"/>
            <p:cNvSpPr/>
            <p:nvPr>
              <p:custDataLst>
                <p:tags r:id="rId59"/>
              </p:custDataLst>
            </p:nvPr>
          </p:nvSpPr>
          <p:spPr>
            <a:xfrm>
              <a:off x="2710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60477" name="Rectangle 69"/>
            <p:cNvSpPr/>
            <p:nvPr>
              <p:custDataLst>
                <p:tags r:id="rId60"/>
              </p:custDataLst>
            </p:nvPr>
          </p:nvSpPr>
          <p:spPr>
            <a:xfrm>
              <a:off x="2560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</a:p>
          </p:txBody>
        </p:sp>
        <p:sp>
          <p:nvSpPr>
            <p:cNvPr id="60478" name="Rectangle 70"/>
            <p:cNvSpPr/>
            <p:nvPr>
              <p:custDataLst>
                <p:tags r:id="rId61"/>
              </p:custDataLst>
            </p:nvPr>
          </p:nvSpPr>
          <p:spPr>
            <a:xfrm>
              <a:off x="2384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</a:p>
          </p:txBody>
        </p:sp>
        <p:sp>
          <p:nvSpPr>
            <p:cNvPr id="60479" name="Rectangle 71"/>
            <p:cNvSpPr/>
            <p:nvPr>
              <p:custDataLst>
                <p:tags r:id="rId62"/>
              </p:custDataLst>
            </p:nvPr>
          </p:nvSpPr>
          <p:spPr>
            <a:xfrm>
              <a:off x="2199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13</a:t>
              </a:r>
            </a:p>
          </p:txBody>
        </p:sp>
        <p:sp>
          <p:nvSpPr>
            <p:cNvPr id="60480" name="Rectangle 72"/>
            <p:cNvSpPr/>
            <p:nvPr>
              <p:custDataLst>
                <p:tags r:id="rId63"/>
              </p:custDataLst>
            </p:nvPr>
          </p:nvSpPr>
          <p:spPr>
            <a:xfrm>
              <a:off x="2019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</a:p>
          </p:txBody>
        </p:sp>
        <p:sp>
          <p:nvSpPr>
            <p:cNvPr id="60481" name="Rectangle 73"/>
            <p:cNvSpPr/>
            <p:nvPr>
              <p:custDataLst>
                <p:tags r:id="rId64"/>
              </p:custDataLst>
            </p:nvPr>
          </p:nvSpPr>
          <p:spPr>
            <a:xfrm>
              <a:off x="1875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8</a:t>
              </a:r>
            </a:p>
          </p:txBody>
        </p:sp>
        <p:sp>
          <p:nvSpPr>
            <p:cNvPr id="60482" name="Rectangle 74"/>
            <p:cNvSpPr/>
            <p:nvPr>
              <p:custDataLst>
                <p:tags r:id="rId65"/>
              </p:custDataLst>
            </p:nvPr>
          </p:nvSpPr>
          <p:spPr>
            <a:xfrm>
              <a:off x="1728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</a:t>
              </a:r>
            </a:p>
          </p:txBody>
        </p:sp>
        <p:sp>
          <p:nvSpPr>
            <p:cNvPr id="60483" name="Rectangle 75"/>
            <p:cNvSpPr/>
            <p:nvPr>
              <p:custDataLst>
                <p:tags r:id="rId66"/>
              </p:custDataLst>
            </p:nvPr>
          </p:nvSpPr>
          <p:spPr>
            <a:xfrm>
              <a:off x="2112" y="187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   74LS136</a:t>
              </a:r>
            </a:p>
          </p:txBody>
        </p:sp>
        <p:sp>
          <p:nvSpPr>
            <p:cNvPr id="60484" name="Line 76"/>
            <p:cNvSpPr/>
            <p:nvPr>
              <p:custDataLst>
                <p:tags r:id="rId67"/>
              </p:custDataLst>
            </p:nvPr>
          </p:nvSpPr>
          <p:spPr>
            <a:xfrm flipV="1">
              <a:off x="1728" y="1448"/>
              <a:ext cx="0" cy="32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5" name="Rectangle 77"/>
            <p:cNvSpPr/>
            <p:nvPr>
              <p:custDataLst>
                <p:tags r:id="rId68"/>
              </p:custDataLst>
            </p:nvPr>
          </p:nvSpPr>
          <p:spPr>
            <a:xfrm>
              <a:off x="1680" y="1247"/>
              <a:ext cx="96" cy="192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86" name="Line 78"/>
            <p:cNvSpPr/>
            <p:nvPr>
              <p:custDataLst>
                <p:tags r:id="rId69"/>
              </p:custDataLst>
            </p:nvPr>
          </p:nvSpPr>
          <p:spPr>
            <a:xfrm flipV="1">
              <a:off x="1728" y="1106"/>
              <a:ext cx="0" cy="13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487" name="Line 79"/>
            <p:cNvSpPr/>
            <p:nvPr>
              <p:custDataLst>
                <p:tags r:id="rId70"/>
              </p:custDataLst>
            </p:nvPr>
          </p:nvSpPr>
          <p:spPr>
            <a:xfrm flipH="1">
              <a:off x="1728" y="1584"/>
              <a:ext cx="14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488" name="Line 80"/>
            <p:cNvSpPr/>
            <p:nvPr>
              <p:custDataLst>
                <p:tags r:id="rId71"/>
              </p:custDataLst>
            </p:nvPr>
          </p:nvSpPr>
          <p:spPr>
            <a:xfrm flipV="1">
              <a:off x="1872" y="1457"/>
              <a:ext cx="0" cy="12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9" name="Line 81"/>
            <p:cNvSpPr/>
            <p:nvPr>
              <p:custDataLst>
                <p:tags r:id="rId72"/>
              </p:custDataLst>
            </p:nvPr>
          </p:nvSpPr>
          <p:spPr>
            <a:xfrm flipV="1">
              <a:off x="1872" y="1343"/>
              <a:ext cx="113" cy="11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90" name="Line 82"/>
            <p:cNvSpPr/>
            <p:nvPr>
              <p:custDataLst>
                <p:tags r:id="rId73"/>
              </p:custDataLst>
            </p:nvPr>
          </p:nvSpPr>
          <p:spPr>
            <a:xfrm>
              <a:off x="1872" y="912"/>
              <a:ext cx="0" cy="4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1" name="Line 83"/>
            <p:cNvSpPr/>
            <p:nvPr>
              <p:custDataLst>
                <p:tags r:id="rId74"/>
              </p:custDataLst>
            </p:nvPr>
          </p:nvSpPr>
          <p:spPr>
            <a:xfrm flipV="1">
              <a:off x="2064" y="1448"/>
              <a:ext cx="0" cy="32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2" name="Rectangle 84"/>
            <p:cNvSpPr/>
            <p:nvPr>
              <p:custDataLst>
                <p:tags r:id="rId75"/>
              </p:custDataLst>
            </p:nvPr>
          </p:nvSpPr>
          <p:spPr>
            <a:xfrm>
              <a:off x="2016" y="1247"/>
              <a:ext cx="96" cy="192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93" name="Line 85"/>
            <p:cNvSpPr/>
            <p:nvPr>
              <p:custDataLst>
                <p:tags r:id="rId76"/>
              </p:custDataLst>
            </p:nvPr>
          </p:nvSpPr>
          <p:spPr>
            <a:xfrm flipV="1">
              <a:off x="2064" y="1106"/>
              <a:ext cx="0" cy="13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494" name="Line 86"/>
            <p:cNvSpPr/>
            <p:nvPr>
              <p:custDataLst>
                <p:tags r:id="rId77"/>
              </p:custDataLst>
            </p:nvPr>
          </p:nvSpPr>
          <p:spPr>
            <a:xfrm flipH="1">
              <a:off x="2064" y="1584"/>
              <a:ext cx="14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495" name="Line 87"/>
            <p:cNvSpPr/>
            <p:nvPr>
              <p:custDataLst>
                <p:tags r:id="rId78"/>
              </p:custDataLst>
            </p:nvPr>
          </p:nvSpPr>
          <p:spPr>
            <a:xfrm flipV="1">
              <a:off x="2208" y="1457"/>
              <a:ext cx="0" cy="12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6" name="Line 89"/>
            <p:cNvSpPr/>
            <p:nvPr>
              <p:custDataLst>
                <p:tags r:id="rId79"/>
              </p:custDataLst>
            </p:nvPr>
          </p:nvSpPr>
          <p:spPr>
            <a:xfrm>
              <a:off x="2208" y="912"/>
              <a:ext cx="0" cy="4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0497" name="Line 90"/>
            <p:cNvSpPr/>
            <p:nvPr>
              <p:custDataLst>
                <p:tags r:id="rId80"/>
              </p:custDataLst>
            </p:nvPr>
          </p:nvSpPr>
          <p:spPr>
            <a:xfrm flipV="1">
              <a:off x="2400" y="1448"/>
              <a:ext cx="0" cy="32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8" name="Rectangle 91"/>
            <p:cNvSpPr/>
            <p:nvPr>
              <p:custDataLst>
                <p:tags r:id="rId81"/>
              </p:custDataLst>
            </p:nvPr>
          </p:nvSpPr>
          <p:spPr>
            <a:xfrm>
              <a:off x="2352" y="1247"/>
              <a:ext cx="96" cy="192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499" name="Line 92"/>
            <p:cNvSpPr/>
            <p:nvPr>
              <p:custDataLst>
                <p:tags r:id="rId82"/>
              </p:custDataLst>
            </p:nvPr>
          </p:nvSpPr>
          <p:spPr>
            <a:xfrm flipV="1">
              <a:off x="2400" y="1106"/>
              <a:ext cx="0" cy="13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00" name="Line 93"/>
            <p:cNvSpPr/>
            <p:nvPr>
              <p:custDataLst>
                <p:tags r:id="rId83"/>
              </p:custDataLst>
            </p:nvPr>
          </p:nvSpPr>
          <p:spPr>
            <a:xfrm flipH="1">
              <a:off x="2400" y="1584"/>
              <a:ext cx="14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01" name="Line 94"/>
            <p:cNvSpPr/>
            <p:nvPr>
              <p:custDataLst>
                <p:tags r:id="rId84"/>
              </p:custDataLst>
            </p:nvPr>
          </p:nvSpPr>
          <p:spPr>
            <a:xfrm flipV="1">
              <a:off x="2544" y="1457"/>
              <a:ext cx="0" cy="12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02" name="Line 95"/>
            <p:cNvSpPr/>
            <p:nvPr>
              <p:custDataLst>
                <p:tags r:id="rId85"/>
              </p:custDataLst>
            </p:nvPr>
          </p:nvSpPr>
          <p:spPr>
            <a:xfrm flipV="1">
              <a:off x="2536" y="1335"/>
              <a:ext cx="113" cy="11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503" name="Line 96"/>
            <p:cNvSpPr/>
            <p:nvPr>
              <p:custDataLst>
                <p:tags r:id="rId86"/>
              </p:custDataLst>
            </p:nvPr>
          </p:nvSpPr>
          <p:spPr>
            <a:xfrm>
              <a:off x="2544" y="912"/>
              <a:ext cx="0" cy="4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0504" name="Line 97"/>
            <p:cNvSpPr/>
            <p:nvPr>
              <p:custDataLst>
                <p:tags r:id="rId87"/>
              </p:custDataLst>
            </p:nvPr>
          </p:nvSpPr>
          <p:spPr>
            <a:xfrm flipV="1">
              <a:off x="2736" y="1448"/>
              <a:ext cx="0" cy="32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05" name="Rectangle 98"/>
            <p:cNvSpPr/>
            <p:nvPr>
              <p:custDataLst>
                <p:tags r:id="rId88"/>
              </p:custDataLst>
            </p:nvPr>
          </p:nvSpPr>
          <p:spPr>
            <a:xfrm>
              <a:off x="2688" y="1247"/>
              <a:ext cx="96" cy="192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06" name="Line 99"/>
            <p:cNvSpPr/>
            <p:nvPr>
              <p:custDataLst>
                <p:tags r:id="rId89"/>
              </p:custDataLst>
            </p:nvPr>
          </p:nvSpPr>
          <p:spPr>
            <a:xfrm flipV="1">
              <a:off x="2736" y="1106"/>
              <a:ext cx="0" cy="13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07" name="Line 100"/>
            <p:cNvSpPr/>
            <p:nvPr>
              <p:custDataLst>
                <p:tags r:id="rId90"/>
              </p:custDataLst>
            </p:nvPr>
          </p:nvSpPr>
          <p:spPr>
            <a:xfrm flipH="1">
              <a:off x="2736" y="1584"/>
              <a:ext cx="14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08" name="Line 101"/>
            <p:cNvSpPr/>
            <p:nvPr>
              <p:custDataLst>
                <p:tags r:id="rId91"/>
              </p:custDataLst>
            </p:nvPr>
          </p:nvSpPr>
          <p:spPr>
            <a:xfrm flipV="1">
              <a:off x="2880" y="1457"/>
              <a:ext cx="0" cy="12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09" name="Line 102"/>
            <p:cNvSpPr/>
            <p:nvPr>
              <p:custDataLst>
                <p:tags r:id="rId92"/>
              </p:custDataLst>
            </p:nvPr>
          </p:nvSpPr>
          <p:spPr>
            <a:xfrm flipV="1">
              <a:off x="2880" y="1343"/>
              <a:ext cx="113" cy="11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510" name="Line 103"/>
            <p:cNvSpPr/>
            <p:nvPr>
              <p:custDataLst>
                <p:tags r:id="rId93"/>
              </p:custDataLst>
            </p:nvPr>
          </p:nvSpPr>
          <p:spPr>
            <a:xfrm>
              <a:off x="2880" y="912"/>
              <a:ext cx="0" cy="4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0511" name="Line 104"/>
            <p:cNvSpPr/>
            <p:nvPr>
              <p:custDataLst>
                <p:tags r:id="rId94"/>
              </p:custDataLst>
            </p:nvPr>
          </p:nvSpPr>
          <p:spPr>
            <a:xfrm>
              <a:off x="2354" y="2064"/>
              <a:ext cx="9" cy="37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2" name="Line 105"/>
            <p:cNvSpPr/>
            <p:nvPr>
              <p:custDataLst>
                <p:tags r:id="rId95"/>
              </p:custDataLst>
            </p:nvPr>
          </p:nvSpPr>
          <p:spPr>
            <a:xfrm>
              <a:off x="1536" y="1450"/>
              <a:ext cx="0" cy="84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13" name="Rectangle 106"/>
            <p:cNvSpPr/>
            <p:nvPr>
              <p:custDataLst>
                <p:tags r:id="rId96"/>
              </p:custDataLst>
            </p:nvPr>
          </p:nvSpPr>
          <p:spPr>
            <a:xfrm>
              <a:off x="1488" y="1247"/>
              <a:ext cx="96" cy="192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14" name="Line 107"/>
            <p:cNvSpPr/>
            <p:nvPr>
              <p:custDataLst>
                <p:tags r:id="rId97"/>
              </p:custDataLst>
            </p:nvPr>
          </p:nvSpPr>
          <p:spPr>
            <a:xfrm flipV="1">
              <a:off x="1536" y="1106"/>
              <a:ext cx="0" cy="13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5" name="Rectangle 108"/>
            <p:cNvSpPr/>
            <p:nvPr>
              <p:custDataLst>
                <p:tags r:id="rId98"/>
              </p:custDataLst>
            </p:nvPr>
          </p:nvSpPr>
          <p:spPr>
            <a:xfrm>
              <a:off x="3024" y="1776"/>
              <a:ext cx="1296" cy="288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16" name="Line 109"/>
            <p:cNvSpPr/>
            <p:nvPr>
              <p:custDataLst>
                <p:tags r:id="rId99"/>
              </p:custDataLst>
            </p:nvPr>
          </p:nvSpPr>
          <p:spPr>
            <a:xfrm>
              <a:off x="3120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17" name="Line 110"/>
            <p:cNvSpPr/>
            <p:nvPr>
              <p:custDataLst>
                <p:tags r:id="rId100"/>
              </p:custDataLst>
            </p:nvPr>
          </p:nvSpPr>
          <p:spPr>
            <a:xfrm>
              <a:off x="3260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18" name="Line 111"/>
            <p:cNvSpPr/>
            <p:nvPr>
              <p:custDataLst>
                <p:tags r:id="rId101"/>
              </p:custDataLst>
            </p:nvPr>
          </p:nvSpPr>
          <p:spPr>
            <a:xfrm>
              <a:off x="3399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19" name="Line 112"/>
            <p:cNvSpPr/>
            <p:nvPr>
              <p:custDataLst>
                <p:tags r:id="rId102"/>
              </p:custDataLst>
            </p:nvPr>
          </p:nvSpPr>
          <p:spPr>
            <a:xfrm>
              <a:off x="3575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20" name="Line 113"/>
            <p:cNvSpPr/>
            <p:nvPr>
              <p:custDataLst>
                <p:tags r:id="rId103"/>
              </p:custDataLst>
            </p:nvPr>
          </p:nvSpPr>
          <p:spPr>
            <a:xfrm>
              <a:off x="3927" y="2064"/>
              <a:ext cx="9" cy="37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1" name="Line 114"/>
            <p:cNvSpPr/>
            <p:nvPr>
              <p:custDataLst>
                <p:tags r:id="rId104"/>
              </p:custDataLst>
            </p:nvPr>
          </p:nvSpPr>
          <p:spPr>
            <a:xfrm>
              <a:off x="4080" y="2064"/>
              <a:ext cx="0" cy="37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2" name="Line 115"/>
            <p:cNvSpPr/>
            <p:nvPr>
              <p:custDataLst>
                <p:tags r:id="rId105"/>
              </p:custDataLst>
            </p:nvPr>
          </p:nvSpPr>
          <p:spPr>
            <a:xfrm>
              <a:off x="4224" y="2064"/>
              <a:ext cx="0" cy="37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3" name="Rectangle 116"/>
            <p:cNvSpPr/>
            <p:nvPr>
              <p:custDataLst>
                <p:tags r:id="rId106"/>
              </p:custDataLst>
            </p:nvPr>
          </p:nvSpPr>
          <p:spPr>
            <a:xfrm>
              <a:off x="4102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60524" name="Rectangle 117"/>
            <p:cNvSpPr/>
            <p:nvPr>
              <p:custDataLst>
                <p:tags r:id="rId107"/>
              </p:custDataLst>
            </p:nvPr>
          </p:nvSpPr>
          <p:spPr>
            <a:xfrm>
              <a:off x="3960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</a:p>
          </p:txBody>
        </p:sp>
        <p:sp>
          <p:nvSpPr>
            <p:cNvPr id="60525" name="Rectangle 118"/>
            <p:cNvSpPr/>
            <p:nvPr>
              <p:custDataLst>
                <p:tags r:id="rId108"/>
              </p:custDataLst>
            </p:nvPr>
          </p:nvSpPr>
          <p:spPr>
            <a:xfrm>
              <a:off x="3776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</a:p>
          </p:txBody>
        </p:sp>
        <p:sp>
          <p:nvSpPr>
            <p:cNvPr id="60526" name="Rectangle 119"/>
            <p:cNvSpPr/>
            <p:nvPr>
              <p:custDataLst>
                <p:tags r:id="rId109"/>
              </p:custDataLst>
            </p:nvPr>
          </p:nvSpPr>
          <p:spPr>
            <a:xfrm>
              <a:off x="3591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13</a:t>
              </a:r>
            </a:p>
          </p:txBody>
        </p:sp>
        <p:sp>
          <p:nvSpPr>
            <p:cNvPr id="60527" name="Rectangle 120"/>
            <p:cNvSpPr/>
            <p:nvPr>
              <p:custDataLst>
                <p:tags r:id="rId110"/>
              </p:custDataLst>
            </p:nvPr>
          </p:nvSpPr>
          <p:spPr>
            <a:xfrm>
              <a:off x="3411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</a:p>
          </p:txBody>
        </p:sp>
        <p:sp>
          <p:nvSpPr>
            <p:cNvPr id="60528" name="Rectangle 121"/>
            <p:cNvSpPr/>
            <p:nvPr>
              <p:custDataLst>
                <p:tags r:id="rId111"/>
              </p:custDataLst>
            </p:nvPr>
          </p:nvSpPr>
          <p:spPr>
            <a:xfrm>
              <a:off x="3267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8</a:t>
              </a:r>
            </a:p>
          </p:txBody>
        </p:sp>
        <p:sp>
          <p:nvSpPr>
            <p:cNvPr id="60529" name="Rectangle 122"/>
            <p:cNvSpPr/>
            <p:nvPr>
              <p:custDataLst>
                <p:tags r:id="rId112"/>
              </p:custDataLst>
            </p:nvPr>
          </p:nvSpPr>
          <p:spPr>
            <a:xfrm>
              <a:off x="3120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</a:t>
              </a:r>
            </a:p>
          </p:txBody>
        </p:sp>
        <p:sp>
          <p:nvSpPr>
            <p:cNvPr id="60530" name="Rectangle 123"/>
            <p:cNvSpPr/>
            <p:nvPr>
              <p:custDataLst>
                <p:tags r:id="rId113"/>
              </p:custDataLst>
            </p:nvPr>
          </p:nvSpPr>
          <p:spPr>
            <a:xfrm>
              <a:off x="3504" y="187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     74LS136</a:t>
              </a:r>
            </a:p>
          </p:txBody>
        </p:sp>
        <p:sp>
          <p:nvSpPr>
            <p:cNvPr id="60531" name="Line 124"/>
            <p:cNvSpPr/>
            <p:nvPr>
              <p:custDataLst>
                <p:tags r:id="rId114"/>
              </p:custDataLst>
            </p:nvPr>
          </p:nvSpPr>
          <p:spPr>
            <a:xfrm flipV="1">
              <a:off x="3120" y="1448"/>
              <a:ext cx="0" cy="32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2" name="Rectangle 125"/>
            <p:cNvSpPr/>
            <p:nvPr>
              <p:custDataLst>
                <p:tags r:id="rId115"/>
              </p:custDataLst>
            </p:nvPr>
          </p:nvSpPr>
          <p:spPr>
            <a:xfrm>
              <a:off x="3072" y="1247"/>
              <a:ext cx="96" cy="192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33" name="Line 126"/>
            <p:cNvSpPr/>
            <p:nvPr>
              <p:custDataLst>
                <p:tags r:id="rId116"/>
              </p:custDataLst>
            </p:nvPr>
          </p:nvSpPr>
          <p:spPr>
            <a:xfrm flipV="1">
              <a:off x="3120" y="1106"/>
              <a:ext cx="0" cy="13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34" name="Line 127"/>
            <p:cNvSpPr/>
            <p:nvPr>
              <p:custDataLst>
                <p:tags r:id="rId117"/>
              </p:custDataLst>
            </p:nvPr>
          </p:nvSpPr>
          <p:spPr>
            <a:xfrm flipH="1">
              <a:off x="3120" y="1584"/>
              <a:ext cx="14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35" name="Line 128"/>
            <p:cNvSpPr/>
            <p:nvPr>
              <p:custDataLst>
                <p:tags r:id="rId118"/>
              </p:custDataLst>
            </p:nvPr>
          </p:nvSpPr>
          <p:spPr>
            <a:xfrm flipV="1">
              <a:off x="3264" y="1457"/>
              <a:ext cx="0" cy="12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6" name="Line 129"/>
            <p:cNvSpPr/>
            <p:nvPr>
              <p:custDataLst>
                <p:tags r:id="rId119"/>
              </p:custDataLst>
            </p:nvPr>
          </p:nvSpPr>
          <p:spPr>
            <a:xfrm flipV="1">
              <a:off x="3264" y="1343"/>
              <a:ext cx="113" cy="11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537" name="Line 130"/>
            <p:cNvSpPr/>
            <p:nvPr>
              <p:custDataLst>
                <p:tags r:id="rId120"/>
              </p:custDataLst>
            </p:nvPr>
          </p:nvSpPr>
          <p:spPr>
            <a:xfrm>
              <a:off x="3264" y="912"/>
              <a:ext cx="0" cy="4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0538" name="Line 131"/>
            <p:cNvSpPr/>
            <p:nvPr>
              <p:custDataLst>
                <p:tags r:id="rId121"/>
              </p:custDataLst>
            </p:nvPr>
          </p:nvSpPr>
          <p:spPr>
            <a:xfrm flipV="1">
              <a:off x="3456" y="1448"/>
              <a:ext cx="0" cy="32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9" name="Rectangle 132"/>
            <p:cNvSpPr/>
            <p:nvPr>
              <p:custDataLst>
                <p:tags r:id="rId122"/>
              </p:custDataLst>
            </p:nvPr>
          </p:nvSpPr>
          <p:spPr>
            <a:xfrm>
              <a:off x="3408" y="1247"/>
              <a:ext cx="96" cy="192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40" name="Line 133"/>
            <p:cNvSpPr/>
            <p:nvPr>
              <p:custDataLst>
                <p:tags r:id="rId123"/>
              </p:custDataLst>
            </p:nvPr>
          </p:nvSpPr>
          <p:spPr>
            <a:xfrm flipV="1">
              <a:off x="3456" y="1106"/>
              <a:ext cx="0" cy="13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41" name="Line 134"/>
            <p:cNvSpPr/>
            <p:nvPr>
              <p:custDataLst>
                <p:tags r:id="rId124"/>
              </p:custDataLst>
            </p:nvPr>
          </p:nvSpPr>
          <p:spPr>
            <a:xfrm flipH="1">
              <a:off x="3456" y="1584"/>
              <a:ext cx="14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42" name="Line 135"/>
            <p:cNvSpPr/>
            <p:nvPr>
              <p:custDataLst>
                <p:tags r:id="rId125"/>
              </p:custDataLst>
            </p:nvPr>
          </p:nvSpPr>
          <p:spPr>
            <a:xfrm flipV="1">
              <a:off x="3600" y="1457"/>
              <a:ext cx="0" cy="12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3" name="Line 137"/>
            <p:cNvSpPr/>
            <p:nvPr>
              <p:custDataLst>
                <p:tags r:id="rId126"/>
              </p:custDataLst>
            </p:nvPr>
          </p:nvSpPr>
          <p:spPr>
            <a:xfrm>
              <a:off x="3600" y="912"/>
              <a:ext cx="0" cy="4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0544" name="Line 138"/>
            <p:cNvSpPr/>
            <p:nvPr>
              <p:custDataLst>
                <p:tags r:id="rId127"/>
              </p:custDataLst>
            </p:nvPr>
          </p:nvSpPr>
          <p:spPr>
            <a:xfrm flipV="1">
              <a:off x="3792" y="1448"/>
              <a:ext cx="0" cy="32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5" name="Rectangle 139"/>
            <p:cNvSpPr/>
            <p:nvPr>
              <p:custDataLst>
                <p:tags r:id="rId128"/>
              </p:custDataLst>
            </p:nvPr>
          </p:nvSpPr>
          <p:spPr>
            <a:xfrm>
              <a:off x="3744" y="1247"/>
              <a:ext cx="96" cy="192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46" name="Line 140"/>
            <p:cNvSpPr/>
            <p:nvPr>
              <p:custDataLst>
                <p:tags r:id="rId129"/>
              </p:custDataLst>
            </p:nvPr>
          </p:nvSpPr>
          <p:spPr>
            <a:xfrm flipV="1">
              <a:off x="3792" y="1106"/>
              <a:ext cx="0" cy="13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47" name="Line 141"/>
            <p:cNvSpPr/>
            <p:nvPr>
              <p:custDataLst>
                <p:tags r:id="rId130"/>
              </p:custDataLst>
            </p:nvPr>
          </p:nvSpPr>
          <p:spPr>
            <a:xfrm flipH="1">
              <a:off x="3792" y="1584"/>
              <a:ext cx="14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48" name="Line 142"/>
            <p:cNvSpPr/>
            <p:nvPr>
              <p:custDataLst>
                <p:tags r:id="rId131"/>
              </p:custDataLst>
            </p:nvPr>
          </p:nvSpPr>
          <p:spPr>
            <a:xfrm flipV="1">
              <a:off x="3936" y="1457"/>
              <a:ext cx="0" cy="12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9" name="Line 144"/>
            <p:cNvSpPr/>
            <p:nvPr>
              <p:custDataLst>
                <p:tags r:id="rId132"/>
              </p:custDataLst>
            </p:nvPr>
          </p:nvSpPr>
          <p:spPr>
            <a:xfrm>
              <a:off x="3936" y="900"/>
              <a:ext cx="0" cy="4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0550" name="Line 145"/>
            <p:cNvSpPr/>
            <p:nvPr>
              <p:custDataLst>
                <p:tags r:id="rId133"/>
              </p:custDataLst>
            </p:nvPr>
          </p:nvSpPr>
          <p:spPr>
            <a:xfrm flipV="1">
              <a:off x="4128" y="1448"/>
              <a:ext cx="0" cy="32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1" name="Rectangle 146"/>
            <p:cNvSpPr/>
            <p:nvPr>
              <p:custDataLst>
                <p:tags r:id="rId134"/>
              </p:custDataLst>
            </p:nvPr>
          </p:nvSpPr>
          <p:spPr>
            <a:xfrm>
              <a:off x="4080" y="1247"/>
              <a:ext cx="96" cy="192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52" name="Line 147"/>
            <p:cNvSpPr/>
            <p:nvPr>
              <p:custDataLst>
                <p:tags r:id="rId135"/>
              </p:custDataLst>
            </p:nvPr>
          </p:nvSpPr>
          <p:spPr>
            <a:xfrm flipV="1">
              <a:off x="4128" y="1106"/>
              <a:ext cx="0" cy="13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53" name="Line 148"/>
            <p:cNvSpPr/>
            <p:nvPr>
              <p:custDataLst>
                <p:tags r:id="rId136"/>
              </p:custDataLst>
            </p:nvPr>
          </p:nvSpPr>
          <p:spPr>
            <a:xfrm flipH="1">
              <a:off x="4128" y="1584"/>
              <a:ext cx="14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54" name="Line 149"/>
            <p:cNvSpPr/>
            <p:nvPr>
              <p:custDataLst>
                <p:tags r:id="rId137"/>
              </p:custDataLst>
            </p:nvPr>
          </p:nvSpPr>
          <p:spPr>
            <a:xfrm flipV="1">
              <a:off x="4272" y="1457"/>
              <a:ext cx="0" cy="12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5" name="Line 151"/>
            <p:cNvSpPr/>
            <p:nvPr>
              <p:custDataLst>
                <p:tags r:id="rId138"/>
              </p:custDataLst>
            </p:nvPr>
          </p:nvSpPr>
          <p:spPr>
            <a:xfrm>
              <a:off x="4272" y="912"/>
              <a:ext cx="0" cy="4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0556" name="Line 152"/>
            <p:cNvSpPr/>
            <p:nvPr>
              <p:custDataLst>
                <p:tags r:id="rId139"/>
              </p:custDataLst>
            </p:nvPr>
          </p:nvSpPr>
          <p:spPr>
            <a:xfrm>
              <a:off x="3746" y="2064"/>
              <a:ext cx="9" cy="37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7" name="Rectangle 153"/>
            <p:cNvSpPr/>
            <p:nvPr>
              <p:custDataLst>
                <p:tags r:id="rId140"/>
              </p:custDataLst>
            </p:nvPr>
          </p:nvSpPr>
          <p:spPr>
            <a:xfrm>
              <a:off x="4416" y="1776"/>
              <a:ext cx="1248" cy="288"/>
            </a:xfrm>
            <a:prstGeom prst="rect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58" name="Line 154"/>
            <p:cNvSpPr/>
            <p:nvPr>
              <p:custDataLst>
                <p:tags r:id="rId141"/>
              </p:custDataLst>
            </p:nvPr>
          </p:nvSpPr>
          <p:spPr>
            <a:xfrm>
              <a:off x="4512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59" name="Line 155"/>
            <p:cNvSpPr/>
            <p:nvPr>
              <p:custDataLst>
                <p:tags r:id="rId142"/>
              </p:custDataLst>
            </p:nvPr>
          </p:nvSpPr>
          <p:spPr>
            <a:xfrm>
              <a:off x="4652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60" name="Line 156"/>
            <p:cNvSpPr/>
            <p:nvPr>
              <p:custDataLst>
                <p:tags r:id="rId143"/>
              </p:custDataLst>
            </p:nvPr>
          </p:nvSpPr>
          <p:spPr>
            <a:xfrm>
              <a:off x="4791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61" name="Line 157"/>
            <p:cNvSpPr/>
            <p:nvPr>
              <p:custDataLst>
                <p:tags r:id="rId144"/>
              </p:custDataLst>
            </p:nvPr>
          </p:nvSpPr>
          <p:spPr>
            <a:xfrm>
              <a:off x="4967" y="2064"/>
              <a:ext cx="0" cy="2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62" name="Line 158"/>
            <p:cNvSpPr/>
            <p:nvPr>
              <p:custDataLst>
                <p:tags r:id="rId145"/>
              </p:custDataLst>
            </p:nvPr>
          </p:nvSpPr>
          <p:spPr>
            <a:xfrm>
              <a:off x="5293" y="2064"/>
              <a:ext cx="9" cy="33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63" name="Line 159"/>
            <p:cNvSpPr/>
            <p:nvPr>
              <p:custDataLst>
                <p:tags r:id="rId146"/>
              </p:custDataLst>
            </p:nvPr>
          </p:nvSpPr>
          <p:spPr>
            <a:xfrm>
              <a:off x="5446" y="2064"/>
              <a:ext cx="0" cy="53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64" name="Line 160"/>
            <p:cNvSpPr/>
            <p:nvPr>
              <p:custDataLst>
                <p:tags r:id="rId147"/>
              </p:custDataLst>
            </p:nvPr>
          </p:nvSpPr>
          <p:spPr>
            <a:xfrm>
              <a:off x="5592" y="2064"/>
              <a:ext cx="0" cy="33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65" name="Rectangle 161"/>
            <p:cNvSpPr/>
            <p:nvPr>
              <p:custDataLst>
                <p:tags r:id="rId148"/>
              </p:custDataLst>
            </p:nvPr>
          </p:nvSpPr>
          <p:spPr>
            <a:xfrm>
              <a:off x="5454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60566" name="Rectangle 162"/>
            <p:cNvSpPr/>
            <p:nvPr>
              <p:custDataLst>
                <p:tags r:id="rId149"/>
              </p:custDataLst>
            </p:nvPr>
          </p:nvSpPr>
          <p:spPr>
            <a:xfrm>
              <a:off x="5304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60567" name="Rectangle 163"/>
            <p:cNvSpPr/>
            <p:nvPr>
              <p:custDataLst>
                <p:tags r:id="rId150"/>
              </p:custDataLst>
            </p:nvPr>
          </p:nvSpPr>
          <p:spPr>
            <a:xfrm>
              <a:off x="5152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</a:p>
          </p:txBody>
        </p:sp>
        <p:sp>
          <p:nvSpPr>
            <p:cNvPr id="60568" name="Rectangle 164"/>
            <p:cNvSpPr/>
            <p:nvPr>
              <p:custDataLst>
                <p:tags r:id="rId151"/>
              </p:custDataLst>
            </p:nvPr>
          </p:nvSpPr>
          <p:spPr>
            <a:xfrm>
              <a:off x="4983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</a:p>
          </p:txBody>
        </p:sp>
        <p:sp>
          <p:nvSpPr>
            <p:cNvPr id="60569" name="Rectangle 165"/>
            <p:cNvSpPr/>
            <p:nvPr>
              <p:custDataLst>
                <p:tags r:id="rId152"/>
              </p:custDataLst>
            </p:nvPr>
          </p:nvSpPr>
          <p:spPr>
            <a:xfrm>
              <a:off x="4803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</a:p>
          </p:txBody>
        </p:sp>
        <p:sp>
          <p:nvSpPr>
            <p:cNvPr id="60570" name="Rectangle 166"/>
            <p:cNvSpPr/>
            <p:nvPr>
              <p:custDataLst>
                <p:tags r:id="rId153"/>
              </p:custDataLst>
            </p:nvPr>
          </p:nvSpPr>
          <p:spPr>
            <a:xfrm>
              <a:off x="4659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8</a:t>
              </a:r>
            </a:p>
          </p:txBody>
        </p:sp>
        <p:sp>
          <p:nvSpPr>
            <p:cNvPr id="60571" name="Rectangle 167"/>
            <p:cNvSpPr/>
            <p:nvPr>
              <p:custDataLst>
                <p:tags r:id="rId154"/>
              </p:custDataLst>
            </p:nvPr>
          </p:nvSpPr>
          <p:spPr>
            <a:xfrm>
              <a:off x="4512" y="211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</a:t>
              </a:r>
            </a:p>
          </p:txBody>
        </p:sp>
        <p:sp>
          <p:nvSpPr>
            <p:cNvPr id="60572" name="Rectangle 168"/>
            <p:cNvSpPr/>
            <p:nvPr>
              <p:custDataLst>
                <p:tags r:id="rId155"/>
              </p:custDataLst>
            </p:nvPr>
          </p:nvSpPr>
          <p:spPr>
            <a:xfrm>
              <a:off x="4896" y="187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          74LS136</a:t>
              </a:r>
            </a:p>
          </p:txBody>
        </p:sp>
        <p:sp>
          <p:nvSpPr>
            <p:cNvPr id="60573" name="Line 169"/>
            <p:cNvSpPr/>
            <p:nvPr>
              <p:custDataLst>
                <p:tags r:id="rId156"/>
              </p:custDataLst>
            </p:nvPr>
          </p:nvSpPr>
          <p:spPr>
            <a:xfrm flipV="1">
              <a:off x="4512" y="1448"/>
              <a:ext cx="0" cy="32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74" name="Rectangle 170"/>
            <p:cNvSpPr/>
            <p:nvPr>
              <p:custDataLst>
                <p:tags r:id="rId157"/>
              </p:custDataLst>
            </p:nvPr>
          </p:nvSpPr>
          <p:spPr>
            <a:xfrm>
              <a:off x="4464" y="1247"/>
              <a:ext cx="96" cy="192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75" name="Line 171"/>
            <p:cNvSpPr/>
            <p:nvPr>
              <p:custDataLst>
                <p:tags r:id="rId158"/>
              </p:custDataLst>
            </p:nvPr>
          </p:nvSpPr>
          <p:spPr>
            <a:xfrm flipV="1">
              <a:off x="4512" y="1106"/>
              <a:ext cx="0" cy="13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76" name="Line 172"/>
            <p:cNvSpPr/>
            <p:nvPr>
              <p:custDataLst>
                <p:tags r:id="rId159"/>
              </p:custDataLst>
            </p:nvPr>
          </p:nvSpPr>
          <p:spPr>
            <a:xfrm flipH="1">
              <a:off x="4512" y="1584"/>
              <a:ext cx="144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77" name="Line 173"/>
            <p:cNvSpPr/>
            <p:nvPr>
              <p:custDataLst>
                <p:tags r:id="rId160"/>
              </p:custDataLst>
            </p:nvPr>
          </p:nvSpPr>
          <p:spPr>
            <a:xfrm flipV="1">
              <a:off x="4656" y="1457"/>
              <a:ext cx="0" cy="12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78" name="Line 174"/>
            <p:cNvSpPr/>
            <p:nvPr>
              <p:custDataLst>
                <p:tags r:id="rId161"/>
              </p:custDataLst>
            </p:nvPr>
          </p:nvSpPr>
          <p:spPr>
            <a:xfrm flipV="1">
              <a:off x="4656" y="1343"/>
              <a:ext cx="113" cy="113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579" name="Line 175"/>
            <p:cNvSpPr/>
            <p:nvPr>
              <p:custDataLst>
                <p:tags r:id="rId162"/>
              </p:custDataLst>
            </p:nvPr>
          </p:nvSpPr>
          <p:spPr>
            <a:xfrm>
              <a:off x="4656" y="912"/>
              <a:ext cx="0" cy="4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0580" name="Line 176"/>
            <p:cNvSpPr/>
            <p:nvPr>
              <p:custDataLst>
                <p:tags r:id="rId163"/>
              </p:custDataLst>
            </p:nvPr>
          </p:nvSpPr>
          <p:spPr>
            <a:xfrm flipV="1">
              <a:off x="4848" y="1106"/>
              <a:ext cx="0" cy="669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581" name="Line 177"/>
            <p:cNvSpPr/>
            <p:nvPr>
              <p:custDataLst>
                <p:tags r:id="rId164"/>
              </p:custDataLst>
            </p:nvPr>
          </p:nvSpPr>
          <p:spPr>
            <a:xfrm>
              <a:off x="5146" y="2064"/>
              <a:ext cx="9" cy="5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82" name="Line 178"/>
            <p:cNvSpPr/>
            <p:nvPr>
              <p:custDataLst>
                <p:tags r:id="rId165"/>
              </p:custDataLst>
            </p:nvPr>
          </p:nvSpPr>
          <p:spPr>
            <a:xfrm>
              <a:off x="5376" y="912"/>
              <a:ext cx="0" cy="28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83" name="Oval 181"/>
            <p:cNvSpPr/>
            <p:nvPr>
              <p:custDataLst>
                <p:tags r:id="rId166"/>
              </p:custDataLst>
            </p:nvPr>
          </p:nvSpPr>
          <p:spPr>
            <a:xfrm>
              <a:off x="1200" y="1485"/>
              <a:ext cx="72" cy="75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84" name="Line 182"/>
            <p:cNvSpPr/>
            <p:nvPr>
              <p:custDataLst>
                <p:tags r:id="rId167"/>
              </p:custDataLst>
            </p:nvPr>
          </p:nvSpPr>
          <p:spPr>
            <a:xfrm flipV="1">
              <a:off x="1236" y="1072"/>
              <a:ext cx="0" cy="405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585" name="Oval 183"/>
            <p:cNvSpPr/>
            <p:nvPr>
              <p:custDataLst>
                <p:tags r:id="rId168"/>
              </p:custDataLst>
            </p:nvPr>
          </p:nvSpPr>
          <p:spPr>
            <a:xfrm>
              <a:off x="5088" y="1072"/>
              <a:ext cx="72" cy="75"/>
            </a:xfrm>
            <a:prstGeom prst="ellipse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kern="0" dirty="0">
                <a:solidFill>
                  <a:srgbClr val="00206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586" name="Rectangle 184"/>
            <p:cNvSpPr/>
            <p:nvPr>
              <p:custDataLst>
                <p:tags r:id="rId169"/>
              </p:custDataLst>
            </p:nvPr>
          </p:nvSpPr>
          <p:spPr>
            <a:xfrm>
              <a:off x="1760" y="163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12</a:t>
              </a:r>
            </a:p>
          </p:txBody>
        </p:sp>
        <p:sp>
          <p:nvSpPr>
            <p:cNvPr id="60587" name="Rectangle 185"/>
            <p:cNvSpPr/>
            <p:nvPr>
              <p:custDataLst>
                <p:tags r:id="rId170"/>
              </p:custDataLst>
            </p:nvPr>
          </p:nvSpPr>
          <p:spPr>
            <a:xfrm>
              <a:off x="2067" y="163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</a:p>
          </p:txBody>
        </p:sp>
        <p:sp>
          <p:nvSpPr>
            <p:cNvPr id="60588" name="Rectangle 186"/>
            <p:cNvSpPr/>
            <p:nvPr>
              <p:custDataLst>
                <p:tags r:id="rId171"/>
              </p:custDataLst>
            </p:nvPr>
          </p:nvSpPr>
          <p:spPr>
            <a:xfrm>
              <a:off x="2403" y="163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</a:p>
          </p:txBody>
        </p:sp>
        <p:sp>
          <p:nvSpPr>
            <p:cNvPr id="60589" name="Rectangle 187"/>
            <p:cNvSpPr/>
            <p:nvPr>
              <p:custDataLst>
                <p:tags r:id="rId172"/>
              </p:custDataLst>
            </p:nvPr>
          </p:nvSpPr>
          <p:spPr>
            <a:xfrm>
              <a:off x="2739" y="163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60590" name="Rectangle 188"/>
            <p:cNvSpPr/>
            <p:nvPr>
              <p:custDataLst>
                <p:tags r:id="rId173"/>
              </p:custDataLst>
            </p:nvPr>
          </p:nvSpPr>
          <p:spPr>
            <a:xfrm>
              <a:off x="3152" y="163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12</a:t>
              </a:r>
            </a:p>
          </p:txBody>
        </p:sp>
        <p:sp>
          <p:nvSpPr>
            <p:cNvPr id="60591" name="Rectangle 189"/>
            <p:cNvSpPr/>
            <p:nvPr>
              <p:custDataLst>
                <p:tags r:id="rId174"/>
              </p:custDataLst>
            </p:nvPr>
          </p:nvSpPr>
          <p:spPr>
            <a:xfrm>
              <a:off x="3459" y="163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</a:p>
          </p:txBody>
        </p:sp>
        <p:sp>
          <p:nvSpPr>
            <p:cNvPr id="60592" name="Rectangle 190"/>
            <p:cNvSpPr/>
            <p:nvPr>
              <p:custDataLst>
                <p:tags r:id="rId175"/>
              </p:custDataLst>
            </p:nvPr>
          </p:nvSpPr>
          <p:spPr>
            <a:xfrm>
              <a:off x="3795" y="163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</a:p>
          </p:txBody>
        </p:sp>
        <p:sp>
          <p:nvSpPr>
            <p:cNvPr id="60593" name="Rectangle 191"/>
            <p:cNvSpPr/>
            <p:nvPr>
              <p:custDataLst>
                <p:tags r:id="rId176"/>
              </p:custDataLst>
            </p:nvPr>
          </p:nvSpPr>
          <p:spPr>
            <a:xfrm>
              <a:off x="4131" y="163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60594" name="Rectangle 192"/>
            <p:cNvSpPr/>
            <p:nvPr>
              <p:custDataLst>
                <p:tags r:id="rId177"/>
              </p:custDataLst>
            </p:nvPr>
          </p:nvSpPr>
          <p:spPr>
            <a:xfrm>
              <a:off x="4512" y="163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</a:p>
          </p:txBody>
        </p:sp>
        <p:sp>
          <p:nvSpPr>
            <p:cNvPr id="60595" name="Rectangle 193"/>
            <p:cNvSpPr/>
            <p:nvPr>
              <p:custDataLst>
                <p:tags r:id="rId178"/>
              </p:custDataLst>
            </p:nvPr>
          </p:nvSpPr>
          <p:spPr>
            <a:xfrm>
              <a:off x="4848" y="1632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</a:p>
          </p:txBody>
        </p:sp>
        <p:sp>
          <p:nvSpPr>
            <p:cNvPr id="60596" name="Rectangle 194"/>
            <p:cNvSpPr/>
            <p:nvPr>
              <p:custDataLst>
                <p:tags r:id="rId179"/>
              </p:custDataLst>
            </p:nvPr>
          </p:nvSpPr>
          <p:spPr>
            <a:xfrm>
              <a:off x="1576" y="864"/>
              <a:ext cx="2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S0</a:t>
              </a:r>
            </a:p>
          </p:txBody>
        </p:sp>
        <p:sp>
          <p:nvSpPr>
            <p:cNvPr id="60597" name="Rectangle 195"/>
            <p:cNvSpPr/>
            <p:nvPr>
              <p:custDataLst>
                <p:tags r:id="rId180"/>
              </p:custDataLst>
            </p:nvPr>
          </p:nvSpPr>
          <p:spPr>
            <a:xfrm>
              <a:off x="1922" y="868"/>
              <a:ext cx="2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S1</a:t>
              </a:r>
            </a:p>
          </p:txBody>
        </p:sp>
        <p:sp>
          <p:nvSpPr>
            <p:cNvPr id="60598" name="Rectangle 196"/>
            <p:cNvSpPr/>
            <p:nvPr>
              <p:custDataLst>
                <p:tags r:id="rId181"/>
              </p:custDataLst>
            </p:nvPr>
          </p:nvSpPr>
          <p:spPr>
            <a:xfrm>
              <a:off x="2261" y="865"/>
              <a:ext cx="2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S2</a:t>
              </a:r>
            </a:p>
          </p:txBody>
        </p:sp>
        <p:sp>
          <p:nvSpPr>
            <p:cNvPr id="60599" name="Rectangle 197"/>
            <p:cNvSpPr/>
            <p:nvPr>
              <p:custDataLst>
                <p:tags r:id="rId182"/>
              </p:custDataLst>
            </p:nvPr>
          </p:nvSpPr>
          <p:spPr>
            <a:xfrm>
              <a:off x="2599" y="869"/>
              <a:ext cx="2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S3</a:t>
              </a:r>
            </a:p>
          </p:txBody>
        </p:sp>
        <p:sp>
          <p:nvSpPr>
            <p:cNvPr id="60600" name="Rectangle 198"/>
            <p:cNvSpPr/>
            <p:nvPr>
              <p:custDataLst>
                <p:tags r:id="rId183"/>
              </p:custDataLst>
            </p:nvPr>
          </p:nvSpPr>
          <p:spPr>
            <a:xfrm>
              <a:off x="2944" y="863"/>
              <a:ext cx="2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S4</a:t>
              </a:r>
            </a:p>
          </p:txBody>
        </p:sp>
        <p:sp>
          <p:nvSpPr>
            <p:cNvPr id="60601" name="Rectangle 199"/>
            <p:cNvSpPr/>
            <p:nvPr>
              <p:custDataLst>
                <p:tags r:id="rId184"/>
              </p:custDataLst>
            </p:nvPr>
          </p:nvSpPr>
          <p:spPr>
            <a:xfrm>
              <a:off x="3314" y="867"/>
              <a:ext cx="2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S5</a:t>
              </a:r>
            </a:p>
          </p:txBody>
        </p:sp>
        <p:sp>
          <p:nvSpPr>
            <p:cNvPr id="60602" name="Rectangle 200"/>
            <p:cNvSpPr/>
            <p:nvPr>
              <p:custDataLst>
                <p:tags r:id="rId185"/>
              </p:custDataLst>
            </p:nvPr>
          </p:nvSpPr>
          <p:spPr>
            <a:xfrm>
              <a:off x="3661" y="864"/>
              <a:ext cx="2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S6</a:t>
              </a:r>
            </a:p>
          </p:txBody>
        </p:sp>
        <p:sp>
          <p:nvSpPr>
            <p:cNvPr id="60603" name="Rectangle 201"/>
            <p:cNvSpPr/>
            <p:nvPr>
              <p:custDataLst>
                <p:tags r:id="rId186"/>
              </p:custDataLst>
            </p:nvPr>
          </p:nvSpPr>
          <p:spPr>
            <a:xfrm>
              <a:off x="3999" y="868"/>
              <a:ext cx="2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S7</a:t>
              </a:r>
            </a:p>
          </p:txBody>
        </p:sp>
        <p:sp>
          <p:nvSpPr>
            <p:cNvPr id="60604" name="Rectangle 202"/>
            <p:cNvSpPr/>
            <p:nvPr>
              <p:custDataLst>
                <p:tags r:id="rId187"/>
              </p:custDataLst>
            </p:nvPr>
          </p:nvSpPr>
          <p:spPr>
            <a:xfrm>
              <a:off x="4332" y="867"/>
              <a:ext cx="2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S8</a:t>
              </a:r>
            </a:p>
          </p:txBody>
        </p:sp>
        <p:sp>
          <p:nvSpPr>
            <p:cNvPr id="60605" name="Rectangle 203"/>
            <p:cNvSpPr/>
            <p:nvPr>
              <p:custDataLst>
                <p:tags r:id="rId188"/>
              </p:custDataLst>
            </p:nvPr>
          </p:nvSpPr>
          <p:spPr>
            <a:xfrm>
              <a:off x="4720" y="864"/>
              <a:ext cx="2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S9</a:t>
              </a:r>
            </a:p>
          </p:txBody>
        </p:sp>
        <p:sp>
          <p:nvSpPr>
            <p:cNvPr id="60606" name="Rectangle 204"/>
            <p:cNvSpPr/>
            <p:nvPr>
              <p:custDataLst>
                <p:tags r:id="rId189"/>
              </p:custDataLst>
            </p:nvPr>
          </p:nvSpPr>
          <p:spPr>
            <a:xfrm>
              <a:off x="5526" y="2493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IOR</a:t>
              </a:r>
            </a:p>
          </p:txBody>
        </p:sp>
        <p:sp>
          <p:nvSpPr>
            <p:cNvPr id="60607" name="Line 205"/>
            <p:cNvSpPr/>
            <p:nvPr>
              <p:custDataLst>
                <p:tags r:id="rId190"/>
              </p:custDataLst>
            </p:nvPr>
          </p:nvSpPr>
          <p:spPr>
            <a:xfrm>
              <a:off x="5480" y="2454"/>
              <a:ext cx="238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08" name="Rectangle 206"/>
            <p:cNvSpPr/>
            <p:nvPr>
              <p:custDataLst>
                <p:tags r:id="rId191"/>
              </p:custDataLst>
            </p:nvPr>
          </p:nvSpPr>
          <p:spPr>
            <a:xfrm>
              <a:off x="5400" y="2671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IOW</a:t>
              </a:r>
            </a:p>
          </p:txBody>
        </p:sp>
        <p:sp>
          <p:nvSpPr>
            <p:cNvPr id="60609" name="Line 207"/>
            <p:cNvSpPr/>
            <p:nvPr>
              <p:custDataLst>
                <p:tags r:id="rId192"/>
              </p:custDataLst>
            </p:nvPr>
          </p:nvSpPr>
          <p:spPr>
            <a:xfrm>
              <a:off x="5330" y="2640"/>
              <a:ext cx="283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10" name="Rectangle 208"/>
            <p:cNvSpPr/>
            <p:nvPr>
              <p:custDataLst>
                <p:tags r:id="rId193"/>
              </p:custDataLst>
            </p:nvPr>
          </p:nvSpPr>
          <p:spPr>
            <a:xfrm>
              <a:off x="5231" y="2448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AEN</a:t>
              </a:r>
            </a:p>
          </p:txBody>
        </p:sp>
        <p:sp>
          <p:nvSpPr>
            <p:cNvPr id="60611" name="Rectangle 209"/>
            <p:cNvSpPr/>
            <p:nvPr>
              <p:custDataLst>
                <p:tags r:id="rId194"/>
              </p:custDataLst>
            </p:nvPr>
          </p:nvSpPr>
          <p:spPr>
            <a:xfrm>
              <a:off x="4957" y="2538"/>
              <a:ext cx="39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A11</a:t>
              </a:r>
            </a:p>
          </p:txBody>
        </p:sp>
        <p:sp>
          <p:nvSpPr>
            <p:cNvPr id="60612" name="Rectangle 210"/>
            <p:cNvSpPr/>
            <p:nvPr>
              <p:custDataLst>
                <p:tags r:id="rId195"/>
              </p:custDataLst>
            </p:nvPr>
          </p:nvSpPr>
          <p:spPr>
            <a:xfrm>
              <a:off x="4047" y="2399"/>
              <a:ext cx="46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en-US" altLang="zh-CN" sz="18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A10</a:t>
              </a:r>
            </a:p>
          </p:txBody>
        </p:sp>
        <p:sp>
          <p:nvSpPr>
            <p:cNvPr id="60613" name="Rectangle 211"/>
            <p:cNvSpPr/>
            <p:nvPr>
              <p:custDataLst>
                <p:tags r:id="rId196"/>
              </p:custDataLst>
            </p:nvPr>
          </p:nvSpPr>
          <p:spPr>
            <a:xfrm>
              <a:off x="3933" y="2399"/>
              <a:ext cx="3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A9</a:t>
              </a:r>
            </a:p>
          </p:txBody>
        </p:sp>
        <p:sp>
          <p:nvSpPr>
            <p:cNvPr id="60614" name="Rectangle 212"/>
            <p:cNvSpPr/>
            <p:nvPr>
              <p:custDataLst>
                <p:tags r:id="rId197"/>
              </p:custDataLst>
            </p:nvPr>
          </p:nvSpPr>
          <p:spPr>
            <a:xfrm>
              <a:off x="3741" y="2399"/>
              <a:ext cx="3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A8</a:t>
              </a:r>
            </a:p>
          </p:txBody>
        </p:sp>
        <p:sp>
          <p:nvSpPr>
            <p:cNvPr id="60615" name="Rectangle 213"/>
            <p:cNvSpPr/>
            <p:nvPr>
              <p:custDataLst>
                <p:tags r:id="rId198"/>
              </p:custDataLst>
            </p:nvPr>
          </p:nvSpPr>
          <p:spPr>
            <a:xfrm>
              <a:off x="3549" y="2399"/>
              <a:ext cx="3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A7</a:t>
              </a:r>
            </a:p>
          </p:txBody>
        </p:sp>
        <p:sp>
          <p:nvSpPr>
            <p:cNvPr id="60616" name="Rectangle 214"/>
            <p:cNvSpPr/>
            <p:nvPr>
              <p:custDataLst>
                <p:tags r:id="rId199"/>
              </p:custDataLst>
            </p:nvPr>
          </p:nvSpPr>
          <p:spPr>
            <a:xfrm>
              <a:off x="2689" y="2399"/>
              <a:ext cx="3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</a:t>
              </a: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A6</a:t>
              </a:r>
            </a:p>
          </p:txBody>
        </p:sp>
        <p:sp>
          <p:nvSpPr>
            <p:cNvPr id="60617" name="Rectangle 215"/>
            <p:cNvSpPr/>
            <p:nvPr>
              <p:custDataLst>
                <p:tags r:id="rId200"/>
              </p:custDataLst>
            </p:nvPr>
          </p:nvSpPr>
          <p:spPr>
            <a:xfrm>
              <a:off x="2573" y="2399"/>
              <a:ext cx="3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A5</a:t>
              </a:r>
            </a:p>
          </p:txBody>
        </p:sp>
        <p:sp>
          <p:nvSpPr>
            <p:cNvPr id="60618" name="Rectangle 216"/>
            <p:cNvSpPr/>
            <p:nvPr>
              <p:custDataLst>
                <p:tags r:id="rId201"/>
              </p:custDataLst>
            </p:nvPr>
          </p:nvSpPr>
          <p:spPr>
            <a:xfrm>
              <a:off x="2381" y="2399"/>
              <a:ext cx="3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A4</a:t>
              </a:r>
            </a:p>
          </p:txBody>
        </p:sp>
        <p:sp>
          <p:nvSpPr>
            <p:cNvPr id="60619" name="Rectangle 217"/>
            <p:cNvSpPr/>
            <p:nvPr>
              <p:custDataLst>
                <p:tags r:id="rId202"/>
              </p:custDataLst>
            </p:nvPr>
          </p:nvSpPr>
          <p:spPr>
            <a:xfrm>
              <a:off x="2189" y="2399"/>
              <a:ext cx="3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A3</a:t>
              </a:r>
            </a:p>
          </p:txBody>
        </p:sp>
        <p:sp>
          <p:nvSpPr>
            <p:cNvPr id="60620" name="Rectangle 218"/>
            <p:cNvSpPr/>
            <p:nvPr>
              <p:custDataLst>
                <p:tags r:id="rId203"/>
              </p:custDataLst>
            </p:nvPr>
          </p:nvSpPr>
          <p:spPr>
            <a:xfrm>
              <a:off x="889" y="2341"/>
              <a:ext cx="38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</a:t>
              </a: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A2</a:t>
              </a:r>
            </a:p>
          </p:txBody>
        </p:sp>
        <p:sp>
          <p:nvSpPr>
            <p:cNvPr id="60621" name="Rectangle 219"/>
            <p:cNvSpPr/>
            <p:nvPr>
              <p:custDataLst>
                <p:tags r:id="rId204"/>
              </p:custDataLst>
            </p:nvPr>
          </p:nvSpPr>
          <p:spPr>
            <a:xfrm>
              <a:off x="715" y="2341"/>
              <a:ext cx="34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A1</a:t>
              </a:r>
            </a:p>
          </p:txBody>
        </p:sp>
        <p:sp>
          <p:nvSpPr>
            <p:cNvPr id="60622" name="Rectangle 220"/>
            <p:cNvSpPr/>
            <p:nvPr>
              <p:custDataLst>
                <p:tags r:id="rId205"/>
              </p:custDataLst>
            </p:nvPr>
          </p:nvSpPr>
          <p:spPr>
            <a:xfrm>
              <a:off x="553" y="2341"/>
              <a:ext cx="3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A0</a:t>
              </a:r>
            </a:p>
          </p:txBody>
        </p:sp>
        <p:sp>
          <p:nvSpPr>
            <p:cNvPr id="60623" name="Rectangle 221"/>
            <p:cNvSpPr/>
            <p:nvPr>
              <p:custDataLst>
                <p:tags r:id="rId206"/>
              </p:custDataLst>
            </p:nvPr>
          </p:nvSpPr>
          <p:spPr>
            <a:xfrm>
              <a:off x="4896" y="1176"/>
              <a:ext cx="38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+5V</a:t>
              </a:r>
            </a:p>
          </p:txBody>
        </p:sp>
        <p:sp>
          <p:nvSpPr>
            <p:cNvPr id="60624" name="Rectangle 222"/>
            <p:cNvSpPr/>
            <p:nvPr>
              <p:custDataLst>
                <p:tags r:id="rId207"/>
              </p:custDataLst>
            </p:nvPr>
          </p:nvSpPr>
          <p:spPr>
            <a:xfrm>
              <a:off x="1265" y="869"/>
              <a:ext cx="39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DIP</a:t>
              </a:r>
            </a:p>
          </p:txBody>
        </p:sp>
        <p:sp>
          <p:nvSpPr>
            <p:cNvPr id="60625" name="Line 223"/>
            <p:cNvSpPr/>
            <p:nvPr>
              <p:custDataLst>
                <p:tags r:id="rId208"/>
              </p:custDataLst>
            </p:nvPr>
          </p:nvSpPr>
          <p:spPr>
            <a:xfrm>
              <a:off x="112" y="1648"/>
              <a:ext cx="209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26" name="Line 224"/>
            <p:cNvSpPr/>
            <p:nvPr>
              <p:custDataLst>
                <p:tags r:id="rId209"/>
              </p:custDataLst>
            </p:nvPr>
          </p:nvSpPr>
          <p:spPr>
            <a:xfrm>
              <a:off x="1168" y="1648"/>
              <a:ext cx="209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627" name="Rectangle 225"/>
            <p:cNvSpPr/>
            <p:nvPr>
              <p:custDataLst>
                <p:tags r:id="rId210"/>
              </p:custDataLst>
            </p:nvPr>
          </p:nvSpPr>
          <p:spPr>
            <a:xfrm>
              <a:off x="1632" y="1824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=1</a:t>
              </a:r>
            </a:p>
          </p:txBody>
        </p:sp>
        <p:sp>
          <p:nvSpPr>
            <p:cNvPr id="60628" name="Rectangle 226"/>
            <p:cNvSpPr/>
            <p:nvPr>
              <p:custDataLst>
                <p:tags r:id="rId211"/>
              </p:custDataLst>
            </p:nvPr>
          </p:nvSpPr>
          <p:spPr>
            <a:xfrm>
              <a:off x="3024" y="1824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=1</a:t>
              </a:r>
            </a:p>
          </p:txBody>
        </p:sp>
        <p:sp>
          <p:nvSpPr>
            <p:cNvPr id="60629" name="Rectangle 227"/>
            <p:cNvSpPr/>
            <p:nvPr>
              <p:custDataLst>
                <p:tags r:id="rId212"/>
              </p:custDataLst>
            </p:nvPr>
          </p:nvSpPr>
          <p:spPr>
            <a:xfrm>
              <a:off x="4464" y="1824"/>
              <a:ext cx="3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=1</a:t>
              </a:r>
            </a:p>
          </p:txBody>
        </p:sp>
        <p:sp>
          <p:nvSpPr>
            <p:cNvPr id="60630" name="Rectangle 287"/>
            <p:cNvSpPr/>
            <p:nvPr>
              <p:custDataLst>
                <p:tags r:id="rId213"/>
              </p:custDataLst>
            </p:nvPr>
          </p:nvSpPr>
          <p:spPr>
            <a:xfrm>
              <a:off x="2987" y="2109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</a:p>
          </p:txBody>
        </p:sp>
        <p:sp>
          <p:nvSpPr>
            <p:cNvPr id="60631" name="Rectangle 288"/>
            <p:cNvSpPr/>
            <p:nvPr>
              <p:custDataLst>
                <p:tags r:id="rId214"/>
              </p:custDataLst>
            </p:nvPr>
          </p:nvSpPr>
          <p:spPr>
            <a:xfrm>
              <a:off x="4385" y="2114"/>
              <a:ext cx="144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</a:p>
          </p:txBody>
        </p:sp>
        <p:sp>
          <p:nvSpPr>
            <p:cNvPr id="60632" name="Line 88"/>
            <p:cNvSpPr/>
            <p:nvPr>
              <p:custDataLst>
                <p:tags r:id="rId215"/>
              </p:custDataLst>
            </p:nvPr>
          </p:nvSpPr>
          <p:spPr>
            <a:xfrm flipV="1">
              <a:off x="2208" y="1319"/>
              <a:ext cx="0" cy="13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633" name="Line 136"/>
            <p:cNvSpPr/>
            <p:nvPr>
              <p:custDataLst>
                <p:tags r:id="rId216"/>
              </p:custDataLst>
            </p:nvPr>
          </p:nvSpPr>
          <p:spPr>
            <a:xfrm flipV="1">
              <a:off x="3600" y="1319"/>
              <a:ext cx="0" cy="13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634" name="Line 143"/>
            <p:cNvSpPr/>
            <p:nvPr>
              <p:custDataLst>
                <p:tags r:id="rId217"/>
              </p:custDataLst>
            </p:nvPr>
          </p:nvSpPr>
          <p:spPr>
            <a:xfrm flipV="1">
              <a:off x="3936" y="1319"/>
              <a:ext cx="0" cy="13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635" name="Line 150"/>
            <p:cNvSpPr/>
            <p:nvPr>
              <p:custDataLst>
                <p:tags r:id="rId218"/>
              </p:custDataLst>
            </p:nvPr>
          </p:nvSpPr>
          <p:spPr>
            <a:xfrm flipV="1">
              <a:off x="4272" y="1319"/>
              <a:ext cx="0" cy="13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60636" name="Group 293"/>
            <p:cNvGrpSpPr/>
            <p:nvPr/>
          </p:nvGrpSpPr>
          <p:grpSpPr>
            <a:xfrm>
              <a:off x="64" y="2448"/>
              <a:ext cx="163" cy="96"/>
              <a:chOff x="64" y="2160"/>
              <a:chExt cx="163" cy="96"/>
            </a:xfrm>
          </p:grpSpPr>
          <p:sp>
            <p:nvSpPr>
              <p:cNvPr id="60641" name="Line 40"/>
              <p:cNvSpPr/>
              <p:nvPr>
                <p:custDataLst>
                  <p:tags r:id="rId222"/>
                </p:custDataLst>
              </p:nvPr>
            </p:nvSpPr>
            <p:spPr>
              <a:xfrm flipH="1">
                <a:off x="64" y="2160"/>
                <a:ext cx="163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42" name="Line 291"/>
              <p:cNvSpPr/>
              <p:nvPr>
                <p:custDataLst>
                  <p:tags r:id="rId223"/>
                </p:custDataLst>
              </p:nvPr>
            </p:nvSpPr>
            <p:spPr>
              <a:xfrm flipH="1">
                <a:off x="82" y="2208"/>
                <a:ext cx="118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43" name="Line 292"/>
              <p:cNvSpPr/>
              <p:nvPr>
                <p:custDataLst>
                  <p:tags r:id="rId224"/>
                </p:custDataLst>
              </p:nvPr>
            </p:nvSpPr>
            <p:spPr>
              <a:xfrm flipH="1">
                <a:off x="104" y="2256"/>
                <a:ext cx="73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0637" name="Group 294"/>
            <p:cNvGrpSpPr/>
            <p:nvPr/>
          </p:nvGrpSpPr>
          <p:grpSpPr>
            <a:xfrm>
              <a:off x="5296" y="1200"/>
              <a:ext cx="163" cy="96"/>
              <a:chOff x="64" y="2160"/>
              <a:chExt cx="163" cy="96"/>
            </a:xfrm>
          </p:grpSpPr>
          <p:sp>
            <p:nvSpPr>
              <p:cNvPr id="60638" name="Line 295"/>
              <p:cNvSpPr/>
              <p:nvPr>
                <p:custDataLst>
                  <p:tags r:id="rId219"/>
                </p:custDataLst>
              </p:nvPr>
            </p:nvSpPr>
            <p:spPr>
              <a:xfrm flipH="1">
                <a:off x="64" y="2160"/>
                <a:ext cx="163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39" name="Line 296"/>
              <p:cNvSpPr/>
              <p:nvPr>
                <p:custDataLst>
                  <p:tags r:id="rId220"/>
                </p:custDataLst>
              </p:nvPr>
            </p:nvSpPr>
            <p:spPr>
              <a:xfrm flipH="1">
                <a:off x="82" y="2208"/>
                <a:ext cx="118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40" name="Line 297"/>
              <p:cNvSpPr/>
              <p:nvPr>
                <p:custDataLst>
                  <p:tags r:id="rId221"/>
                </p:custDataLst>
              </p:nvPr>
            </p:nvSpPr>
            <p:spPr>
              <a:xfrm flipH="1">
                <a:off x="104" y="2256"/>
                <a:ext cx="73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87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4.2 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端口地址的译码</a:t>
            </a:r>
          </a:p>
        </p:txBody>
      </p:sp>
      <p:sp>
        <p:nvSpPr>
          <p:cNvPr id="288" name="Text Box 3"/>
          <p:cNvSpPr txBox="1"/>
          <p:nvPr>
            <p:custDataLst>
              <p:tags r:id="rId3"/>
            </p:custDataLst>
          </p:nvPr>
        </p:nvSpPr>
        <p:spPr>
          <a:xfrm>
            <a:off x="631235" y="1216618"/>
            <a:ext cx="34147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开关：开</a:t>
            </a:r>
            <a:r>
              <a:rPr lang="en-US" altLang="zh-CN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=1</a:t>
            </a: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，关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=0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424" y="1229742"/>
            <a:ext cx="10363200" cy="2127250"/>
          </a:xfrm>
        </p:spPr>
        <p:txBody>
          <a:bodyPr>
            <a:normAutofit/>
          </a:bodyPr>
          <a:lstStyle/>
          <a:p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194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62484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490345"/>
            <a:ext cx="11018440" cy="3091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1. </a:t>
            </a:r>
            <a:r>
              <a:rPr lang="zh-CN" altLang="en-US" sz="32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设计</a:t>
            </a:r>
            <a:r>
              <a:rPr lang="zh-CN" altLang="en-US" sz="32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一个译码</a:t>
            </a:r>
            <a:r>
              <a:rPr lang="zh-CN" altLang="en-US" sz="32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电路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10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条地址线、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AEN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信号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）</a:t>
            </a:r>
            <a:r>
              <a:rPr lang="zh-CN" altLang="en-US" sz="32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32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要求产生</a:t>
            </a:r>
            <a:r>
              <a:rPr lang="en-US" altLang="zh-CN" sz="32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2A8H</a:t>
            </a:r>
            <a:r>
              <a:rPr lang="zh-CN" altLang="en-US" sz="32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～</a:t>
            </a:r>
            <a:r>
              <a:rPr lang="en-US" altLang="zh-CN" sz="32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2AFH</a:t>
            </a:r>
            <a:r>
              <a:rPr lang="zh-CN" altLang="en-US" sz="32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共</a:t>
            </a:r>
            <a:r>
              <a:rPr lang="en-US" altLang="zh-CN" sz="32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8</a:t>
            </a:r>
            <a:r>
              <a:rPr lang="zh-CN" altLang="en-US" sz="32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个端口地址</a:t>
            </a:r>
            <a:r>
              <a:rPr lang="zh-CN" altLang="en-US" sz="32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的选通信号。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2"/>
            </p:custDataLst>
          </p:nvPr>
        </p:nvSpPr>
        <p:spPr>
          <a:xfrm>
            <a:off x="62484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5538" name="Text Box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773677" y="980728"/>
            <a:ext cx="10938947" cy="593725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分析：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由于要产生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个端口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的地址信号，因此适合选用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3-8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译码器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74LS138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。对应的地址关系为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52812984"/>
              </p:ext>
            </p:extLst>
          </p:nvPr>
        </p:nvGraphicFramePr>
        <p:xfrm>
          <a:off x="773677" y="2132856"/>
          <a:ext cx="12632019" cy="139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r:id="rId7" imgW="6202680" imgH="685800" progId="Word.Document.8">
                  <p:embed/>
                </p:oleObj>
              </mc:Choice>
              <mc:Fallback>
                <p:oleObj r:id="rId7" imgW="6202680" imgH="68580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3677" y="2132856"/>
                        <a:ext cx="12632019" cy="139414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0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35560" y="3222159"/>
            <a:ext cx="70104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 I/O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操作</a:t>
            </a:r>
          </a:p>
          <a:p>
            <a:pPr marL="34290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所谓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操作就是指对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端口的操作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，而不是对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设备的操作，即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所访问的是与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设备相关的端口，而不是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设备本身。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.1.1  I/O端口和I/O操作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570" y="188640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kern="1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</a:p>
        </p:txBody>
      </p:sp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485265"/>
            <a:ext cx="11161062" cy="2501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just" eaLnBrk="1" latinLnBrk="0" hangingPunct="1">
              <a:lnSpc>
                <a:spcPct val="15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已知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并行接口芯片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8255A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有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个端口，片选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信号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CS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为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低电平有效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。试设计一个译码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电路（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10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条地址线、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AEN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信号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），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使该芯片的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个端口地址为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2F0H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～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2F3H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2"/>
            </p:custDataLst>
          </p:nvPr>
        </p:nvSpPr>
        <p:spPr>
          <a:xfrm>
            <a:off x="631190" y="3065145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491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075498" y="1196023"/>
          <a:ext cx="76200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r:id="rId5" imgW="4189730" imgH="3136900" progId="Visio.Drawing.11">
                  <p:embed/>
                </p:oleObj>
              </mc:Choice>
              <mc:Fallback>
                <p:oleObj r:id="rId5" imgW="4189730" imgH="31369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5498" y="1196023"/>
                        <a:ext cx="7620000" cy="502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9416" y="1116201"/>
            <a:ext cx="9066212" cy="792088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分析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上图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74LS138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各输出端的译码地址</a:t>
            </a:r>
          </a:p>
        </p:txBody>
      </p:sp>
      <p:sp>
        <p:nvSpPr>
          <p:cNvPr id="71682" name="Rectangle 2"/>
          <p:cNvSpPr/>
          <p:nvPr>
            <p:custDataLst>
              <p:tags r:id="rId1"/>
            </p:custDataLst>
          </p:nvPr>
        </p:nvSpPr>
        <p:spPr>
          <a:xfrm>
            <a:off x="4688160" y="1936576"/>
            <a:ext cx="4191000" cy="46482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1683" name="Line 3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flipV="1">
            <a:off x="4230960" y="4182889"/>
            <a:ext cx="1770063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4" name="Line 4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713685" y="4467051"/>
            <a:ext cx="29845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5" name="Line 5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flipV="1">
            <a:off x="4230960" y="4476576"/>
            <a:ext cx="944563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6" name="Line 6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253185" y="2320751"/>
            <a:ext cx="3254375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7" name="Line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253185" y="2647776"/>
            <a:ext cx="3254375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8" name="Line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253185" y="3012901"/>
            <a:ext cx="3254375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9" name="Line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230960" y="3401839"/>
            <a:ext cx="27432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0" name="Line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6669360" y="4767089"/>
            <a:ext cx="9144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1" name="Line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 flipV="1">
            <a:off x="4154760" y="3822526"/>
            <a:ext cx="1857375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2" name="Line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6012135" y="3841576"/>
            <a:ext cx="0" cy="198120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3" name="Line 13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713685" y="5251276"/>
            <a:ext cx="29845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4" name="Line 14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 flipV="1">
            <a:off x="4230960" y="4841701"/>
            <a:ext cx="17526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5" name="Line 15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230960" y="5259214"/>
            <a:ext cx="93345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6" name="Text Box 16"/>
          <p:cNvSpPr txBox="1"/>
          <p:nvPr>
            <p:custDataLst>
              <p:tags r:id="rId15"/>
            </p:custDataLst>
          </p:nvPr>
        </p:nvSpPr>
        <p:spPr>
          <a:xfrm>
            <a:off x="7050360" y="5136976"/>
            <a:ext cx="1420813" cy="1001713"/>
          </a:xfrm>
          <a:prstGeom prst="rect">
            <a:avLst/>
          </a:prstGeom>
          <a:noFill/>
          <a:ln w="254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74LS138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3-8</a:t>
            </a: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译码器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97" name="Text Box 17"/>
          <p:cNvSpPr txBox="1"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7044010" y="1860376"/>
            <a:ext cx="581025" cy="463550"/>
          </a:xfrm>
          <a:prstGeom prst="rect">
            <a:avLst/>
          </a:prstGeom>
          <a:noFill/>
          <a:ln w="254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218H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1698" name="Text Box 18"/>
          <p:cNvSpPr txBox="1"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6974160" y="1988964"/>
            <a:ext cx="1487488" cy="3048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108000" rIns="3600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            Y0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B            Y1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C            Y2   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G1         </a:t>
            </a:r>
            <a:r>
              <a:rPr lang="en-US" altLang="zh-CN" sz="2200" b="1" dirty="0" smtClean="0">
                <a:latin typeface="Times New Roman" panose="02020603050405020304" pitchFamily="18" charset="0"/>
              </a:rPr>
              <a:t> Y3 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2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200" b="1" dirty="0">
                <a:latin typeface="Times New Roman" panose="02020603050405020304" pitchFamily="18" charset="0"/>
              </a:rPr>
              <a:t>Y4 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G2A     </a:t>
            </a:r>
            <a:r>
              <a:rPr lang="en-US" altLang="zh-CN" sz="22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200" b="1" dirty="0">
                <a:latin typeface="Times New Roman" panose="02020603050405020304" pitchFamily="18" charset="0"/>
              </a:rPr>
              <a:t>Y5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2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200" b="1" dirty="0">
                <a:latin typeface="Times New Roman" panose="02020603050405020304" pitchFamily="18" charset="0"/>
              </a:rPr>
              <a:t>Y6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G2B     </a:t>
            </a:r>
            <a:r>
              <a:rPr lang="en-US" altLang="zh-CN" sz="22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200" b="1" dirty="0">
                <a:latin typeface="Times New Roman" panose="02020603050405020304" pitchFamily="18" charset="0"/>
              </a:rPr>
              <a:t>Y7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1699" name="Line 19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7067823" y="4679776"/>
            <a:ext cx="439737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0" name="Line 20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7037660" y="3981276"/>
            <a:ext cx="430213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1" name="Line 21"/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8441010" y="2195339"/>
            <a:ext cx="81915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1702" name="Group 22"/>
          <p:cNvGrpSpPr/>
          <p:nvPr/>
        </p:nvGrpSpPr>
        <p:grpSpPr>
          <a:xfrm>
            <a:off x="8414023" y="2638251"/>
            <a:ext cx="922337" cy="2322513"/>
            <a:chOff x="3307" y="1258"/>
            <a:chExt cx="261" cy="1463"/>
          </a:xfrm>
        </p:grpSpPr>
        <p:sp>
          <p:nvSpPr>
            <p:cNvPr id="71738" name="Line 23"/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3324" y="1258"/>
              <a:ext cx="24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39" name="Line 24"/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3324" y="1520"/>
              <a:ext cx="24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40" name="Line 25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3324" y="1760"/>
              <a:ext cx="24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41" name="Line 26"/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3307" y="2000"/>
              <a:ext cx="24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42" name="Line 27"/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3324" y="2240"/>
              <a:ext cx="24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43" name="Line 28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3324" y="2481"/>
              <a:ext cx="24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44" name="Line 29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3324" y="2721"/>
              <a:ext cx="24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1703" name="Line 30"/>
          <p:cNvSpPr/>
          <p:nvPr>
            <p:custDataLst>
              <p:tags r:id="rId21"/>
            </p:custDataLst>
          </p:nvPr>
        </p:nvSpPr>
        <p:spPr>
          <a:xfrm>
            <a:off x="8040960" y="2103264"/>
            <a:ext cx="381000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4" name="Line 31"/>
          <p:cNvSpPr/>
          <p:nvPr>
            <p:custDataLst>
              <p:tags r:id="rId22"/>
            </p:custDataLst>
          </p:nvPr>
        </p:nvSpPr>
        <p:spPr>
          <a:xfrm>
            <a:off x="8029848" y="2498551"/>
            <a:ext cx="339725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5" name="Line 32"/>
          <p:cNvSpPr/>
          <p:nvPr>
            <p:custDataLst>
              <p:tags r:id="rId23"/>
            </p:custDataLst>
          </p:nvPr>
        </p:nvSpPr>
        <p:spPr>
          <a:xfrm>
            <a:off x="8050485" y="2841451"/>
            <a:ext cx="319088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6" name="Line 33"/>
          <p:cNvSpPr/>
          <p:nvPr>
            <p:custDataLst>
              <p:tags r:id="rId24"/>
            </p:custDataLst>
          </p:nvPr>
        </p:nvSpPr>
        <p:spPr>
          <a:xfrm>
            <a:off x="8064773" y="3219276"/>
            <a:ext cx="317500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7" name="Line 34"/>
          <p:cNvSpPr/>
          <p:nvPr>
            <p:custDataLst>
              <p:tags r:id="rId25"/>
            </p:custDataLst>
          </p:nvPr>
        </p:nvSpPr>
        <p:spPr>
          <a:xfrm>
            <a:off x="8001273" y="3601864"/>
            <a:ext cx="317500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8" name="Line 35"/>
          <p:cNvSpPr/>
          <p:nvPr>
            <p:custDataLst>
              <p:tags r:id="rId26"/>
            </p:custDataLst>
          </p:nvPr>
        </p:nvSpPr>
        <p:spPr>
          <a:xfrm>
            <a:off x="8001273" y="3960639"/>
            <a:ext cx="317500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9" name="Line 36"/>
          <p:cNvSpPr/>
          <p:nvPr>
            <p:custDataLst>
              <p:tags r:id="rId27"/>
            </p:custDataLst>
          </p:nvPr>
        </p:nvSpPr>
        <p:spPr>
          <a:xfrm>
            <a:off x="7986985" y="4328939"/>
            <a:ext cx="319088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0" name="Line 37"/>
          <p:cNvSpPr/>
          <p:nvPr>
            <p:custDataLst>
              <p:tags r:id="rId28"/>
            </p:custDataLst>
          </p:nvPr>
        </p:nvSpPr>
        <p:spPr>
          <a:xfrm>
            <a:off x="7986985" y="4667076"/>
            <a:ext cx="319088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1711" name="Group 38"/>
          <p:cNvGrpSpPr/>
          <p:nvPr/>
        </p:nvGrpSpPr>
        <p:grpSpPr>
          <a:xfrm>
            <a:off x="5145360" y="5060776"/>
            <a:ext cx="576263" cy="360363"/>
            <a:chOff x="1200" y="3049"/>
            <a:chExt cx="363" cy="227"/>
          </a:xfrm>
        </p:grpSpPr>
        <p:sp>
          <p:nvSpPr>
            <p:cNvPr id="71736" name="AutoShape 39"/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 rot="5400000">
              <a:off x="1223" y="3026"/>
              <a:ext cx="227" cy="273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1737" name="Oval 40"/>
            <p:cNvSpPr/>
            <p:nvPr>
              <p:custDataLst>
                <p:tags r:id="rId52"/>
              </p:custDataLst>
            </p:nvPr>
          </p:nvSpPr>
          <p:spPr>
            <a:xfrm>
              <a:off x="1458" y="3115"/>
              <a:ext cx="105" cy="10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</p:grpSp>
      <p:grpSp>
        <p:nvGrpSpPr>
          <p:cNvPr id="71712" name="Group 41"/>
          <p:cNvGrpSpPr/>
          <p:nvPr/>
        </p:nvGrpSpPr>
        <p:grpSpPr>
          <a:xfrm>
            <a:off x="5145360" y="3612976"/>
            <a:ext cx="577850" cy="1128713"/>
            <a:chOff x="1200" y="2297"/>
            <a:chExt cx="364" cy="711"/>
          </a:xfrm>
        </p:grpSpPr>
        <p:sp>
          <p:nvSpPr>
            <p:cNvPr id="71730" name="AutoShape 42"/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 rot="5400000">
              <a:off x="1223" y="2274"/>
              <a:ext cx="227" cy="273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1731" name="Oval 43"/>
            <p:cNvSpPr/>
            <p:nvPr>
              <p:custDataLst>
                <p:tags r:id="rId46"/>
              </p:custDataLst>
            </p:nvPr>
          </p:nvSpPr>
          <p:spPr>
            <a:xfrm>
              <a:off x="1459" y="2372"/>
              <a:ext cx="105" cy="10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1732" name="AutoShape 44"/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 rot="5400000">
              <a:off x="1231" y="2512"/>
              <a:ext cx="210" cy="273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1733" name="Oval 45"/>
            <p:cNvSpPr/>
            <p:nvPr>
              <p:custDataLst>
                <p:tags r:id="rId48"/>
              </p:custDataLst>
            </p:nvPr>
          </p:nvSpPr>
          <p:spPr>
            <a:xfrm>
              <a:off x="1453" y="2605"/>
              <a:ext cx="105" cy="10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1734" name="AutoShape 46"/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 rot="5400000">
              <a:off x="1223" y="2758"/>
              <a:ext cx="227" cy="273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1735" name="Oval 47"/>
            <p:cNvSpPr/>
            <p:nvPr>
              <p:custDataLst>
                <p:tags r:id="rId50"/>
              </p:custDataLst>
            </p:nvPr>
          </p:nvSpPr>
          <p:spPr>
            <a:xfrm>
              <a:off x="1458" y="2835"/>
              <a:ext cx="105" cy="10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</p:grpSp>
      <p:sp>
        <p:nvSpPr>
          <p:cNvPr id="71713" name="Text Box 48"/>
          <p:cNvSpPr txBox="1"/>
          <p:nvPr>
            <p:custDataLst>
              <p:tags r:id="rId29"/>
            </p:custDataLst>
          </p:nvPr>
        </p:nvSpPr>
        <p:spPr>
          <a:xfrm>
            <a:off x="4692923" y="2060848"/>
            <a:ext cx="381000" cy="4243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</a:pP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sp>
        <p:nvSpPr>
          <p:cNvPr id="71714" name="Oval 49"/>
          <p:cNvSpPr/>
          <p:nvPr>
            <p:custDataLst>
              <p:tags r:id="rId30"/>
            </p:custDataLst>
          </p:nvPr>
        </p:nvSpPr>
        <p:spPr>
          <a:xfrm>
            <a:off x="6545535" y="4687714"/>
            <a:ext cx="144463" cy="144462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1715" name="Text Box 50"/>
          <p:cNvSpPr txBox="1"/>
          <p:nvPr>
            <p:custDataLst>
              <p:tags r:id="rId31"/>
            </p:custDataLst>
          </p:nvPr>
        </p:nvSpPr>
        <p:spPr>
          <a:xfrm>
            <a:off x="6012135" y="4374976"/>
            <a:ext cx="533400" cy="697865"/>
          </a:xfrm>
          <a:prstGeom prst="rect">
            <a:avLst/>
          </a:prstGeom>
          <a:solidFill>
            <a:srgbClr val="FFCC99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0" tIns="180000" rIns="180000" bIns="180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&amp;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1716" name="Text Box 51"/>
          <p:cNvSpPr txBox="1"/>
          <p:nvPr>
            <p:custDataLst>
              <p:tags r:id="rId32"/>
            </p:custDataLst>
          </p:nvPr>
        </p:nvSpPr>
        <p:spPr>
          <a:xfrm>
            <a:off x="3392760" y="2088976"/>
            <a:ext cx="914400" cy="41871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A3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A4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A5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+5V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A6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A7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A8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A9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AEN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IOR</a:t>
            </a:r>
          </a:p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IOW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1717" name="Text Box 52"/>
          <p:cNvSpPr txBox="1">
            <a:spLocks noChangeAspect="1"/>
          </p:cNvSpPr>
          <p:nvPr>
            <p:custDataLst>
              <p:tags r:id="rId33"/>
            </p:custDataLst>
          </p:nvPr>
        </p:nvSpPr>
        <p:spPr>
          <a:xfrm>
            <a:off x="3240360" y="6432376"/>
            <a:ext cx="1447800" cy="3810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PC</a:t>
            </a:r>
            <a:r>
              <a:rPr lang="zh-CN" altLang="en-US" sz="2400" b="1" dirty="0">
                <a:latin typeface="Times New Roman" panose="02020603050405020304" pitchFamily="18" charset="0"/>
              </a:rPr>
              <a:t>总线</a:t>
            </a:r>
          </a:p>
        </p:txBody>
      </p:sp>
      <p:sp>
        <p:nvSpPr>
          <p:cNvPr id="71718" name="Line 53"/>
          <p:cNvSpPr>
            <a:spLocks noChangeAspect="1"/>
          </p:cNvSpPr>
          <p:nvPr>
            <p:custDataLst>
              <p:tags r:id="rId34"/>
            </p:custDataLst>
          </p:nvPr>
        </p:nvSpPr>
        <p:spPr>
          <a:xfrm>
            <a:off x="4307160" y="5686251"/>
            <a:ext cx="8382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9" name="Text Box 54"/>
          <p:cNvSpPr txBox="1"/>
          <p:nvPr>
            <p:custDataLst>
              <p:tags r:id="rId35"/>
            </p:custDataLst>
          </p:nvPr>
        </p:nvSpPr>
        <p:spPr>
          <a:xfrm>
            <a:off x="5153298" y="5594176"/>
            <a:ext cx="533400" cy="554355"/>
          </a:xfrm>
          <a:prstGeom prst="rect">
            <a:avLst/>
          </a:prstGeom>
          <a:solidFill>
            <a:srgbClr val="FFCC99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0" tIns="108000" rIns="180000" bIns="108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&amp;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1720" name="Line 55"/>
          <p:cNvSpPr/>
          <p:nvPr>
            <p:custDataLst>
              <p:tags r:id="rId36"/>
            </p:custDataLst>
          </p:nvPr>
        </p:nvSpPr>
        <p:spPr>
          <a:xfrm>
            <a:off x="3697560" y="5441776"/>
            <a:ext cx="503238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21" name="Line 56"/>
          <p:cNvSpPr/>
          <p:nvPr>
            <p:custDataLst>
              <p:tags r:id="rId37"/>
            </p:custDataLst>
          </p:nvPr>
        </p:nvSpPr>
        <p:spPr>
          <a:xfrm>
            <a:off x="3621360" y="5822776"/>
            <a:ext cx="5334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22" name="Line 57"/>
          <p:cNvSpPr/>
          <p:nvPr>
            <p:custDataLst>
              <p:tags r:id="rId38"/>
            </p:custDataLst>
          </p:nvPr>
        </p:nvSpPr>
        <p:spPr>
          <a:xfrm>
            <a:off x="5831160" y="5832301"/>
            <a:ext cx="179388" cy="4763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23" name="Oval 58"/>
          <p:cNvSpPr/>
          <p:nvPr>
            <p:custDataLst>
              <p:tags r:id="rId39"/>
            </p:custDataLst>
          </p:nvPr>
        </p:nvSpPr>
        <p:spPr>
          <a:xfrm>
            <a:off x="5686698" y="5779914"/>
            <a:ext cx="144462" cy="144462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1724" name="Text Box 59"/>
          <p:cNvSpPr txBox="1">
            <a:spLocks noChangeAspect="1"/>
          </p:cNvSpPr>
          <p:nvPr>
            <p:custDataLst>
              <p:tags r:id="rId40"/>
            </p:custDataLst>
          </p:nvPr>
        </p:nvSpPr>
        <p:spPr>
          <a:xfrm>
            <a:off x="6593160" y="6127576"/>
            <a:ext cx="2209800" cy="6350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端口译码电路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1725" name="Line 60"/>
          <p:cNvSpPr>
            <a:spLocks noChangeAspect="1"/>
          </p:cNvSpPr>
          <p:nvPr>
            <p:custDataLst>
              <p:tags r:id="rId41"/>
            </p:custDataLst>
          </p:nvPr>
        </p:nvSpPr>
        <p:spPr>
          <a:xfrm>
            <a:off x="4307160" y="6037089"/>
            <a:ext cx="8382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26" name="Line 61"/>
          <p:cNvSpPr/>
          <p:nvPr>
            <p:custDataLst>
              <p:tags r:id="rId42"/>
            </p:custDataLst>
          </p:nvPr>
        </p:nvSpPr>
        <p:spPr>
          <a:xfrm>
            <a:off x="6821760" y="4070176"/>
            <a:ext cx="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27" name="Line 62"/>
          <p:cNvSpPr/>
          <p:nvPr>
            <p:custDataLst>
              <p:tags r:id="rId43"/>
            </p:custDataLst>
          </p:nvPr>
        </p:nvSpPr>
        <p:spPr>
          <a:xfrm>
            <a:off x="6821760" y="4070176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28" name="Line 63"/>
          <p:cNvSpPr/>
          <p:nvPr>
            <p:custDataLst>
              <p:tags r:id="rId44"/>
            </p:custDataLst>
          </p:nvPr>
        </p:nvSpPr>
        <p:spPr>
          <a:xfrm>
            <a:off x="3697560" y="5060776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01993" y="1254741"/>
            <a:ext cx="9066212" cy="792088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>分析结果</a:t>
            </a:r>
          </a:p>
        </p:txBody>
      </p:sp>
      <p:sp>
        <p:nvSpPr>
          <p:cNvPr id="21507" name="Oval 3"/>
          <p:cNvSpPr/>
          <p:nvPr>
            <p:custDataLst>
              <p:tags r:id="rId2"/>
            </p:custDataLst>
          </p:nvPr>
        </p:nvSpPr>
        <p:spPr>
          <a:xfrm>
            <a:off x="1639570" y="3750518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2706" name="Group 2"/>
          <p:cNvGrpSpPr/>
          <p:nvPr/>
        </p:nvGrpSpPr>
        <p:grpSpPr>
          <a:xfrm>
            <a:off x="1843405" y="2169368"/>
            <a:ext cx="7924800" cy="4572000"/>
            <a:chOff x="288" y="1296"/>
            <a:chExt cx="4992" cy="2880"/>
          </a:xfrm>
        </p:grpSpPr>
        <p:sp>
          <p:nvSpPr>
            <p:cNvPr id="72708" name="Rectangle 3"/>
            <p:cNvSpPr/>
            <p:nvPr>
              <p:custDataLst>
                <p:tags r:id="rId3"/>
              </p:custDataLst>
            </p:nvPr>
          </p:nvSpPr>
          <p:spPr>
            <a:xfrm>
              <a:off x="3600" y="1296"/>
              <a:ext cx="1680" cy="2832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2709" name="Rectangle 4"/>
            <p:cNvSpPr/>
            <p:nvPr>
              <p:custDataLst>
                <p:tags r:id="rId4"/>
              </p:custDataLst>
            </p:nvPr>
          </p:nvSpPr>
          <p:spPr>
            <a:xfrm>
              <a:off x="2544" y="1296"/>
              <a:ext cx="1152" cy="2832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2710" name="Rectangle 5"/>
            <p:cNvSpPr/>
            <p:nvPr>
              <p:custDataLst>
                <p:tags r:id="rId5"/>
              </p:custDataLst>
            </p:nvPr>
          </p:nvSpPr>
          <p:spPr>
            <a:xfrm>
              <a:off x="1488" y="1296"/>
              <a:ext cx="1056" cy="2832"/>
            </a:xfrm>
            <a:prstGeom prst="rect">
              <a:avLst/>
            </a:prstGeom>
            <a:solidFill>
              <a:srgbClr val="FFCC99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2711" name="Rectangle 6"/>
            <p:cNvSpPr/>
            <p:nvPr>
              <p:custDataLst>
                <p:tags r:id="rId6"/>
              </p:custDataLst>
            </p:nvPr>
          </p:nvSpPr>
          <p:spPr>
            <a:xfrm>
              <a:off x="288" y="1296"/>
              <a:ext cx="1248" cy="2832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2712" name="Line 7"/>
            <p:cNvSpPr/>
            <p:nvPr>
              <p:custDataLst>
                <p:tags r:id="rId7"/>
              </p:custDataLst>
            </p:nvPr>
          </p:nvSpPr>
          <p:spPr>
            <a:xfrm>
              <a:off x="5280" y="1296"/>
              <a:ext cx="0" cy="28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2713" name="Object 8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288" y="1296"/>
            <a:ext cx="4992" cy="2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r:id="rId18" imgW="11897995" imgH="6190615" progId="Word.Document.8">
                    <p:embed/>
                  </p:oleObj>
                </mc:Choice>
                <mc:Fallback>
                  <p:oleObj r:id="rId18" imgW="11897995" imgH="6190615" progId="Word.Document.8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88" y="1296"/>
                          <a:ext cx="4992" cy="28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Line 9"/>
            <p:cNvSpPr/>
            <p:nvPr>
              <p:custDataLst>
                <p:tags r:id="rId9"/>
              </p:custDataLst>
            </p:nvPr>
          </p:nvSpPr>
          <p:spPr>
            <a:xfrm flipV="1">
              <a:off x="4752" y="1914"/>
              <a:ext cx="14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5" name="Line 10"/>
            <p:cNvSpPr/>
            <p:nvPr>
              <p:custDataLst>
                <p:tags r:id="rId10"/>
              </p:custDataLst>
            </p:nvPr>
          </p:nvSpPr>
          <p:spPr>
            <a:xfrm flipV="1">
              <a:off x="4752" y="2208"/>
              <a:ext cx="14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6" name="Line 11"/>
            <p:cNvSpPr/>
            <p:nvPr>
              <p:custDataLst>
                <p:tags r:id="rId11"/>
              </p:custDataLst>
            </p:nvPr>
          </p:nvSpPr>
          <p:spPr>
            <a:xfrm flipV="1">
              <a:off x="4752" y="2448"/>
              <a:ext cx="14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7" name="Line 12"/>
            <p:cNvSpPr/>
            <p:nvPr>
              <p:custDataLst>
                <p:tags r:id="rId12"/>
              </p:custDataLst>
            </p:nvPr>
          </p:nvSpPr>
          <p:spPr>
            <a:xfrm flipV="1">
              <a:off x="4752" y="2736"/>
              <a:ext cx="14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8" name="Line 13"/>
            <p:cNvSpPr/>
            <p:nvPr>
              <p:custDataLst>
                <p:tags r:id="rId13"/>
              </p:custDataLst>
            </p:nvPr>
          </p:nvSpPr>
          <p:spPr>
            <a:xfrm flipV="1">
              <a:off x="4752" y="3024"/>
              <a:ext cx="14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9" name="Line 14"/>
            <p:cNvSpPr/>
            <p:nvPr>
              <p:custDataLst>
                <p:tags r:id="rId14"/>
              </p:custDataLst>
            </p:nvPr>
          </p:nvSpPr>
          <p:spPr>
            <a:xfrm flipV="1">
              <a:off x="4752" y="3312"/>
              <a:ext cx="14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0" name="Line 15"/>
            <p:cNvSpPr/>
            <p:nvPr>
              <p:custDataLst>
                <p:tags r:id="rId15"/>
              </p:custDataLst>
            </p:nvPr>
          </p:nvSpPr>
          <p:spPr>
            <a:xfrm flipV="1">
              <a:off x="4752" y="3600"/>
              <a:ext cx="14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1" name="Line 16"/>
            <p:cNvSpPr/>
            <p:nvPr>
              <p:custDataLst>
                <p:tags r:id="rId16"/>
              </p:custDataLst>
            </p:nvPr>
          </p:nvSpPr>
          <p:spPr>
            <a:xfrm flipV="1">
              <a:off x="4752" y="3888"/>
              <a:ext cx="14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05979" y="1054326"/>
            <a:ext cx="9066212" cy="792088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求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74LS138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的地址范围？</a:t>
            </a:r>
          </a:p>
        </p:txBody>
      </p:sp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75779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68170" y="1920013"/>
            <a:ext cx="8283334" cy="4937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170" y="3390655"/>
            <a:ext cx="987470" cy="3062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416592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02" name="Rectangle 3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09600" y="1484784"/>
            <a:ext cx="11158415" cy="493417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=A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+A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 A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8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+A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7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 A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+AEN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2A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=A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9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      G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2B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=A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6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C=A</a:t>
            </a:r>
            <a:r>
              <a:rPr lang="en-US" altLang="zh-CN" b="1" baseline="-300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2   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B=A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1   </a:t>
            </a:r>
            <a:r>
              <a:rPr lang="en-US" altLang="zh-CN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A=A</a:t>
            </a:r>
            <a:r>
              <a:rPr lang="en-US" altLang="zh-CN" b="1" baseline="-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6803" name="Line 4"/>
          <p:cNvSpPr/>
          <p:nvPr>
            <p:custDataLst>
              <p:tags r:id="rId3"/>
            </p:custDataLst>
          </p:nvPr>
        </p:nvSpPr>
        <p:spPr>
          <a:xfrm>
            <a:off x="1639570" y="1556792"/>
            <a:ext cx="960120" cy="63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5" name="Line 6"/>
          <p:cNvSpPr/>
          <p:nvPr>
            <p:custDataLst>
              <p:tags r:id="rId4"/>
            </p:custDataLst>
          </p:nvPr>
        </p:nvSpPr>
        <p:spPr>
          <a:xfrm>
            <a:off x="3308350" y="1556792"/>
            <a:ext cx="926465" cy="63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6" name="Line 7"/>
          <p:cNvSpPr/>
          <p:nvPr>
            <p:custDataLst>
              <p:tags r:id="rId5"/>
            </p:custDataLst>
          </p:nvPr>
        </p:nvSpPr>
        <p:spPr>
          <a:xfrm>
            <a:off x="1919605" y="2208187"/>
            <a:ext cx="381000" cy="63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7" name="Line 8"/>
          <p:cNvSpPr/>
          <p:nvPr>
            <p:custDataLst>
              <p:tags r:id="rId6"/>
            </p:custDataLst>
          </p:nvPr>
        </p:nvSpPr>
        <p:spPr>
          <a:xfrm>
            <a:off x="1055370" y="2196122"/>
            <a:ext cx="3810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8" name="Line 9"/>
          <p:cNvSpPr/>
          <p:nvPr>
            <p:custDataLst>
              <p:tags r:id="rId7"/>
            </p:custDataLst>
          </p:nvPr>
        </p:nvSpPr>
        <p:spPr>
          <a:xfrm>
            <a:off x="3791585" y="2177707"/>
            <a:ext cx="3810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9" name="Line 10"/>
          <p:cNvSpPr/>
          <p:nvPr>
            <p:custDataLst>
              <p:tags r:id="rId8"/>
            </p:custDataLst>
          </p:nvPr>
        </p:nvSpPr>
        <p:spPr>
          <a:xfrm>
            <a:off x="2927985" y="2196122"/>
            <a:ext cx="3810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3" name="Text Box 11"/>
          <p:cNvSpPr txBox="1"/>
          <p:nvPr>
            <p:custDataLst>
              <p:tags r:id="rId9"/>
            </p:custDataLst>
          </p:nvPr>
        </p:nvSpPr>
        <p:spPr>
          <a:xfrm>
            <a:off x="695325" y="3779812"/>
            <a:ext cx="77724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uFillTx/>
                <a:latin typeface="Times New Roman" panose="02020603050405020304" pitchFamily="18" charset="0"/>
              </a:rPr>
              <a:t>9</a:t>
            </a:r>
            <a:r>
              <a:rPr lang="en-US" altLang="zh-CN" b="1" dirty="0">
                <a:uFillTx/>
                <a:latin typeface="Times New Roman" panose="02020603050405020304" pitchFamily="18" charset="0"/>
              </a:rPr>
              <a:t> A</a:t>
            </a:r>
            <a:r>
              <a:rPr lang="en-US" altLang="zh-CN" b="1" baseline="-30000" dirty="0">
                <a:uFillTx/>
                <a:latin typeface="Times New Roman" panose="02020603050405020304" pitchFamily="18" charset="0"/>
              </a:rPr>
              <a:t>8  </a:t>
            </a:r>
            <a:r>
              <a:rPr lang="en-US" altLang="zh-CN" b="1" dirty="0"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uFillTx/>
                <a:latin typeface="Times New Roman" panose="02020603050405020304" pitchFamily="18" charset="0"/>
              </a:rPr>
              <a:t>7  </a:t>
            </a:r>
            <a:r>
              <a:rPr lang="en-US" altLang="zh-CN" b="1" dirty="0"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uFillTx/>
                <a:latin typeface="Times New Roman" panose="02020603050405020304" pitchFamily="18" charset="0"/>
              </a:rPr>
              <a:t>6 </a:t>
            </a:r>
            <a:r>
              <a:rPr lang="en-US" altLang="zh-CN" b="1" dirty="0">
                <a:uFillTx/>
                <a:latin typeface="Times New Roman" panose="02020603050405020304" pitchFamily="18" charset="0"/>
              </a:rPr>
              <a:t> A</a:t>
            </a:r>
            <a:r>
              <a:rPr lang="en-US" altLang="zh-CN" b="1" baseline="-30000" dirty="0">
                <a:uFillTx/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uFillTx/>
                <a:latin typeface="Times New Roman" panose="02020603050405020304" pitchFamily="18" charset="0"/>
              </a:rPr>
              <a:t>  A</a:t>
            </a:r>
            <a:r>
              <a:rPr lang="en-US" altLang="zh-CN" b="1" baseline="-30000" dirty="0">
                <a:uFillTx/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uFillTx/>
                <a:latin typeface="Times New Roman" panose="02020603050405020304" pitchFamily="18" charset="0"/>
              </a:rPr>
              <a:t>  A</a:t>
            </a:r>
            <a:r>
              <a:rPr lang="en-US" altLang="zh-CN" b="1" baseline="-30000" dirty="0">
                <a:uFillTx/>
                <a:latin typeface="Times New Roman" panose="02020603050405020304" pitchFamily="18" charset="0"/>
              </a:rPr>
              <a:t>3 </a:t>
            </a:r>
            <a:r>
              <a:rPr lang="en-US" altLang="zh-CN" b="1" dirty="0">
                <a:uFillTx/>
                <a:latin typeface="Times New Roman" panose="02020603050405020304" pitchFamily="18" charset="0"/>
              </a:rPr>
              <a:t> (A</a:t>
            </a:r>
            <a:r>
              <a:rPr lang="en-US" altLang="zh-CN" b="1" baseline="-30000" dirty="0">
                <a:uFillTx/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uFillTx/>
                <a:latin typeface="Times New Roman" panose="02020603050405020304" pitchFamily="18" charset="0"/>
              </a:rPr>
              <a:t>  A</a:t>
            </a:r>
            <a:r>
              <a:rPr lang="en-US" altLang="zh-CN" b="1" baseline="-30000" dirty="0">
                <a:uFillTx/>
                <a:latin typeface="Times New Roman" panose="02020603050405020304" pitchFamily="18" charset="0"/>
              </a:rPr>
              <a:t>1 </a:t>
            </a:r>
            <a:r>
              <a:rPr lang="en-US" altLang="zh-CN" b="1" dirty="0">
                <a:uFillTx/>
                <a:latin typeface="Times New Roman" panose="02020603050405020304" pitchFamily="18" charset="0"/>
              </a:rPr>
              <a:t> A</a:t>
            </a:r>
            <a:r>
              <a:rPr lang="en-US" altLang="zh-CN" b="1" baseline="-30000" dirty="0">
                <a:uFillTx/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uFillTx/>
                <a:latin typeface="Times New Roman" panose="02020603050405020304" pitchFamily="18" charset="0"/>
              </a:rPr>
              <a:t> )  AEN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uFillTx/>
                <a:latin typeface="Times New Roman" panose="02020603050405020304" pitchFamily="18" charset="0"/>
              </a:rPr>
              <a:t> 1   0    0    1    0    0    0     X   X   X       0 </a:t>
            </a:r>
          </a:p>
        </p:txBody>
      </p:sp>
      <p:sp>
        <p:nvSpPr>
          <p:cNvPr id="23564" name="Text Box 12"/>
          <p:cNvSpPr txBox="1"/>
          <p:nvPr>
            <p:custDataLst>
              <p:tags r:id="rId10"/>
            </p:custDataLst>
          </p:nvPr>
        </p:nvSpPr>
        <p:spPr>
          <a:xfrm>
            <a:off x="767715" y="5363502"/>
            <a:ext cx="6705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故：译码器的地址范围为</a:t>
            </a:r>
            <a:r>
              <a:rPr lang="en-US" altLang="zh-CN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240-247H</a:t>
            </a:r>
          </a:p>
        </p:txBody>
      </p:sp>
      <p:sp>
        <p:nvSpPr>
          <p:cNvPr id="3" name="Line 6"/>
          <p:cNvSpPr/>
          <p:nvPr>
            <p:custDataLst>
              <p:tags r:id="rId11"/>
            </p:custDataLst>
          </p:nvPr>
        </p:nvSpPr>
        <p:spPr>
          <a:xfrm>
            <a:off x="4727575" y="1556792"/>
            <a:ext cx="1512441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/>
      <p:bldP spid="2356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330" y="980728"/>
            <a:ext cx="9066212" cy="792088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思考</a:t>
            </a:r>
            <a:r>
              <a:rPr lang="en-US" altLang="zh-CN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： </a:t>
            </a:r>
            <a:r>
              <a:rPr lang="en-US" altLang="zh-CN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Y2~ Y7 </a:t>
            </a:r>
            <a:r>
              <a:rPr lang="zh-CN" altLang="en-US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译出的端口地址各是多少？</a:t>
            </a:r>
          </a:p>
        </p:txBody>
      </p:sp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2201098" y="2978492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7826" name="Group 2"/>
          <p:cNvGrpSpPr/>
          <p:nvPr/>
        </p:nvGrpSpPr>
        <p:grpSpPr>
          <a:xfrm>
            <a:off x="1704528" y="1628800"/>
            <a:ext cx="8839200" cy="5241924"/>
            <a:chOff x="144" y="649"/>
            <a:chExt cx="5568" cy="3302"/>
          </a:xfrm>
        </p:grpSpPr>
        <p:sp>
          <p:nvSpPr>
            <p:cNvPr id="77831" name="Text Box 3"/>
            <p:cNvSpPr txBox="1"/>
            <p:nvPr>
              <p:custDataLst>
                <p:tags r:id="rId5"/>
              </p:custDataLst>
            </p:nvPr>
          </p:nvSpPr>
          <p:spPr>
            <a:xfrm>
              <a:off x="5184" y="1056"/>
              <a:ext cx="52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endParaRPr lang="zh-CN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77832" name="Line 4"/>
            <p:cNvSpPr/>
            <p:nvPr>
              <p:custDataLst>
                <p:tags r:id="rId6"/>
              </p:custDataLst>
            </p:nvPr>
          </p:nvSpPr>
          <p:spPr>
            <a:xfrm>
              <a:off x="3648" y="2064"/>
              <a:ext cx="0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3" name="Line 5"/>
            <p:cNvSpPr/>
            <p:nvPr>
              <p:custDataLst>
                <p:tags r:id="rId7"/>
              </p:custDataLst>
            </p:nvPr>
          </p:nvSpPr>
          <p:spPr>
            <a:xfrm>
              <a:off x="3648" y="206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4" name="Line 7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4668" y="912"/>
              <a:ext cx="56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5" name="Line 8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4689" y="1152"/>
              <a:ext cx="543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6" name="Line 9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4689" y="1401"/>
              <a:ext cx="543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7" name="Line 10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4689" y="1641"/>
              <a:ext cx="543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8" name="Line 11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4651" y="1881"/>
              <a:ext cx="581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9" name="Line 12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4689" y="2121"/>
              <a:ext cx="543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0" name="Line 13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4689" y="2362"/>
              <a:ext cx="543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1" name="Line 14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689" y="2602"/>
              <a:ext cx="543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2" name="Rectangle 15"/>
            <p:cNvSpPr/>
            <p:nvPr>
              <p:custDataLst>
                <p:tags r:id="rId16"/>
              </p:custDataLst>
            </p:nvPr>
          </p:nvSpPr>
          <p:spPr>
            <a:xfrm>
              <a:off x="2352" y="697"/>
              <a:ext cx="2544" cy="3120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43" name="Line 16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2950" y="2291"/>
              <a:ext cx="18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4" name="AutoShape 17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 rot="5400000">
              <a:off x="2615" y="2155"/>
              <a:ext cx="227" cy="273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45" name="Oval 18"/>
            <p:cNvSpPr/>
            <p:nvPr>
              <p:custDataLst>
                <p:tags r:id="rId19"/>
              </p:custDataLst>
            </p:nvPr>
          </p:nvSpPr>
          <p:spPr>
            <a:xfrm>
              <a:off x="2851" y="2253"/>
              <a:ext cx="105" cy="10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46" name="Line 19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3456" y="1605"/>
              <a:ext cx="52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7" name="AutoShape 20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 rot="5400000">
              <a:off x="3118" y="1475"/>
              <a:ext cx="280" cy="276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48" name="Oval 21"/>
            <p:cNvSpPr/>
            <p:nvPr>
              <p:custDataLst>
                <p:tags r:id="rId22"/>
              </p:custDataLst>
            </p:nvPr>
          </p:nvSpPr>
          <p:spPr>
            <a:xfrm>
              <a:off x="3380" y="1576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49" name="Line 22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3552" y="2480"/>
              <a:ext cx="576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0" name="Line 23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3138" y="1872"/>
              <a:ext cx="0" cy="1705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1" name="Line 24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2950" y="2527"/>
              <a:ext cx="18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2" name="Line 25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2950" y="2785"/>
              <a:ext cx="18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3" name="Line 26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2950" y="3043"/>
              <a:ext cx="18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4" name="Text Box 27"/>
            <p:cNvSpPr txBox="1"/>
            <p:nvPr>
              <p:custDataLst>
                <p:tags r:id="rId28"/>
              </p:custDataLst>
            </p:nvPr>
          </p:nvSpPr>
          <p:spPr>
            <a:xfrm>
              <a:off x="3792" y="2713"/>
              <a:ext cx="895" cy="631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74LS138</a:t>
              </a:r>
            </a:p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3-8</a:t>
              </a:r>
              <a:r>
                <a:rPr lang="zh-CN" altLang="en-US" sz="22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译码器</a:t>
              </a:r>
              <a:endPara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55" name="Text Box 28"/>
            <p:cNvSpPr txBox="1"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3744" y="730"/>
              <a:ext cx="937" cy="1920"/>
            </a:xfrm>
            <a:prstGeom prst="rect">
              <a:avLst/>
            </a:prstGeom>
            <a:solidFill>
              <a:srgbClr val="FF99CC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08000" rIns="3600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            Y0</a:t>
              </a:r>
            </a:p>
            <a:p>
              <a:pPr marL="0" lvl="0" indent="0" algn="just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B            Y1</a:t>
              </a:r>
            </a:p>
            <a:p>
              <a:pPr marL="0" lvl="0" indent="0" algn="just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C            Y2   </a:t>
              </a:r>
            </a:p>
            <a:p>
              <a:pPr marL="0" lvl="0" indent="0" algn="just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G1          Y3 </a:t>
              </a:r>
            </a:p>
            <a:p>
              <a:pPr marL="0" lvl="0" indent="0" algn="just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               Y4 </a:t>
              </a:r>
            </a:p>
            <a:p>
              <a:pPr marL="0" lvl="0" indent="0" algn="just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G2A       Y5</a:t>
              </a:r>
            </a:p>
            <a:p>
              <a:pPr marL="0" lvl="0" indent="0" algn="just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               Y6</a:t>
              </a:r>
              <a:endParaRPr lang="en-US" altLang="zh-CN" sz="2200" dirty="0"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G2B       Y7</a:t>
              </a:r>
              <a:r>
                <a:rPr lang="en-US" altLang="zh-CN" sz="22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56" name="Line 29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3803" y="2448"/>
              <a:ext cx="27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30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3792" y="1968"/>
              <a:ext cx="27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31"/>
            <p:cNvSpPr/>
            <p:nvPr>
              <p:custDataLst>
                <p:tags r:id="rId32"/>
              </p:custDataLst>
            </p:nvPr>
          </p:nvSpPr>
          <p:spPr>
            <a:xfrm>
              <a:off x="4416" y="802"/>
              <a:ext cx="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9" name="Line 32"/>
            <p:cNvSpPr/>
            <p:nvPr>
              <p:custDataLst>
                <p:tags r:id="rId33"/>
              </p:custDataLst>
            </p:nvPr>
          </p:nvSpPr>
          <p:spPr>
            <a:xfrm>
              <a:off x="4409" y="1051"/>
              <a:ext cx="21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0" name="Line 33"/>
            <p:cNvSpPr/>
            <p:nvPr>
              <p:custDataLst>
                <p:tags r:id="rId34"/>
              </p:custDataLst>
            </p:nvPr>
          </p:nvSpPr>
          <p:spPr>
            <a:xfrm>
              <a:off x="4422" y="1267"/>
              <a:ext cx="20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1" name="Line 34"/>
            <p:cNvSpPr/>
            <p:nvPr>
              <p:custDataLst>
                <p:tags r:id="rId35"/>
              </p:custDataLst>
            </p:nvPr>
          </p:nvSpPr>
          <p:spPr>
            <a:xfrm>
              <a:off x="4431" y="1505"/>
              <a:ext cx="2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2" name="Line 35"/>
            <p:cNvSpPr/>
            <p:nvPr>
              <p:custDataLst>
                <p:tags r:id="rId36"/>
              </p:custDataLst>
            </p:nvPr>
          </p:nvSpPr>
          <p:spPr>
            <a:xfrm>
              <a:off x="4391" y="1746"/>
              <a:ext cx="2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3" name="Line 36"/>
            <p:cNvSpPr/>
            <p:nvPr>
              <p:custDataLst>
                <p:tags r:id="rId37"/>
              </p:custDataLst>
            </p:nvPr>
          </p:nvSpPr>
          <p:spPr>
            <a:xfrm>
              <a:off x="4391" y="1972"/>
              <a:ext cx="2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4" name="Line 37"/>
            <p:cNvSpPr/>
            <p:nvPr>
              <p:custDataLst>
                <p:tags r:id="rId38"/>
              </p:custDataLst>
            </p:nvPr>
          </p:nvSpPr>
          <p:spPr>
            <a:xfrm>
              <a:off x="4455" y="2204"/>
              <a:ext cx="20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5" name="Line 38"/>
            <p:cNvSpPr/>
            <p:nvPr>
              <p:custDataLst>
                <p:tags r:id="rId39"/>
              </p:custDataLst>
            </p:nvPr>
          </p:nvSpPr>
          <p:spPr>
            <a:xfrm>
              <a:off x="4455" y="2417"/>
              <a:ext cx="20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6" name="AutoShape 39"/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 rot="5400000">
              <a:off x="2623" y="2393"/>
              <a:ext cx="210" cy="273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67" name="Oval 40"/>
            <p:cNvSpPr/>
            <p:nvPr>
              <p:custDataLst>
                <p:tags r:id="rId41"/>
              </p:custDataLst>
            </p:nvPr>
          </p:nvSpPr>
          <p:spPr>
            <a:xfrm>
              <a:off x="2845" y="2486"/>
              <a:ext cx="105" cy="10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68" name="AutoShape 41"/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 rot="5400000">
              <a:off x="2615" y="2639"/>
              <a:ext cx="227" cy="273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69" name="AutoShape 42"/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 rot="5400000">
              <a:off x="2615" y="2907"/>
              <a:ext cx="227" cy="273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70" name="Oval 43"/>
            <p:cNvSpPr/>
            <p:nvPr>
              <p:custDataLst>
                <p:tags r:id="rId44"/>
              </p:custDataLst>
            </p:nvPr>
          </p:nvSpPr>
          <p:spPr>
            <a:xfrm>
              <a:off x="2850" y="2996"/>
              <a:ext cx="105" cy="10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71" name="Oval 44"/>
            <p:cNvSpPr/>
            <p:nvPr>
              <p:custDataLst>
                <p:tags r:id="rId45"/>
              </p:custDataLst>
            </p:nvPr>
          </p:nvSpPr>
          <p:spPr>
            <a:xfrm>
              <a:off x="2850" y="2716"/>
              <a:ext cx="105" cy="10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72" name="Oval 46"/>
            <p:cNvSpPr/>
            <p:nvPr>
              <p:custDataLst>
                <p:tags r:id="rId46"/>
              </p:custDataLst>
            </p:nvPr>
          </p:nvSpPr>
          <p:spPr>
            <a:xfrm>
              <a:off x="3474" y="2430"/>
              <a:ext cx="91" cy="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73" name="Text Box 47"/>
            <p:cNvSpPr txBox="1"/>
            <p:nvPr>
              <p:custDataLst>
                <p:tags r:id="rId47"/>
              </p:custDataLst>
            </p:nvPr>
          </p:nvSpPr>
          <p:spPr>
            <a:xfrm>
              <a:off x="3138" y="2233"/>
              <a:ext cx="336" cy="440"/>
            </a:xfrm>
            <a:prstGeom prst="rect">
              <a:avLst/>
            </a:prstGeom>
            <a:solidFill>
              <a:srgbClr val="FFCC99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0" tIns="180000" rIns="180000" bIns="180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&amp;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74" name="Text Box 48"/>
            <p:cNvSpPr txBox="1"/>
            <p:nvPr>
              <p:custDataLst>
                <p:tags r:id="rId48"/>
              </p:custDataLst>
            </p:nvPr>
          </p:nvSpPr>
          <p:spPr>
            <a:xfrm>
              <a:off x="2597" y="3412"/>
              <a:ext cx="336" cy="349"/>
            </a:xfrm>
            <a:prstGeom prst="rect">
              <a:avLst/>
            </a:prstGeom>
            <a:solidFill>
              <a:srgbClr val="FFCC99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0" tIns="108000" rIns="180000" bIns="108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&amp;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75" name="Line 49"/>
            <p:cNvSpPr/>
            <p:nvPr>
              <p:custDataLst>
                <p:tags r:id="rId49"/>
              </p:custDataLst>
            </p:nvPr>
          </p:nvSpPr>
          <p:spPr>
            <a:xfrm>
              <a:off x="3024" y="3562"/>
              <a:ext cx="113" cy="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6" name="Oval 50"/>
            <p:cNvSpPr/>
            <p:nvPr>
              <p:custDataLst>
                <p:tags r:id="rId50"/>
              </p:custDataLst>
            </p:nvPr>
          </p:nvSpPr>
          <p:spPr>
            <a:xfrm>
              <a:off x="2933" y="3529"/>
              <a:ext cx="91" cy="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77" name="Text Box 51"/>
            <p:cNvSpPr txBox="1"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080" y="3337"/>
              <a:ext cx="816" cy="40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latin typeface="Times New Roman" panose="02020603050405020304" pitchFamily="18" charset="0"/>
                  <a:ea typeface="楷体_GB2312" pitchFamily="49" charset="-122"/>
                </a:rPr>
                <a:t>端       口</a:t>
              </a:r>
            </a:p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1" dirty="0">
                  <a:latin typeface="Times New Roman" panose="02020603050405020304" pitchFamily="18" charset="0"/>
                  <a:ea typeface="楷体_GB2312" pitchFamily="49" charset="-122"/>
                </a:rPr>
                <a:t>译码电路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878" name="Line 52"/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 flipV="1">
              <a:off x="985" y="2112"/>
              <a:ext cx="2135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9" name="Line 53"/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 flipV="1">
              <a:off x="985" y="2297"/>
              <a:ext cx="1607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0" name="Line 54"/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1006" y="939"/>
              <a:ext cx="273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1" name="Line 55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1006" y="1145"/>
              <a:ext cx="273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2" name="Line 56"/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1006" y="1375"/>
              <a:ext cx="273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3" name="Line 57"/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985" y="1620"/>
              <a:ext cx="2135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4" name="Line 58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 flipV="1">
              <a:off x="912" y="1885"/>
              <a:ext cx="220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5" name="Line 59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 flipV="1">
              <a:off x="985" y="2527"/>
              <a:ext cx="1607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6" name="Line 60"/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985" y="2790"/>
              <a:ext cx="1607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7" name="Line 61"/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985" y="3043"/>
              <a:ext cx="1607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8" name="Line 62"/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985" y="3470"/>
              <a:ext cx="1607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89" name="Line 63"/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912" y="3691"/>
              <a:ext cx="1680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90" name="Line 64"/>
            <p:cNvSpPr/>
            <p:nvPr>
              <p:custDataLst>
                <p:tags r:id="rId64"/>
              </p:custDataLst>
            </p:nvPr>
          </p:nvSpPr>
          <p:spPr>
            <a:xfrm flipH="1" flipV="1">
              <a:off x="985" y="3241"/>
              <a:ext cx="2135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91" name="Rectangle 65"/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80" y="649"/>
              <a:ext cx="496" cy="3216"/>
            </a:xfrm>
            <a:prstGeom prst="rect">
              <a:avLst/>
            </a:prstGeom>
            <a:solidFill>
              <a:srgbClr val="00CC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7892" name="Text Box 66"/>
            <p:cNvSpPr txBox="1"/>
            <p:nvPr>
              <p:custDataLst>
                <p:tags r:id="rId66"/>
              </p:custDataLst>
            </p:nvPr>
          </p:nvSpPr>
          <p:spPr>
            <a:xfrm>
              <a:off x="432" y="793"/>
              <a:ext cx="576" cy="31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A0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A1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A2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AEN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A3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A4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A5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A6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A7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A8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3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A9</a:t>
              </a:r>
            </a:p>
            <a:p>
              <a:pPr marL="0" lvl="0" indent="0" algn="r" eaLnBrk="1" hangingPunct="1"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IOR</a:t>
              </a: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IOW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93" name="Text Box 67"/>
            <p:cNvSpPr txBox="1"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144" y="1465"/>
              <a:ext cx="288" cy="129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10000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PC</a:t>
              </a:r>
            </a:p>
            <a:p>
              <a:pPr marL="0" lvl="0" indent="0" algn="ctr" eaLnBrk="1" hangingPunct="1">
                <a:spcBef>
                  <a:spcPct val="0"/>
                </a:spcBef>
                <a:spcAft>
                  <a:spcPct val="100000"/>
                </a:spcAft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总</a:t>
              </a:r>
            </a:p>
            <a:p>
              <a:pPr marL="0" lvl="0" indent="0" algn="ctr" eaLnBrk="1" hangingPunct="1">
                <a:spcBef>
                  <a:spcPct val="0"/>
                </a:spcBef>
                <a:spcAft>
                  <a:spcPct val="100000"/>
                </a:spcAft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线</a:t>
              </a:r>
            </a:p>
          </p:txBody>
        </p:sp>
        <p:sp>
          <p:nvSpPr>
            <p:cNvPr id="77894" name="Line 68"/>
            <p:cNvSpPr/>
            <p:nvPr>
              <p:custDataLst>
                <p:tags r:id="rId68"/>
              </p:custDataLst>
            </p:nvPr>
          </p:nvSpPr>
          <p:spPr>
            <a:xfrm>
              <a:off x="624" y="3433"/>
              <a:ext cx="317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95" name="Line 69"/>
            <p:cNvSpPr/>
            <p:nvPr>
              <p:custDataLst>
                <p:tags r:id="rId69"/>
              </p:custDataLst>
            </p:nvPr>
          </p:nvSpPr>
          <p:spPr>
            <a:xfrm>
              <a:off x="576" y="3673"/>
              <a:ext cx="336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7896" name="Group 70"/>
            <p:cNvGrpSpPr/>
            <p:nvPr/>
          </p:nvGrpSpPr>
          <p:grpSpPr>
            <a:xfrm>
              <a:off x="3648" y="2064"/>
              <a:ext cx="96" cy="432"/>
              <a:chOff x="3648" y="2304"/>
              <a:chExt cx="96" cy="432"/>
            </a:xfrm>
          </p:grpSpPr>
          <p:sp>
            <p:nvSpPr>
              <p:cNvPr id="77898" name="Line 7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648" y="2304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7899" name="Line 72"/>
              <p:cNvSpPr/>
              <p:nvPr>
                <p:custDataLst>
                  <p:tags r:id="rId72"/>
                </p:custDataLst>
              </p:nvPr>
            </p:nvSpPr>
            <p:spPr>
              <a:xfrm>
                <a:off x="3648" y="2304"/>
                <a:ext cx="9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7897" name="Line 76"/>
            <p:cNvSpPr/>
            <p:nvPr>
              <p:custDataLst>
                <p:tags r:id="rId70"/>
              </p:custDataLst>
            </p:nvPr>
          </p:nvSpPr>
          <p:spPr>
            <a:xfrm>
              <a:off x="576" y="153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7828" name="Line 78"/>
          <p:cNvSpPr/>
          <p:nvPr>
            <p:custDataLst>
              <p:tags r:id="rId2"/>
            </p:custDataLst>
          </p:nvPr>
        </p:nvSpPr>
        <p:spPr>
          <a:xfrm>
            <a:off x="1991544" y="1125463"/>
            <a:ext cx="457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829" name="Line 79"/>
          <p:cNvSpPr/>
          <p:nvPr>
            <p:custDataLst>
              <p:tags r:id="rId3"/>
            </p:custDataLst>
          </p:nvPr>
        </p:nvSpPr>
        <p:spPr>
          <a:xfrm>
            <a:off x="2686472" y="1125463"/>
            <a:ext cx="457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12" name="Rectangle 80"/>
          <p:cNvSpPr/>
          <p:nvPr>
            <p:custDataLst>
              <p:tags r:id="rId4"/>
            </p:custDataLst>
          </p:nvPr>
        </p:nvSpPr>
        <p:spPr>
          <a:xfrm>
            <a:off x="9696003" y="2189187"/>
            <a:ext cx="1152525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219H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21AH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21BH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21CH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21DH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21EH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21FH</a:t>
            </a:r>
          </a:p>
        </p:txBody>
      </p:sp>
      <p:sp>
        <p:nvSpPr>
          <p:cNvPr id="77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51510" y="980728"/>
            <a:ext cx="9066212" cy="79208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将</a:t>
            </a:r>
            <a:r>
              <a:rPr lang="en-US" altLang="zh-CN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A0</a:t>
            </a:r>
            <a:r>
              <a:rPr lang="zh-CN" altLang="en-US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A2</a:t>
            </a:r>
            <a:r>
              <a:rPr lang="zh-CN" altLang="en-US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位置互换，</a:t>
            </a:r>
            <a:r>
              <a:rPr lang="en-US" altLang="zh-CN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Y0 ~ Y7</a:t>
            </a:r>
            <a:r>
              <a:rPr lang="zh-CN" altLang="en-US" sz="2800" dirty="0">
                <a:solidFill>
                  <a:srgbClr val="0000FF"/>
                </a:solidFill>
                <a:uFillTx/>
                <a:latin typeface="Times New Roman" panose="02020603050405020304" pitchFamily="18" charset="0"/>
                <a:sym typeface="+mn-ea"/>
              </a:rPr>
              <a:t>译出的地址各是多少？</a:t>
            </a:r>
          </a:p>
        </p:txBody>
      </p:sp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67510" y="3216924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8850" name="Line 2"/>
          <p:cNvSpPr/>
          <p:nvPr>
            <p:custDataLst>
              <p:tags r:id="rId2"/>
            </p:custDataLst>
          </p:nvPr>
        </p:nvSpPr>
        <p:spPr>
          <a:xfrm>
            <a:off x="4944110" y="1124828"/>
            <a:ext cx="3810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51" name="Line 3"/>
          <p:cNvSpPr/>
          <p:nvPr>
            <p:custDataLst>
              <p:tags r:id="rId3"/>
            </p:custDataLst>
          </p:nvPr>
        </p:nvSpPr>
        <p:spPr>
          <a:xfrm>
            <a:off x="4151313" y="1124828"/>
            <a:ext cx="3810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52" name="Rectangle 4"/>
          <p:cNvSpPr/>
          <p:nvPr>
            <p:custDataLst>
              <p:tags r:id="rId4"/>
            </p:custDataLst>
          </p:nvPr>
        </p:nvSpPr>
        <p:spPr>
          <a:xfrm>
            <a:off x="5057140" y="1791032"/>
            <a:ext cx="4038600" cy="4953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53" name="Line 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006465" y="4321507"/>
            <a:ext cx="29845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54" name="AutoShape 6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5400000">
            <a:off x="5474653" y="4105607"/>
            <a:ext cx="360362" cy="433387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55" name="Oval 7"/>
          <p:cNvSpPr/>
          <p:nvPr>
            <p:custDataLst>
              <p:tags r:id="rId7"/>
            </p:custDataLst>
          </p:nvPr>
        </p:nvSpPr>
        <p:spPr>
          <a:xfrm>
            <a:off x="5849303" y="4261182"/>
            <a:ext cx="166687" cy="160337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56" name="Line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809740" y="3232482"/>
            <a:ext cx="8382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57" name="AutoShape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5400000">
            <a:off x="6273165" y="3026107"/>
            <a:ext cx="444500" cy="43815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58" name="Oval 10"/>
          <p:cNvSpPr/>
          <p:nvPr>
            <p:custDataLst>
              <p:tags r:id="rId10"/>
            </p:custDataLst>
          </p:nvPr>
        </p:nvSpPr>
        <p:spPr>
          <a:xfrm>
            <a:off x="6689090" y="3186444"/>
            <a:ext cx="144463" cy="144463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59" name="Line 11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6962140" y="4621544"/>
            <a:ext cx="9144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60" name="Line 12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6304915" y="3656344"/>
            <a:ext cx="0" cy="2706688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61" name="Line 13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6006465" y="4696157"/>
            <a:ext cx="29845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62" name="Line 14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6006465" y="5105732"/>
            <a:ext cx="29845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63" name="Line 15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6006465" y="5515307"/>
            <a:ext cx="29845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64" name="Text Box 16"/>
          <p:cNvSpPr txBox="1"/>
          <p:nvPr>
            <p:custDataLst>
              <p:tags r:id="rId16"/>
            </p:custDataLst>
          </p:nvPr>
        </p:nvSpPr>
        <p:spPr>
          <a:xfrm>
            <a:off x="7343140" y="4991432"/>
            <a:ext cx="1420813" cy="1001712"/>
          </a:xfrm>
          <a:prstGeom prst="rect">
            <a:avLst/>
          </a:prstGeom>
          <a:noFill/>
          <a:ln w="254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74LS138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3-8</a:t>
            </a: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译码器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8865" name="Text Box 17"/>
          <p:cNvSpPr txBox="1"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7266940" y="1843419"/>
            <a:ext cx="1487488" cy="3048000"/>
          </a:xfrm>
          <a:prstGeom prst="rect">
            <a:avLst/>
          </a:prstGeom>
          <a:solidFill>
            <a:srgbClr val="FF99CC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108000" rIns="3600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            Y0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B            Y1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C            Y2   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G1         Y3 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         Y4 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G2A      Y5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         Y6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G2B      Y7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66" name="Line 18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7343140" y="4570744"/>
            <a:ext cx="4397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67" name="Line 19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7330440" y="3835732"/>
            <a:ext cx="4302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68" name="Line 20"/>
          <p:cNvSpPr/>
          <p:nvPr>
            <p:custDataLst>
              <p:tags r:id="rId20"/>
            </p:custDataLst>
          </p:nvPr>
        </p:nvSpPr>
        <p:spPr>
          <a:xfrm>
            <a:off x="8333740" y="1957719"/>
            <a:ext cx="381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69" name="Line 21"/>
          <p:cNvSpPr/>
          <p:nvPr>
            <p:custDataLst>
              <p:tags r:id="rId21"/>
            </p:custDataLst>
          </p:nvPr>
        </p:nvSpPr>
        <p:spPr>
          <a:xfrm>
            <a:off x="8322628" y="2353007"/>
            <a:ext cx="3397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70" name="Line 22"/>
          <p:cNvSpPr/>
          <p:nvPr>
            <p:custDataLst>
              <p:tags r:id="rId22"/>
            </p:custDataLst>
          </p:nvPr>
        </p:nvSpPr>
        <p:spPr>
          <a:xfrm>
            <a:off x="8343265" y="2695907"/>
            <a:ext cx="3190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71" name="Line 23"/>
          <p:cNvSpPr/>
          <p:nvPr>
            <p:custDataLst>
              <p:tags r:id="rId23"/>
            </p:custDataLst>
          </p:nvPr>
        </p:nvSpPr>
        <p:spPr>
          <a:xfrm>
            <a:off x="8357553" y="3073732"/>
            <a:ext cx="3175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72" name="Line 24"/>
          <p:cNvSpPr/>
          <p:nvPr>
            <p:custDataLst>
              <p:tags r:id="rId24"/>
            </p:custDataLst>
          </p:nvPr>
        </p:nvSpPr>
        <p:spPr>
          <a:xfrm>
            <a:off x="8294053" y="3456319"/>
            <a:ext cx="3175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73" name="Line 25"/>
          <p:cNvSpPr/>
          <p:nvPr>
            <p:custDataLst>
              <p:tags r:id="rId25"/>
            </p:custDataLst>
          </p:nvPr>
        </p:nvSpPr>
        <p:spPr>
          <a:xfrm>
            <a:off x="8294053" y="3815094"/>
            <a:ext cx="3175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74" name="Line 26"/>
          <p:cNvSpPr/>
          <p:nvPr>
            <p:custDataLst>
              <p:tags r:id="rId26"/>
            </p:custDataLst>
          </p:nvPr>
        </p:nvSpPr>
        <p:spPr>
          <a:xfrm>
            <a:off x="8279765" y="4183394"/>
            <a:ext cx="3190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75" name="Line 27"/>
          <p:cNvSpPr/>
          <p:nvPr>
            <p:custDataLst>
              <p:tags r:id="rId27"/>
            </p:custDataLst>
          </p:nvPr>
        </p:nvSpPr>
        <p:spPr>
          <a:xfrm>
            <a:off x="8279765" y="4521532"/>
            <a:ext cx="3190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76" name="AutoShape 28"/>
          <p:cNvSpPr>
            <a:spLocks noChangeAspect="1"/>
          </p:cNvSpPr>
          <p:nvPr>
            <p:custDataLst>
              <p:tags r:id="rId28"/>
            </p:custDataLst>
          </p:nvPr>
        </p:nvSpPr>
        <p:spPr>
          <a:xfrm rot="5400000">
            <a:off x="5487353" y="4483432"/>
            <a:ext cx="333375" cy="433387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77" name="Oval 29"/>
          <p:cNvSpPr/>
          <p:nvPr>
            <p:custDataLst>
              <p:tags r:id="rId29"/>
            </p:custDataLst>
          </p:nvPr>
        </p:nvSpPr>
        <p:spPr>
          <a:xfrm>
            <a:off x="5839778" y="4631069"/>
            <a:ext cx="166687" cy="160338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78" name="AutoShape 30"/>
          <p:cNvSpPr>
            <a:spLocks noChangeAspect="1"/>
          </p:cNvSpPr>
          <p:nvPr>
            <p:custDataLst>
              <p:tags r:id="rId30"/>
            </p:custDataLst>
          </p:nvPr>
        </p:nvSpPr>
        <p:spPr>
          <a:xfrm rot="5400000">
            <a:off x="5474653" y="4873957"/>
            <a:ext cx="360362" cy="433387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79" name="AutoShape 31"/>
          <p:cNvSpPr>
            <a:spLocks noChangeAspect="1"/>
          </p:cNvSpPr>
          <p:nvPr>
            <p:custDataLst>
              <p:tags r:id="rId31"/>
            </p:custDataLst>
          </p:nvPr>
        </p:nvSpPr>
        <p:spPr>
          <a:xfrm rot="5400000">
            <a:off x="5474653" y="5299407"/>
            <a:ext cx="360362" cy="433387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80" name="Oval 32"/>
          <p:cNvSpPr/>
          <p:nvPr>
            <p:custDataLst>
              <p:tags r:id="rId32"/>
            </p:custDataLst>
          </p:nvPr>
        </p:nvSpPr>
        <p:spPr>
          <a:xfrm>
            <a:off x="5847715" y="5440694"/>
            <a:ext cx="166688" cy="160338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81" name="Oval 33"/>
          <p:cNvSpPr/>
          <p:nvPr>
            <p:custDataLst>
              <p:tags r:id="rId33"/>
            </p:custDataLst>
          </p:nvPr>
        </p:nvSpPr>
        <p:spPr>
          <a:xfrm>
            <a:off x="5847715" y="4996194"/>
            <a:ext cx="166688" cy="160338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82" name="Oval 35"/>
          <p:cNvSpPr/>
          <p:nvPr>
            <p:custDataLst>
              <p:tags r:id="rId34"/>
            </p:custDataLst>
          </p:nvPr>
        </p:nvSpPr>
        <p:spPr>
          <a:xfrm>
            <a:off x="6838315" y="4542169"/>
            <a:ext cx="144463" cy="144463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83" name="Text Box 36"/>
          <p:cNvSpPr txBox="1"/>
          <p:nvPr>
            <p:custDataLst>
              <p:tags r:id="rId35"/>
            </p:custDataLst>
          </p:nvPr>
        </p:nvSpPr>
        <p:spPr>
          <a:xfrm>
            <a:off x="6304915" y="4229432"/>
            <a:ext cx="533400" cy="697865"/>
          </a:xfrm>
          <a:prstGeom prst="rect">
            <a:avLst/>
          </a:prstGeom>
          <a:solidFill>
            <a:srgbClr val="FFCC99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0" tIns="180000" rIns="180000" bIns="180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&amp;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8884" name="Text Box 37"/>
          <p:cNvSpPr txBox="1"/>
          <p:nvPr>
            <p:custDataLst>
              <p:tags r:id="rId36"/>
            </p:custDataLst>
          </p:nvPr>
        </p:nvSpPr>
        <p:spPr>
          <a:xfrm>
            <a:off x="5446078" y="6101094"/>
            <a:ext cx="533400" cy="554355"/>
          </a:xfrm>
          <a:prstGeom prst="rect">
            <a:avLst/>
          </a:prstGeom>
          <a:solidFill>
            <a:srgbClr val="FFCC99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0" tIns="108000" rIns="180000" bIns="108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&amp;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8885" name="Line 38"/>
          <p:cNvSpPr/>
          <p:nvPr>
            <p:custDataLst>
              <p:tags r:id="rId37"/>
            </p:custDataLst>
          </p:nvPr>
        </p:nvSpPr>
        <p:spPr>
          <a:xfrm>
            <a:off x="6123940" y="6339219"/>
            <a:ext cx="179388" cy="4763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86" name="Oval 39"/>
          <p:cNvSpPr/>
          <p:nvPr>
            <p:custDataLst>
              <p:tags r:id="rId38"/>
            </p:custDataLst>
          </p:nvPr>
        </p:nvSpPr>
        <p:spPr>
          <a:xfrm>
            <a:off x="5979478" y="6286832"/>
            <a:ext cx="144462" cy="144462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887" name="Text Box 40"/>
          <p:cNvSpPr txBox="1">
            <a:spLocks noChangeAspect="1"/>
          </p:cNvSpPr>
          <p:nvPr>
            <p:custDataLst>
              <p:tags r:id="rId39"/>
            </p:custDataLst>
          </p:nvPr>
        </p:nvSpPr>
        <p:spPr>
          <a:xfrm>
            <a:off x="7800340" y="5982032"/>
            <a:ext cx="1295400" cy="6350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端       口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译码电路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8888" name="Line 41"/>
          <p:cNvSpPr>
            <a:spLocks noChangeAspect="1"/>
          </p:cNvSpPr>
          <p:nvPr>
            <p:custDataLst>
              <p:tags r:id="rId40"/>
            </p:custDataLst>
          </p:nvPr>
        </p:nvSpPr>
        <p:spPr>
          <a:xfrm>
            <a:off x="8733790" y="2132344"/>
            <a:ext cx="89535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89" name="Line 42"/>
          <p:cNvSpPr>
            <a:spLocks noChangeAspect="1"/>
          </p:cNvSpPr>
          <p:nvPr>
            <p:custDataLst>
              <p:tags r:id="rId41"/>
            </p:custDataLst>
          </p:nvPr>
        </p:nvSpPr>
        <p:spPr>
          <a:xfrm>
            <a:off x="8767128" y="2513344"/>
            <a:ext cx="8620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90" name="Line 43"/>
          <p:cNvSpPr>
            <a:spLocks noChangeAspect="1"/>
          </p:cNvSpPr>
          <p:nvPr>
            <p:custDataLst>
              <p:tags r:id="rId42"/>
            </p:custDataLst>
          </p:nvPr>
        </p:nvSpPr>
        <p:spPr>
          <a:xfrm>
            <a:off x="8767128" y="2908632"/>
            <a:ext cx="8620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91" name="Line 44"/>
          <p:cNvSpPr>
            <a:spLocks noChangeAspect="1"/>
          </p:cNvSpPr>
          <p:nvPr>
            <p:custDataLst>
              <p:tags r:id="rId43"/>
            </p:custDataLst>
          </p:nvPr>
        </p:nvSpPr>
        <p:spPr>
          <a:xfrm>
            <a:off x="8767128" y="3289632"/>
            <a:ext cx="8620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92" name="Line 45"/>
          <p:cNvSpPr>
            <a:spLocks noChangeAspect="1"/>
          </p:cNvSpPr>
          <p:nvPr>
            <p:custDataLst>
              <p:tags r:id="rId44"/>
            </p:custDataLst>
          </p:nvPr>
        </p:nvSpPr>
        <p:spPr>
          <a:xfrm>
            <a:off x="8706803" y="3670632"/>
            <a:ext cx="922337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93" name="Line 46"/>
          <p:cNvSpPr>
            <a:spLocks noChangeAspect="1"/>
          </p:cNvSpPr>
          <p:nvPr>
            <p:custDataLst>
              <p:tags r:id="rId45"/>
            </p:custDataLst>
          </p:nvPr>
        </p:nvSpPr>
        <p:spPr>
          <a:xfrm>
            <a:off x="8767128" y="4051632"/>
            <a:ext cx="8620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94" name="Line 47"/>
          <p:cNvSpPr>
            <a:spLocks noChangeAspect="1"/>
          </p:cNvSpPr>
          <p:nvPr>
            <p:custDataLst>
              <p:tags r:id="rId46"/>
            </p:custDataLst>
          </p:nvPr>
        </p:nvSpPr>
        <p:spPr>
          <a:xfrm>
            <a:off x="8767128" y="4434219"/>
            <a:ext cx="8620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95" name="Line 48"/>
          <p:cNvSpPr>
            <a:spLocks noChangeAspect="1"/>
          </p:cNvSpPr>
          <p:nvPr>
            <p:custDataLst>
              <p:tags r:id="rId47"/>
            </p:custDataLst>
          </p:nvPr>
        </p:nvSpPr>
        <p:spPr>
          <a:xfrm>
            <a:off x="8767128" y="4815219"/>
            <a:ext cx="8620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96" name="Line 49"/>
          <p:cNvSpPr>
            <a:spLocks noChangeAspect="1"/>
          </p:cNvSpPr>
          <p:nvPr>
            <p:custDataLst>
              <p:tags r:id="rId48"/>
            </p:custDataLst>
          </p:nvPr>
        </p:nvSpPr>
        <p:spPr>
          <a:xfrm flipV="1">
            <a:off x="2887028" y="4037344"/>
            <a:ext cx="33893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97" name="Line 50"/>
          <p:cNvSpPr>
            <a:spLocks noChangeAspect="1"/>
          </p:cNvSpPr>
          <p:nvPr>
            <p:custDataLst>
              <p:tags r:id="rId49"/>
            </p:custDataLst>
          </p:nvPr>
        </p:nvSpPr>
        <p:spPr>
          <a:xfrm flipV="1">
            <a:off x="2887028" y="4331032"/>
            <a:ext cx="25511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98" name="Line 51"/>
          <p:cNvSpPr>
            <a:spLocks noChangeAspect="1"/>
          </p:cNvSpPr>
          <p:nvPr>
            <p:custDataLst>
              <p:tags r:id="rId50"/>
            </p:custDataLst>
          </p:nvPr>
        </p:nvSpPr>
        <p:spPr>
          <a:xfrm>
            <a:off x="2920365" y="2175207"/>
            <a:ext cx="4346575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99" name="Line 52"/>
          <p:cNvSpPr>
            <a:spLocks noChangeAspect="1"/>
          </p:cNvSpPr>
          <p:nvPr>
            <p:custDataLst>
              <p:tags r:id="rId51"/>
            </p:custDataLst>
          </p:nvPr>
        </p:nvSpPr>
        <p:spPr>
          <a:xfrm>
            <a:off x="2920365" y="2502232"/>
            <a:ext cx="4346575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00" name="Line 53"/>
          <p:cNvSpPr>
            <a:spLocks noChangeAspect="1"/>
          </p:cNvSpPr>
          <p:nvPr>
            <p:custDataLst>
              <p:tags r:id="rId52"/>
            </p:custDataLst>
          </p:nvPr>
        </p:nvSpPr>
        <p:spPr>
          <a:xfrm>
            <a:off x="2920365" y="2867357"/>
            <a:ext cx="4346575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01" name="Line 54"/>
          <p:cNvSpPr>
            <a:spLocks noChangeAspect="1"/>
          </p:cNvSpPr>
          <p:nvPr>
            <p:custDataLst>
              <p:tags r:id="rId53"/>
            </p:custDataLst>
          </p:nvPr>
        </p:nvSpPr>
        <p:spPr>
          <a:xfrm>
            <a:off x="2887028" y="3256294"/>
            <a:ext cx="33893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02" name="Line 55"/>
          <p:cNvSpPr>
            <a:spLocks noChangeAspect="1"/>
          </p:cNvSpPr>
          <p:nvPr>
            <p:custDataLst>
              <p:tags r:id="rId54"/>
            </p:custDataLst>
          </p:nvPr>
        </p:nvSpPr>
        <p:spPr>
          <a:xfrm flipV="1">
            <a:off x="2771140" y="3676982"/>
            <a:ext cx="35052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03" name="Line 56"/>
          <p:cNvSpPr>
            <a:spLocks noChangeAspect="1"/>
          </p:cNvSpPr>
          <p:nvPr>
            <p:custDataLst>
              <p:tags r:id="rId55"/>
            </p:custDataLst>
          </p:nvPr>
        </p:nvSpPr>
        <p:spPr>
          <a:xfrm flipV="1">
            <a:off x="2887028" y="4696157"/>
            <a:ext cx="25511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04" name="Line 57"/>
          <p:cNvSpPr>
            <a:spLocks noChangeAspect="1"/>
          </p:cNvSpPr>
          <p:nvPr>
            <p:custDataLst>
              <p:tags r:id="rId56"/>
            </p:custDataLst>
          </p:nvPr>
        </p:nvSpPr>
        <p:spPr>
          <a:xfrm>
            <a:off x="2887028" y="5113669"/>
            <a:ext cx="25511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05" name="Line 58"/>
          <p:cNvSpPr>
            <a:spLocks noChangeAspect="1"/>
          </p:cNvSpPr>
          <p:nvPr>
            <p:custDataLst>
              <p:tags r:id="rId57"/>
            </p:custDataLst>
          </p:nvPr>
        </p:nvSpPr>
        <p:spPr>
          <a:xfrm>
            <a:off x="2887028" y="5515307"/>
            <a:ext cx="25511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06" name="Line 59"/>
          <p:cNvSpPr>
            <a:spLocks noChangeAspect="1"/>
          </p:cNvSpPr>
          <p:nvPr>
            <p:custDataLst>
              <p:tags r:id="rId58"/>
            </p:custDataLst>
          </p:nvPr>
        </p:nvSpPr>
        <p:spPr>
          <a:xfrm>
            <a:off x="2887028" y="6193169"/>
            <a:ext cx="25511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07" name="Line 60"/>
          <p:cNvSpPr>
            <a:spLocks noChangeAspect="1"/>
          </p:cNvSpPr>
          <p:nvPr>
            <p:custDataLst>
              <p:tags r:id="rId59"/>
            </p:custDataLst>
          </p:nvPr>
        </p:nvSpPr>
        <p:spPr>
          <a:xfrm>
            <a:off x="2771140" y="6544007"/>
            <a:ext cx="26670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08" name="Line 61"/>
          <p:cNvSpPr/>
          <p:nvPr>
            <p:custDataLst>
              <p:tags r:id="rId60"/>
            </p:custDataLst>
          </p:nvPr>
        </p:nvSpPr>
        <p:spPr>
          <a:xfrm flipH="1" flipV="1">
            <a:off x="2887028" y="5829632"/>
            <a:ext cx="338931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09" name="Rectangle 62"/>
          <p:cNvSpPr>
            <a:spLocks noChangeAspect="1"/>
          </p:cNvSpPr>
          <p:nvPr>
            <p:custDataLst>
              <p:tags r:id="rId61"/>
            </p:custDataLst>
          </p:nvPr>
        </p:nvSpPr>
        <p:spPr>
          <a:xfrm>
            <a:off x="2085340" y="1714832"/>
            <a:ext cx="787400" cy="5105400"/>
          </a:xfrm>
          <a:prstGeom prst="rect">
            <a:avLst/>
          </a:prstGeom>
          <a:solidFill>
            <a:srgbClr val="00CCFF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8910" name="Text Box 63"/>
          <p:cNvSpPr txBox="1"/>
          <p:nvPr>
            <p:custDataLst>
              <p:tags r:id="rId62"/>
            </p:custDataLst>
          </p:nvPr>
        </p:nvSpPr>
        <p:spPr>
          <a:xfrm>
            <a:off x="2009140" y="1943432"/>
            <a:ext cx="914400" cy="5013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A2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A1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A0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AEN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A3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A4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A5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A6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A7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A8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A9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IOR</a:t>
            </a:r>
          </a:p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IOW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8911" name="Text Box 64"/>
          <p:cNvSpPr txBox="1">
            <a:spLocks noChangeAspect="1"/>
          </p:cNvSpPr>
          <p:nvPr>
            <p:custDataLst>
              <p:tags r:id="rId63"/>
            </p:custDataLst>
          </p:nvPr>
        </p:nvSpPr>
        <p:spPr>
          <a:xfrm>
            <a:off x="1551940" y="3010232"/>
            <a:ext cx="457200" cy="20574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PC</a:t>
            </a:r>
          </a:p>
          <a:p>
            <a:pPr marL="0" lvl="0" indent="0" algn="ctr" eaLnBrk="1" hangingPunct="1"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总</a:t>
            </a:r>
          </a:p>
          <a:p>
            <a:pPr marL="0" lvl="0" indent="0" algn="ctr" eaLnBrk="1" hangingPunct="1"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线</a:t>
            </a:r>
          </a:p>
        </p:txBody>
      </p:sp>
      <p:sp>
        <p:nvSpPr>
          <p:cNvPr id="78912" name="Line 65"/>
          <p:cNvSpPr/>
          <p:nvPr>
            <p:custDataLst>
              <p:tags r:id="rId64"/>
            </p:custDataLst>
          </p:nvPr>
        </p:nvSpPr>
        <p:spPr>
          <a:xfrm>
            <a:off x="2313940" y="6134432"/>
            <a:ext cx="503238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13" name="Line 66"/>
          <p:cNvSpPr/>
          <p:nvPr>
            <p:custDataLst>
              <p:tags r:id="rId65"/>
            </p:custDataLst>
          </p:nvPr>
        </p:nvSpPr>
        <p:spPr>
          <a:xfrm>
            <a:off x="2237740" y="6515432"/>
            <a:ext cx="5334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14" name="Line 67"/>
          <p:cNvSpPr/>
          <p:nvPr>
            <p:custDataLst>
              <p:tags r:id="rId66"/>
            </p:custDataLst>
          </p:nvPr>
        </p:nvSpPr>
        <p:spPr>
          <a:xfrm>
            <a:off x="7114540" y="4037344"/>
            <a:ext cx="0" cy="609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15" name="Line 68"/>
          <p:cNvSpPr/>
          <p:nvPr>
            <p:custDataLst>
              <p:tags r:id="rId67"/>
            </p:custDataLst>
          </p:nvPr>
        </p:nvSpPr>
        <p:spPr>
          <a:xfrm>
            <a:off x="7114540" y="4037344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16" name="Rectangle 69"/>
          <p:cNvSpPr>
            <a:spLocks noGrp="1"/>
          </p:cNvSpPr>
          <p:nvPr>
            <p:custDataLst>
              <p:tags r:id="rId68"/>
            </p:custDataLst>
          </p:nvPr>
        </p:nvSpPr>
        <p:spPr>
          <a:xfrm>
            <a:off x="1630998" y="1196583"/>
            <a:ext cx="7237412" cy="7889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 i="1" dirty="0">
              <a:solidFill>
                <a:srgbClr val="0000FF"/>
              </a:solidFill>
            </a:endParaRPr>
          </a:p>
        </p:txBody>
      </p:sp>
      <p:sp>
        <p:nvSpPr>
          <p:cNvPr id="72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3"/>
          <p:cNvSpPr/>
          <p:nvPr>
            <p:custDataLst>
              <p:tags r:id="rId1"/>
            </p:custDataLst>
          </p:nvPr>
        </p:nvSpPr>
        <p:spPr>
          <a:xfrm>
            <a:off x="1639570" y="3065780"/>
            <a:ext cx="457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479376" y="1340768"/>
            <a:ext cx="11161240" cy="5422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黑体" panose="02010609060101010101" pitchFamily="2" charset="-122"/>
              </a:rPr>
              <a:t>什么是端口</a:t>
            </a:r>
            <a:r>
              <a:rPr kumimoji="0" lang="zh-CN" altLang="en-US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黑体" panose="02010609060101010101" pitchFamily="2" charset="-122"/>
              </a:rPr>
              <a:t>？</a:t>
            </a:r>
            <a:endParaRPr kumimoji="0" lang="en-US" altLang="zh-CN" sz="2000" b="1" i="0" kern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端口的编址方式有几种各有何特点</a:t>
            </a:r>
            <a:r>
              <a:rPr kumimoji="0" lang="zh-CN" altLang="en-US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kumimoji="0" lang="zh-CN" altLang="zh-CN" sz="2000" b="0" i="0" kern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端口地址译码电路在接口电路中的作用是什么</a:t>
            </a:r>
            <a:r>
              <a:rPr kumimoji="0" lang="zh-CN" altLang="en-US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kumimoji="0" lang="en-US" altLang="zh-CN" sz="2000" b="1" i="0" kern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端口地址译码电路中常常设置</a:t>
            </a: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AEN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＝</a:t>
            </a: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，这有何意义</a:t>
            </a:r>
            <a:r>
              <a:rPr kumimoji="0" lang="zh-CN" altLang="en-US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kumimoji="0" lang="en-US" altLang="zh-CN" sz="2000" b="1" i="0" kern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通常所说的</a:t>
            </a: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操作是指</a:t>
            </a: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直接对</a:t>
            </a: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设备进行操作，这话对吗</a:t>
            </a:r>
            <a:r>
              <a:rPr kumimoji="0" lang="zh-CN" altLang="en-US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kumimoji="0" lang="en-US" altLang="zh-CN" sz="2000" b="1" i="0" kern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在独立编址方式下，</a:t>
            </a: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采用什么指令来访问端口</a:t>
            </a:r>
            <a:r>
              <a:rPr kumimoji="0" lang="zh-CN" altLang="en-US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kumimoji="0" lang="zh-CN" altLang="zh-CN" sz="2000" b="0" i="0" kern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指令中端口地址的宽度及寻址方式有哪两种</a:t>
            </a:r>
            <a:r>
              <a:rPr kumimoji="0" lang="zh-CN" altLang="en-US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kumimoji="0" lang="en-US" altLang="zh-CN" sz="2000" b="1" i="0" kern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defRPr/>
            </a:pP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端口地址译码电路一般有哪几种结构形式</a:t>
            </a:r>
            <a:r>
              <a:rPr kumimoji="0" lang="zh-CN" altLang="en-US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kumimoji="0" lang="en-US" altLang="zh-CN" sz="2000" b="1" i="0" kern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defRPr/>
            </a:pP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地址线用作端口寻址时，高位地址线和低位地址线各作何用途如何决定低位地址线的根数</a:t>
            </a:r>
            <a:r>
              <a:rPr kumimoji="0" lang="zh-CN" altLang="en-US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kumimoji="0" lang="en-US" altLang="zh-CN" sz="2000" b="1" i="0" kern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defRPr/>
            </a:pP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可选式</a:t>
            </a:r>
            <a:r>
              <a:rPr kumimoji="0" lang="en-US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I/O</a:t>
            </a:r>
            <a:r>
              <a:rPr kumimoji="0" lang="zh-CN" altLang="zh-CN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端口地址译码电路一般由哪几部分组成</a:t>
            </a:r>
            <a:r>
              <a:rPr kumimoji="0" lang="zh-CN" altLang="en-US" sz="2000" b="1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kumimoji="0" lang="zh-CN" altLang="zh-CN" sz="2000" b="0" i="0" kern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  <a:defRPr/>
            </a:pP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570" y="188640"/>
            <a:ext cx="90662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I/O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sym typeface="+mn-ea"/>
              </a:rPr>
              <a:t>端口地址译码技术习题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3585" y="1268760"/>
            <a:ext cx="11158415" cy="493417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两种编址方式：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0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统一编址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即存储器映射方式；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7600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独立编址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映射方式。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I/O端口地址编址方式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354" y="1340768"/>
            <a:ext cx="11158415" cy="493417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统一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编址，即存储器映射方式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从存储器空间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划出一部分地址空间给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设备，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把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接口中的端口当作存储器单元进行访问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，不设专门的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指令，使用访问存储器的</a:t>
            </a:r>
            <a:r>
              <a:rPr lang="zh-CN" altLang="en-US" dirty="0" smtClean="0">
                <a:latin typeface="Times New Roman" panose="02020603050405020304" pitchFamily="18" charset="0"/>
                <a:sym typeface="+mn-ea"/>
              </a:rPr>
              <a:t>指令。</a:t>
            </a: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I/O端口地址编址方式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特点</a:t>
            </a:r>
          </a:p>
          <a:p>
            <a:pPr marL="5040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主存单元与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端口一起编址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；</a:t>
            </a:r>
          </a:p>
          <a:p>
            <a:pPr marL="5040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根据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地址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区分访问的是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端口还是主存；</a:t>
            </a:r>
          </a:p>
          <a:p>
            <a:pPr marL="5040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系统中可以不设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指令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Pct val="60000"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优缺点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504000" lvl="0" eaLnBrk="1" hangingPunct="1">
              <a:lnSpc>
                <a:spcPct val="130000"/>
              </a:lnSpc>
              <a:spcBef>
                <a:spcPct val="0"/>
              </a:spcBef>
              <a:buClrTx/>
              <a:buSzPct val="60000"/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指令兼容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，存储器指令也可用于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数据传送，但指令比专门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指令长，执行速度慢；</a:t>
            </a:r>
          </a:p>
          <a:p>
            <a:pPr marL="504000" lvl="0" eaLnBrk="1" hangingPunct="1">
              <a:lnSpc>
                <a:spcPct val="130000"/>
              </a:lnSpc>
              <a:spcBef>
                <a:spcPct val="0"/>
              </a:spcBef>
              <a:buClrTx/>
              <a:buSzPct val="60000"/>
              <a:buFont typeface="Wingdings" panose="05000000000000000000" charset="0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接口有较大的编址空间，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但端口占用存储器的地址空间；</a:t>
            </a:r>
          </a:p>
          <a:p>
            <a:pPr marL="504000" lvl="0" eaLnBrk="1" hangingPunct="1">
              <a:lnSpc>
                <a:spcPct val="130000"/>
              </a:lnSpc>
              <a:spcBef>
                <a:spcPct val="0"/>
              </a:spcBef>
              <a:buClrTx/>
              <a:buSzPct val="60000"/>
              <a:buFont typeface="Wingdings" panose="05000000000000000000" charset="0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部分的控制逻辑比较简单。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57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I/O端口地址编址方式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6fd5a85-dd53-4756-8c68-7b13f95484d1"/>
  <p:tag name="COMMONDATA" val="eyJoZGlkIjoiOTQxYmYwYWIyNTlkNjhkMDVjNDhjZDU0NDI1YWJiO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009629-2c9f-4ce3-8cdc-87d2fb2b2b91}"/>
  <p:tag name="KSO_WM_BEAUTIFY_FLAG" val=""/>
  <p:tag name="TABLE_ENDDRAG_ORIGIN_RECT" val="605*365"/>
  <p:tag name="TABLE_ENDDRAG_RECT" val="78*117*605*36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4134e1-c313-459f-b10f-13c42dc8b877}"/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da2da8c-2b3d-4b8f-b6d8-b435d535e480}"/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693</TotalTime>
  <Words>3958</Words>
  <Application>Microsoft Office PowerPoint</Application>
  <PresentationFormat>宽屏</PresentationFormat>
  <Paragraphs>790</Paragraphs>
  <Slides>68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1" baseType="lpstr">
      <vt:lpstr>Monotype Sorts</vt:lpstr>
      <vt:lpstr>黑体</vt:lpstr>
      <vt:lpstr>楷体_GB2312</vt:lpstr>
      <vt:lpstr>宋体</vt:lpstr>
      <vt:lpstr>微软雅黑</vt:lpstr>
      <vt:lpstr>Arial</vt:lpstr>
      <vt:lpstr>Symbol</vt:lpstr>
      <vt:lpstr>Tahoma</vt:lpstr>
      <vt:lpstr>Times New Roman</vt:lpstr>
      <vt:lpstr>Wingdings</vt:lpstr>
      <vt:lpstr>Presentation</vt:lpstr>
      <vt:lpstr>Microsoft Word 97 - 2003 文档</vt:lpstr>
      <vt:lpstr>Microsoft Visio 2003-2010 绘图</vt:lpstr>
      <vt:lpstr>第4章  I/O端口地址译码技术</vt:lpstr>
      <vt:lpstr>第 4 章   I/O端口地址译码技术</vt:lpstr>
      <vt:lpstr>4.1  I/O端口及其编址方式</vt:lpstr>
      <vt:lpstr>1. I/O端口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4.1.4 I/O端口地址分配</vt:lpstr>
      <vt:lpstr>4.1.4 I/O端口地址分配</vt:lpstr>
      <vt:lpstr>PowerPoint 演示文稿</vt:lpstr>
      <vt:lpstr>PowerPoint 演示文稿</vt:lpstr>
      <vt:lpstr>PowerPoint 演示文稿</vt:lpstr>
      <vt:lpstr>4.1.4 I/O端口地址分配</vt:lpstr>
      <vt:lpstr>4.2 I/O 端口地址译码</vt:lpstr>
      <vt:lpstr>4.2 I/O 端口地址译码</vt:lpstr>
      <vt:lpstr>I/O端口地址部分译码方法图</vt:lpstr>
      <vt:lpstr>4.2 I/O端口地址的译码</vt:lpstr>
      <vt:lpstr>4.2 I/O端口地址的译码</vt:lpstr>
      <vt:lpstr>4.2 I/O端口地址的译码</vt:lpstr>
      <vt:lpstr>4.2 I/O端口地址的译码</vt:lpstr>
      <vt:lpstr>4.2 I/O端口地址的译码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输入/输出真值表：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I/O端口地址译码技术习题</vt:lpstr>
      <vt:lpstr>PowerPoint 演示文稿</vt:lpstr>
      <vt:lpstr>PowerPoint 演示文稿</vt:lpstr>
      <vt:lpstr>I/O端口地址译码技术习题</vt:lpstr>
      <vt:lpstr>PowerPoint 演示文稿</vt:lpstr>
      <vt:lpstr>3. 分析上图74LS138各输出端的译码地址</vt:lpstr>
      <vt:lpstr>分析结果</vt:lpstr>
      <vt:lpstr>4. 求74LS138的地址范围？</vt:lpstr>
      <vt:lpstr>PowerPoint 演示文稿</vt:lpstr>
      <vt:lpstr>思考1： Y2~ Y7 译出的端口地址各是多少？</vt:lpstr>
      <vt:lpstr>将A0与A2位置互换，Y0 ~ Y7译出的地址各是多少？</vt:lpstr>
      <vt:lpstr>PowerPoint 演示文稿</vt:lpstr>
    </vt:vector>
  </TitlesOfParts>
  <Company>920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Administrator</cp:lastModifiedBy>
  <cp:revision>151</cp:revision>
  <cp:lastPrinted>2023-03-28T10:14:44Z</cp:lastPrinted>
  <dcterms:created xsi:type="dcterms:W3CDTF">2016-10-01T05:27:00Z</dcterms:created>
  <dcterms:modified xsi:type="dcterms:W3CDTF">2023-03-31T06:51:54Z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ICV">
    <vt:lpwstr>04292FB9C92C430FA05195BAEED87B1C</vt:lpwstr>
  </property>
  <property fmtid="{D5CDD505-2E9C-101B-9397-08002B2CF9AE}" pid="4" name="KSOProductBuildVer">
    <vt:lpwstr>2052-11.1.0.13703</vt:lpwstr>
  </property>
</Properties>
</file>