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432" r:id="rId3"/>
    <p:sldId id="257" r:id="rId4"/>
    <p:sldId id="258" r:id="rId5"/>
    <p:sldId id="270" r:id="rId6"/>
    <p:sldId id="439" r:id="rId7"/>
    <p:sldId id="271" r:id="rId8"/>
    <p:sldId id="625" r:id="rId9"/>
    <p:sldId id="627" r:id="rId10"/>
    <p:sldId id="626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440" r:id="rId19"/>
    <p:sldId id="441" r:id="rId20"/>
    <p:sldId id="442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8" r:id="rId29"/>
    <p:sldId id="635" r:id="rId30"/>
    <p:sldId id="636" r:id="rId31"/>
    <p:sldId id="463" r:id="rId32"/>
    <p:sldId id="637" r:id="rId33"/>
    <p:sldId id="587" r:id="rId34"/>
    <p:sldId id="638" r:id="rId35"/>
    <p:sldId id="466" r:id="rId36"/>
    <p:sldId id="639" r:id="rId37"/>
    <p:sldId id="640" r:id="rId38"/>
    <p:sldId id="468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  <p:sldId id="623" r:id="rId55"/>
    <p:sldId id="485" r:id="rId56"/>
    <p:sldId id="486" r:id="rId57"/>
    <p:sldId id="487" r:id="rId58"/>
    <p:sldId id="488" r:id="rId59"/>
    <p:sldId id="641" r:id="rId60"/>
    <p:sldId id="489" r:id="rId61"/>
    <p:sldId id="490" r:id="rId62"/>
    <p:sldId id="491" r:id="rId63"/>
    <p:sldId id="537" r:id="rId64"/>
    <p:sldId id="538" r:id="rId65"/>
    <p:sldId id="539" r:id="rId66"/>
    <p:sldId id="540" r:id="rId67"/>
    <p:sldId id="542" r:id="rId68"/>
    <p:sldId id="586" r:id="rId69"/>
    <p:sldId id="541" r:id="rId70"/>
    <p:sldId id="544" r:id="rId71"/>
    <p:sldId id="545" r:id="rId72"/>
    <p:sldId id="546" r:id="rId73"/>
    <p:sldId id="547" r:id="rId74"/>
    <p:sldId id="548" r:id="rId75"/>
    <p:sldId id="624" r:id="rId76"/>
    <p:sldId id="549" r:id="rId77"/>
    <p:sldId id="550" r:id="rId78"/>
    <p:sldId id="551" r:id="rId79"/>
    <p:sldId id="552" r:id="rId80"/>
    <p:sldId id="553" r:id="rId81"/>
    <p:sldId id="554" r:id="rId82"/>
    <p:sldId id="555" r:id="rId83"/>
    <p:sldId id="556" r:id="rId84"/>
    <p:sldId id="557" r:id="rId85"/>
    <p:sldId id="558" r:id="rId86"/>
    <p:sldId id="559" r:id="rId87"/>
    <p:sldId id="560" r:id="rId88"/>
    <p:sldId id="561" r:id="rId89"/>
    <p:sldId id="562" r:id="rId90"/>
    <p:sldId id="563" r:id="rId91"/>
    <p:sldId id="564" r:id="rId92"/>
    <p:sldId id="565" r:id="rId93"/>
    <p:sldId id="566" r:id="rId94"/>
    <p:sldId id="588" r:id="rId95"/>
    <p:sldId id="567" r:id="rId96"/>
    <p:sldId id="568" r:id="rId97"/>
    <p:sldId id="569" r:id="rId98"/>
    <p:sldId id="570" r:id="rId99"/>
    <p:sldId id="571" r:id="rId100"/>
    <p:sldId id="572" r:id="rId101"/>
    <p:sldId id="573" r:id="rId102"/>
    <p:sldId id="574" r:id="rId103"/>
    <p:sldId id="575" r:id="rId104"/>
    <p:sldId id="576" r:id="rId105"/>
    <p:sldId id="605" r:id="rId106"/>
    <p:sldId id="606" r:id="rId107"/>
    <p:sldId id="607" r:id="rId108"/>
    <p:sldId id="620" r:id="rId109"/>
    <p:sldId id="621" r:id="rId110"/>
    <p:sldId id="622" r:id="rId111"/>
    <p:sldId id="608" r:id="rId112"/>
    <p:sldId id="613" r:id="rId113"/>
  </p:sldIdLst>
  <p:sldSz cx="12192000" cy="6858000"/>
  <p:notesSz cx="7010400" cy="9296400"/>
  <p:custDataLst>
    <p:tags r:id="rId1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2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0099"/>
    <a:srgbClr val="0000CC"/>
    <a:srgbClr val="FF99FF"/>
    <a:srgbClr val="66FF66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7" autoAdjust="0"/>
    <p:restoredTop sz="95706" autoAdjust="0"/>
  </p:normalViewPr>
  <p:slideViewPr>
    <p:cSldViewPr showGuides="1">
      <p:cViewPr varScale="1">
        <p:scale>
          <a:sx n="69" d="100"/>
          <a:sy n="69" d="100"/>
        </p:scale>
        <p:origin x="492" y="40"/>
      </p:cViewPr>
      <p:guideLst>
        <p:guide orient="horz" pos="2114"/>
        <p:guide pos="3898"/>
      </p:guideLst>
    </p:cSldViewPr>
  </p:slideViewPr>
  <p:outlineViewPr>
    <p:cViewPr>
      <p:scale>
        <a:sx n="33" d="100"/>
        <a:sy n="33" d="100"/>
      </p:scale>
      <p:origin x="0" y="-134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866"/>
        <p:guide pos="22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2F61C64-4F98-411B-A3F4-1AFB99346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CB43037-971B-484B-B731-CDADF11A5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A5AF43B5-914E-4BF0-B276-4726DD02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87AB4D0-8139-4735-AB33-F3E41ABD7C0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BCC95629-C264-48A6-AE13-0CA40572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9211AAA3-A15A-4D3B-86BD-03FE087F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8" descr="Gold bar">
            <a:extLst>
              <a:ext uri="{FF2B5EF4-FFF2-40B4-BE49-F238E27FC236}">
                <a16:creationId xmlns:a16="http://schemas.microsoft.com/office/drawing/2014/main" id="{0DB0DC02-6F9D-47A3-8682-B0A56D02A8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" descr="Orange bar">
            <a:extLst>
              <a:ext uri="{FF2B5EF4-FFF2-40B4-BE49-F238E27FC236}">
                <a16:creationId xmlns:a16="http://schemas.microsoft.com/office/drawing/2014/main" id="{058EF239-13FA-44BB-8F97-0945AC1945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 descr="Slate bar">
            <a:extLst>
              <a:ext uri="{FF2B5EF4-FFF2-40B4-BE49-F238E27FC236}">
                <a16:creationId xmlns:a16="http://schemas.microsoft.com/office/drawing/2014/main" id="{5EEA3A15-A462-44FC-91A2-EE8F690646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FFA964C-D18A-440C-81D7-F397FB8E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23FE458-57A0-474A-AED6-9E00EAF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BE9D4DBF-494F-4149-800F-DE2539EF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1F63BDA-273C-4BC2-832A-65ADD839B1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933255-2900-48D4-B9BA-F2741FF78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1938DE-6B4A-4536-A6E7-9825680AC1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14" name="Rectangle 7" descr="Gold bar">
            <a:extLst>
              <a:ext uri="{FF2B5EF4-FFF2-40B4-BE49-F238E27FC236}">
                <a16:creationId xmlns:a16="http://schemas.microsoft.com/office/drawing/2014/main" id="{9C07A8AB-B35F-417B-B701-D7A428442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 descr="Orange bar">
            <a:extLst>
              <a:ext uri="{FF2B5EF4-FFF2-40B4-BE49-F238E27FC236}">
                <a16:creationId xmlns:a16="http://schemas.microsoft.com/office/drawing/2014/main" id="{E177CDEF-461E-477C-8464-9B962F82EF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0" descr="Slate bar">
            <a:extLst>
              <a:ext uri="{FF2B5EF4-FFF2-40B4-BE49-F238E27FC236}">
                <a16:creationId xmlns:a16="http://schemas.microsoft.com/office/drawing/2014/main" id="{E9D46697-ED5F-4226-8DA6-F7DA2976CB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5236FCA-8968-42A8-9789-0AFB2302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415"/>
            <a:ext cx="9662863" cy="9491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23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33977"/>
            <a:ext cx="11158415" cy="4934173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176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176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176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09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188640"/>
            <a:ext cx="906612" cy="7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BAFFA-B985-4CBA-BBF3-523250F8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4D0-8139-4735-AB33-F3E41ABD7C0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CA294-C8EE-417B-B67E-A39CB6FF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49CCE-236C-422B-869A-8575A22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9B81706C-F948-4AB5-868D-9700F83D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35B4A45F-96D7-4268-ADAF-41D4130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E3A7CE23-89EC-4D49-988F-E51363B55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9A7C2C07-499B-441E-A281-129EE204B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D9898285-1B90-42BD-848C-2823CBA5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3399"/>
                </a:solidFill>
                <a:cs typeface="Times New Roman" panose="02020603050405020304" pitchFamily="18" charset="0"/>
              </a:rPr>
              <a:t>第 </a:t>
            </a:r>
            <a:r>
              <a:rPr lang="en-US" altLang="zh-CN" b="1" dirty="0" smtClean="0">
                <a:solidFill>
                  <a:srgbClr val="333399"/>
                </a:solidFill>
                <a:cs typeface="Times New Roman" panose="02020603050405020304" pitchFamily="18" charset="0"/>
              </a:rPr>
              <a:t>6 </a:t>
            </a:r>
            <a:r>
              <a:rPr lang="zh-CN" altLang="en-US" b="1" dirty="0">
                <a:solidFill>
                  <a:srgbClr val="333399"/>
                </a:solidFill>
                <a:cs typeface="Times New Roman" panose="02020603050405020304" pitchFamily="18" charset="0"/>
              </a:rPr>
              <a:t>章   </a:t>
            </a:r>
            <a:r>
              <a:rPr lang="zh-CN" altLang="en-US" b="1" dirty="0" smtClean="0">
                <a:solidFill>
                  <a:srgbClr val="333399"/>
                </a:solidFill>
                <a:cs typeface="Times New Roman" panose="02020603050405020304" pitchFamily="18" charset="0"/>
                <a:sym typeface="+mn-ea"/>
              </a:rPr>
              <a:t>中断技术</a:t>
            </a:r>
            <a:endParaRPr lang="zh-CN" altLang="en-US" b="1" dirty="0">
              <a:solidFill>
                <a:srgbClr val="333399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2-16">
            <a:extLst>
              <a:ext uri="{FF2B5EF4-FFF2-40B4-BE49-F238E27FC236}">
                <a16:creationId xmlns:a16="http://schemas.microsoft.com/office/drawing/2014/main" id="{61F8C108-1C5C-4534-972F-121DD913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12776"/>
            <a:ext cx="63246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7408" y="1124744"/>
            <a:ext cx="9066212" cy="792162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中断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向量表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408" y="2696170"/>
            <a:ext cx="39005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8086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系统的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中断类型号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固定不变的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，而中断类型号对应的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中断向量是可以改变的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kern="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即一个中断号所对应的中断服务不是唯一的。</a:t>
            </a:r>
            <a:endParaRPr lang="zh-CN" altLang="en-US" sz="2400" b="1" kern="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8008" y="3428999"/>
            <a:ext cx="4824536" cy="32431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251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037028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怎样用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OCW3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设置中断查询命令？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3D001-1F9B-4CE0-B6D8-160C31E6C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679" y="1700882"/>
            <a:ext cx="8569325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查询步骤：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(1)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构成查询命令：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OCW3=000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00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(2)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从偶地址端口读查询字，得到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最高优先级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的中断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假设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IR4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IR6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引脚上有中断请求，查询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程序片断：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CLI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MOV	  AL, 00001100B	;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设置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OUT   20H, AL		;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输出到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偶地址端口</a:t>
            </a:r>
          </a:p>
          <a:p>
            <a:pPr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IN	 AL, 20H		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     ;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读查询字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BC9F10A-328C-44DD-82EA-D6AC66620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514384"/>
              </p:ext>
            </p:extLst>
          </p:nvPr>
        </p:nvGraphicFramePr>
        <p:xfrm>
          <a:off x="1795641" y="5517232"/>
          <a:ext cx="8316913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文档" r:id="rId3" imgW="5980176" imgH="1597152" progId="Word.Document.8">
                  <p:embed/>
                </p:oleObj>
              </mc:Choice>
              <mc:Fallback>
                <p:oleObj name="文档" r:id="rId3" imgW="5980176" imgH="1597152" progId="Word.Document.8">
                  <p:embed/>
                  <p:pic>
                    <p:nvPicPr>
                      <p:cNvPr id="108548" name="Object 4">
                        <a:extLst>
                          <a:ext uri="{FF2B5EF4-FFF2-40B4-BE49-F238E27FC236}">
                            <a16:creationId xmlns:a16="http://schemas.microsoft.com/office/drawing/2014/main" id="{96EE8495-1D4E-44D9-90EB-63B21EE9A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641" y="5517232"/>
                        <a:ext cx="8316913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5228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怎样读寄存器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IRR,ISR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107ADB-15F4-459A-ADCA-520731355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1" y="1889437"/>
            <a:ext cx="8178800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kern="0" dirty="0">
                <a:latin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使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=01</a:t>
            </a: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，特征位，</a:t>
            </a:r>
            <a:r>
              <a:rPr lang="en-US" altLang="zh-CN" sz="2800" kern="0" dirty="0">
                <a:solidFill>
                  <a:srgbClr val="0099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kern="0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rgbClr val="009900"/>
                </a:solidFill>
                <a:latin typeface="Times New Roman" panose="02020603050405020304" pitchFamily="18" charset="0"/>
              </a:rPr>
              <a:t>(P)=0,</a:t>
            </a:r>
          </a:p>
          <a:p>
            <a:pPr>
              <a:lnSpc>
                <a:spcPct val="90000"/>
              </a:lnSpc>
            </a:pPr>
            <a:r>
              <a:rPr lang="en-US" altLang="zh-CN" sz="2800" kern="0" dirty="0">
                <a:latin typeface="Times New Roman" panose="02020603050405020304" pitchFamily="18" charset="0"/>
              </a:rPr>
              <a:t>OCW3=000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kern="0" dirty="0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kern="0" dirty="0">
                <a:latin typeface="Times New Roman" panose="02020603050405020304" pitchFamily="18" charset="0"/>
              </a:rPr>
              <a:t>B, 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RIS=0</a:t>
            </a:r>
            <a:r>
              <a:rPr lang="zh-CN" altLang="en-US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IRR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en-US" altLang="zh-CN" sz="2800" kern="0" dirty="0">
                <a:latin typeface="Times New Roman" panose="02020603050405020304" pitchFamily="18" charset="0"/>
              </a:rPr>
              <a:t>OCW3=000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 kern="0" dirty="0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kern="0" dirty="0">
                <a:latin typeface="Times New Roman" panose="02020603050405020304" pitchFamily="18" charset="0"/>
              </a:rPr>
              <a:t>B, 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RIS=1</a:t>
            </a:r>
            <a:r>
              <a:rPr lang="zh-CN" altLang="en-US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程序片断：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MOV	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AL</a:t>
            </a:r>
            <a:r>
              <a:rPr lang="en-US" altLang="zh-CN" sz="2800" kern="0" dirty="0">
                <a:latin typeface="Times New Roman" panose="02020603050405020304" pitchFamily="18" charset="0"/>
              </a:rPr>
              <a:t>, 000010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 kern="0" dirty="0">
                <a:latin typeface="Times New Roman" panose="02020603050405020304" pitchFamily="18" charset="0"/>
              </a:rPr>
              <a:t>B     ;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设置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OUT   20H,AL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IN      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20H</a:t>
            </a:r>
            <a:r>
              <a:rPr lang="en-US" altLang="zh-CN" sz="2800" kern="0" dirty="0">
                <a:latin typeface="Times New Roman" panose="02020603050405020304" pitchFamily="18" charset="0"/>
              </a:rPr>
              <a:t>, AL                ;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从偶地址读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IRR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MOV	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AL</a:t>
            </a:r>
            <a:r>
              <a:rPr lang="en-US" altLang="zh-CN" sz="2800" kern="0" dirty="0">
                <a:latin typeface="Times New Roman" panose="02020603050405020304" pitchFamily="18" charset="0"/>
              </a:rPr>
              <a:t>, 000010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kern="0" dirty="0">
                <a:latin typeface="Times New Roman" panose="02020603050405020304" pitchFamily="18" charset="0"/>
              </a:rPr>
              <a:t>B     ;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设置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OUT   20H,AL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IN      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20H</a:t>
            </a:r>
            <a:r>
              <a:rPr lang="en-US" altLang="zh-CN" sz="2800" kern="0" dirty="0">
                <a:latin typeface="Times New Roman" panose="02020603050405020304" pitchFamily="18" charset="0"/>
              </a:rPr>
              <a:t>, AL                ;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偶地址读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ISR</a:t>
            </a:r>
          </a:p>
          <a:p>
            <a:pPr>
              <a:lnSpc>
                <a:spcPct val="90000"/>
              </a:lnSpc>
            </a:pP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8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340768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怎样读寄存器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IMR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A49FD-2C22-4DF1-8D56-0A59A779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276872"/>
            <a:ext cx="1051316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latin typeface="Times New Roman" panose="02020603050405020304" pitchFamily="18" charset="0"/>
              </a:rPr>
              <a:t>若要读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，不须设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的查询命令，用奇地址端口读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</a:p>
          <a:p>
            <a:endParaRPr lang="zh-CN" altLang="en-US" sz="2800" kern="0" dirty="0">
              <a:latin typeface="Times New Roman" panose="02020603050405020304" pitchFamily="18" charset="0"/>
            </a:endParaRPr>
          </a:p>
          <a:p>
            <a:r>
              <a:rPr lang="en-US" altLang="zh-CN" sz="2800" kern="0" dirty="0">
                <a:latin typeface="Times New Roman" panose="02020603050405020304" pitchFamily="18" charset="0"/>
              </a:rPr>
              <a:t>IN    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AL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21H       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;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从奇地址端口读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IMR </a:t>
            </a:r>
          </a:p>
          <a:p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7963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特殊屏蔽怎样操作？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C90CE-6E65-4E05-9AB5-AAA27C7A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08" y="1988840"/>
            <a:ext cx="1029714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ESMM=1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SMM=1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，置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特殊屏蔽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方式，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脱离当前优先级方式，如</a:t>
            </a:r>
            <a:r>
              <a:rPr lang="en-US" altLang="zh-CN" sz="28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IF=1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，系统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可以响应任何未被屏蔽的中断申请，好像优先级规则不起作用。</a:t>
            </a:r>
          </a:p>
          <a:p>
            <a:pPr>
              <a:lnSpc>
                <a:spcPct val="130000"/>
              </a:lnSpc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ESMM=1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SMM=0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，撤销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特殊屏蔽方式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程序片断：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	</a:t>
            </a:r>
            <a:r>
              <a:rPr lang="en-US" altLang="zh-CN" sz="2400" kern="0" dirty="0">
                <a:latin typeface="Times New Roman" panose="02020603050405020304" pitchFamily="18" charset="0"/>
              </a:rPr>
              <a:t>MOV   AL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  0</a:t>
            </a:r>
            <a:r>
              <a:rPr lang="en-US" altLang="zh-CN" sz="2400" kern="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000B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OCW3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	OUT    20H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              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送特殊屏蔽字到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8259</a:t>
            </a:r>
          </a:p>
          <a:p>
            <a:endParaRPr lang="en-US" altLang="zh-CN" sz="2800" kern="0" dirty="0"/>
          </a:p>
          <a:p>
            <a:endParaRPr lang="en-US" altLang="zh-CN" sz="2800" kern="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8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小结：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那些寄存器内容可读出？</a:t>
            </a:r>
            <a:b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DED7183-8384-450D-8A6D-6DDE6955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1916832"/>
            <a:ext cx="84074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FFC000"/>
                </a:solidFill>
              </a:rPr>
              <a:t>设</a:t>
            </a:r>
            <a:r>
              <a:rPr lang="en-US" altLang="zh-CN" sz="2800" kern="0" dirty="0">
                <a:solidFill>
                  <a:srgbClr val="FFC000"/>
                </a:solidFill>
              </a:rPr>
              <a:t>8259A</a:t>
            </a:r>
            <a:r>
              <a:rPr lang="zh-CN" altLang="en-US" sz="2800" kern="0" dirty="0">
                <a:solidFill>
                  <a:srgbClr val="FFC000"/>
                </a:solidFill>
              </a:rPr>
              <a:t>地址</a:t>
            </a:r>
            <a:r>
              <a:rPr lang="en-US" altLang="zh-CN" sz="2800" kern="0" dirty="0">
                <a:solidFill>
                  <a:srgbClr val="FFC000"/>
                </a:solidFill>
              </a:rPr>
              <a:t>20H</a:t>
            </a:r>
            <a:r>
              <a:rPr lang="zh-CN" altLang="en-US" sz="2800" kern="0" dirty="0">
                <a:solidFill>
                  <a:srgbClr val="FFC000"/>
                </a:solidFill>
              </a:rPr>
              <a:t>，</a:t>
            </a:r>
            <a:r>
              <a:rPr lang="en-US" altLang="zh-CN" sz="2800" kern="0" dirty="0" smtClean="0">
                <a:solidFill>
                  <a:srgbClr val="FFC000"/>
                </a:solidFill>
              </a:rPr>
              <a:t>21H</a:t>
            </a:r>
            <a:r>
              <a:rPr lang="zh-CN" altLang="en-US" sz="2800" kern="0" dirty="0" smtClean="0">
                <a:solidFill>
                  <a:srgbClr val="FFC000"/>
                </a:solidFill>
              </a:rPr>
              <a:t>。</a:t>
            </a:r>
            <a:endParaRPr lang="en-US" altLang="zh-CN" sz="2800" kern="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）读中断屏蔽寄存器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内容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任何时候可以读）</a:t>
            </a:r>
            <a:endParaRPr lang="zh-CN" altLang="en-US" sz="24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IN  AL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21H   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；读奇地址端口，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：设置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RIS=0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MOV  AL, 000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>010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kern="0" dirty="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OUT   20H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AL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IN       AL, 20H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；读偶地址端口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：设置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RIS=1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MOV  AL, 000</a:t>
            </a:r>
            <a:r>
              <a:rPr lang="en-US" altLang="zh-CN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>010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OUT   20H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AL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IN       AL, 20H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；读偶地址端口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124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9886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8259A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196752"/>
            <a:ext cx="1065718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例：假设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1</a:t>
            </a:r>
            <a:r>
              <a:rPr kumimoji="1"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片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8259A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工作于全嵌套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方式。若要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求在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IR3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的中断服务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中，允许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IR5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进入，该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如何作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? </a:t>
            </a:r>
            <a:endParaRPr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7822F-125B-4CF3-98E7-42CD629EF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2204864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5000"/>
              </a:spcBef>
              <a:buFont typeface="Monotype Sorts"/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IR3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中断服务程序开始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关中断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(CLI),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屏蔽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IR3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设置特殊屏蔽方式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取原屏蔽字保存</a:t>
            </a:r>
            <a:r>
              <a:rPr lang="en-US" altLang="zh-CN" sz="2400" kern="0" dirty="0">
                <a:latin typeface="Times New Roman" panose="02020603050405020304" pitchFamily="18" charset="0"/>
              </a:rPr>
              <a:t>,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将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IMR4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IMR6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IMR7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置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，只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允许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进入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开中断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(STI)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Monotype Sorts"/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IR3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中断服务程序结束前</a:t>
            </a:r>
            <a:endParaRPr lang="zh-CN" altLang="en-US" sz="2400" kern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撤销特殊屏蔽方式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5000"/>
              </a:spcBef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适当处恢复原屏蔽字</a:t>
            </a:r>
          </a:p>
          <a:p>
            <a:pPr marL="457212" lvl="1" indent="0">
              <a:lnSpc>
                <a:spcPct val="90000"/>
              </a:lnSpc>
              <a:spcBef>
                <a:spcPct val="5000"/>
              </a:spcBef>
              <a:buNone/>
              <a:defRPr/>
            </a:pPr>
            <a:endParaRPr lang="zh-CN" altLang="en-US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Monotype Sorts"/>
              <a:buBlip>
                <a:blip r:embed="rId2"/>
              </a:buBlip>
              <a:defRPr/>
            </a:pPr>
            <a:endParaRPr lang="en-US" altLang="zh-CN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798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 </a:t>
            </a:r>
            <a:r>
              <a:rPr kumimoji="1"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某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系统中用两片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8259A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/>
                <a:cs typeface="+mj-cs"/>
              </a:rPr>
              <a:t>级联组成中断系统。</a:t>
            </a:r>
            <a:endParaRPr lang="zh-CN" altLang="en-US" sz="36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F60BC-A3DF-47C6-AA9C-14F253263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988840"/>
            <a:ext cx="1051316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主片的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IR1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上引入两个中断源，其中断类型码为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31H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35H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中断服务程序的入口地址为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1000H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2000H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1000H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3000H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）从片接在主片的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IR3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上，从片的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IR4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IR5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上引入两个中断源，其中断类型码为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44H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45H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，中断服务程序的入口地址为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2000H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3600H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2000H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4500H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主片口地址为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C8H/C9H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，从片口地址为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CAH/ CBH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ct val="5000"/>
              </a:spcBef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）边沿触发、非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缓冲。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"/>
              </a:spcBef>
              <a:buNone/>
            </a:pPr>
            <a:endParaRPr lang="zh-CN" altLang="en-US" sz="2400" kern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要求画出硬件连线图，并编写 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的主片和从片的初始化程序。</a:t>
            </a:r>
            <a:endParaRPr lang="en-US" altLang="zh-CN" sz="2400" kern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19886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8259A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690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t-8.21.TIF">
            <a:extLst>
              <a:ext uri="{FF2B5EF4-FFF2-40B4-BE49-F238E27FC236}">
                <a16:creationId xmlns:a16="http://schemas.microsoft.com/office/drawing/2014/main" id="{83137BFD-7F92-43F3-964E-B46E2E187CF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70" y="1304764"/>
            <a:ext cx="9699274" cy="4248472"/>
          </a:xfr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611AD-802D-460F-9577-1231C54DDA33}"/>
              </a:ext>
            </a:extLst>
          </p:cNvPr>
          <p:cNvSpPr/>
          <p:nvPr/>
        </p:nvSpPr>
        <p:spPr>
          <a:xfrm>
            <a:off x="4777370" y="6093296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图</a:t>
            </a:r>
            <a:r>
              <a:rPr lang="en-US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</a:t>
            </a:r>
            <a:r>
              <a:rPr lang="zh-CN" altLang="en-US" b="1" dirty="0">
                <a:solidFill>
                  <a:srgbClr val="003399"/>
                </a:solidFill>
                <a:latin typeface="+mn-lt"/>
                <a:ea typeface="黑体" pitchFamily="2" charset="-122"/>
              </a:rPr>
              <a:t>级联电路硬件连线图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19886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8259A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1770" y="3212976"/>
            <a:ext cx="2253950" cy="11521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96000" y="3210319"/>
            <a:ext cx="2253950" cy="11521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258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DE1242-DB0D-4D8D-9C3B-C20D3BC521C5}"/>
              </a:ext>
            </a:extLst>
          </p:cNvPr>
          <p:cNvSpPr txBox="1"/>
          <p:nvPr/>
        </p:nvSpPr>
        <p:spPr>
          <a:xfrm>
            <a:off x="6672064" y="1484784"/>
            <a:ext cx="41760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</a:rPr>
              <a:t>31H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</a:rPr>
              <a:t>号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中断的中断服务程序的入口地址存放在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31H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  <a:sym typeface="Symbol"/>
              </a:rPr>
              <a:t>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4= 0C4H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开始的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4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个连续单元中，它等于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1000:2000H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。 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</a:rPr>
              <a:t>35H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2" charset="-122"/>
              </a:rPr>
              <a:t>号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中断向量位于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0D4H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开始的单元中，中断服务程序的入口地址为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1000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3000H</a:t>
            </a: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中。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</a:rPr>
              <a:t>其余中断也可用类似方法求得。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593A16-2620-4214-BD98-925943681791}"/>
              </a:ext>
            </a:extLst>
          </p:cNvPr>
          <p:cNvSpPr/>
          <p:nvPr/>
        </p:nvSpPr>
        <p:spPr>
          <a:xfrm>
            <a:off x="983432" y="260648"/>
            <a:ext cx="690086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个中断服务程序的入口地址表如图所示。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743273"/>
            <a:ext cx="5200650" cy="580072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EBF2-C713-4583-B175-0C9C204323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3463" y="1133475"/>
            <a:ext cx="9239001" cy="49339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对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主片初始化的程序：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00010001B  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，边沿触发，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zh-CN" sz="2400" b="1" dirty="0">
                <a:cs typeface="Times New Roman" panose="02020603050405020304" pitchFamily="18" charset="0"/>
              </a:rPr>
              <a:t>				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；级联使用，要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0C8H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        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00110000B  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，中断类型码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n=30H~37H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0C9H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     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AL,  00001000B 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，主片的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上接有从片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0C9H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 AL        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cs typeface="Times New Roman" panose="02020603050405020304" pitchFamily="18" charset="0"/>
              </a:rPr>
              <a:t>00010101B          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，特殊全嵌套，非</a:t>
            </a:r>
            <a:r>
              <a:rPr lang="zh-C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缓冲</a:t>
            </a:r>
            <a:r>
              <a:rPr lang="zh-CN" altLang="en-US" sz="2400" b="1" smtClean="0">
                <a:solidFill>
                  <a:srgbClr val="FF0000"/>
                </a:solidFill>
                <a:cs typeface="Times New Roman" panose="02020603050405020304" pitchFamily="18" charset="0"/>
              </a:rPr>
              <a:t>，主片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altLang="zh-CN" sz="2400" b="1" dirty="0">
                <a:cs typeface="Times New Roman" panose="02020603050405020304" pitchFamily="18" charset="0"/>
              </a:rPr>
              <a:t>				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；非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AEOI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方式结束中断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0C9H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11010101B 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OCW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，允许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altLang="zh-CN" sz="2400" b="1" baseline="-25000" dirty="0">
                <a:cs typeface="Times New Roman" panose="02020603050405020304" pitchFamily="18" charset="0"/>
              </a:rPr>
              <a:t>				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；中断，其余位屏蔽</a:t>
            </a:r>
          </a:p>
          <a:p>
            <a:pPr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0C9H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  <a:defRPr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19886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8259A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7CDF98B8-2B68-4259-B19C-6C4AF763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58573"/>
            <a:ext cx="10073952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</a:rPr>
              <a:t>：中断类型号为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</a:rPr>
              <a:t>20H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中断向量放在</a:t>
            </a:r>
            <a:r>
              <a:rPr lang="en-US" altLang="zh-CN" sz="2800" u="sng" dirty="0">
                <a:solidFill>
                  <a:srgbClr val="7030A0"/>
                </a:solidFill>
                <a:latin typeface="Times New Roman" panose="02020603050405020304" pitchFamily="18" charset="0"/>
              </a:rPr>
              <a:t>0000</a:t>
            </a:r>
            <a:r>
              <a:rPr lang="zh-CN" altLang="en-US" sz="2800" u="sng" dirty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u="sng" dirty="0">
                <a:solidFill>
                  <a:srgbClr val="7030A0"/>
                </a:solidFill>
                <a:latin typeface="Times New Roman" panose="02020603050405020304" pitchFamily="18" charset="0"/>
              </a:rPr>
              <a:t>0080H</a:t>
            </a:r>
            <a:r>
              <a:rPr lang="zh-CN" altLang="en-US" sz="2800" dirty="0">
                <a:latin typeface="Times New Roman" panose="02020603050405020304" pitchFamily="18" charset="0"/>
              </a:rPr>
              <a:t>开始的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</a:rPr>
              <a:t>单元中。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中断向量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指针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20H * 4 = 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80H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20H</a:t>
            </a:r>
            <a:r>
              <a:rPr lang="zh-CN" altLang="en-US" sz="2800" dirty="0">
                <a:latin typeface="Times New Roman" panose="02020603050405020304" pitchFamily="18" charset="0"/>
              </a:rPr>
              <a:t>号中断服务程序的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入口地址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:4030H:2010H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       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4784E9C5-29FD-45B1-846D-2A948D8A80D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005165"/>
            <a:ext cx="6019801" cy="2117725"/>
            <a:chOff x="1104" y="2064"/>
            <a:chExt cx="3792" cy="1334"/>
          </a:xfrm>
        </p:grpSpPr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E5923A7D-2CAE-4048-AFDF-B838A6301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35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0082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80388F8F-A799-44B7-9EA0-599BFFD93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0080</a:t>
              </a:r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1917DC04-9069-4AE8-ABB3-E224D6DFA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099"/>
              <a:ext cx="480" cy="1299"/>
              <a:chOff x="2352" y="1296"/>
              <a:chExt cx="480" cy="1299"/>
            </a:xfrm>
          </p:grpSpPr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26A10711-E412-4F78-94A4-1A43A78AF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296"/>
                <a:ext cx="480" cy="1299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zh-CN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  <a:p>
                <a:pPr algn="ctr" eaLnBrk="1" hangingPunct="1"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zh-CN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</a:p>
              <a:p>
                <a:pPr algn="ctr" eaLnBrk="1" hangingPunct="1"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zh-CN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</a:p>
              <a:p>
                <a:pPr algn="ctr" eaLnBrk="1" hangingPunct="1">
                  <a:lnSpc>
                    <a:spcPct val="85000"/>
                  </a:lnSpc>
                  <a:buClrTx/>
                  <a:buFontTx/>
                  <a:buNone/>
                </a:pPr>
                <a:r>
                  <a:rPr lang="en-US" altLang="zh-CN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14" name="Line 4">
                <a:extLst>
                  <a:ext uri="{FF2B5EF4-FFF2-40B4-BE49-F238E27FC236}">
                    <a16:creationId xmlns:a16="http://schemas.microsoft.com/office/drawing/2014/main" id="{1BED3674-A6A1-4EC7-89FD-0043F04F9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1609"/>
                <a:ext cx="480" cy="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90396CA-06FD-41AC-A8F9-795CFBB3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208"/>
              <a:ext cx="1824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 smtClean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CS=4030H</a:t>
              </a:r>
              <a:endPara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IP=2010H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69F1B055-887A-45DD-95E0-886AD5400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14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0081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52BE2E0-D471-4961-B38F-E6EEA8986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66"/>
              <a:ext cx="16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0083</a:t>
              </a:r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1BED3674-A6A1-4EC7-89FD-0043F04F9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082109"/>
            <a:ext cx="762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1BED3674-A6A1-4EC7-89FD-0043F04F9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565677"/>
            <a:ext cx="7620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FBCD8-AB84-4B7C-80FB-12F4D2473C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3463" y="1133475"/>
            <a:ext cx="11158537" cy="49339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None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对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从片初始化程序：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11H      	</a:t>
            </a:r>
            <a:r>
              <a:rPr lang="en-US" sz="2400" b="1" dirty="0" smtClean="0">
                <a:cs typeface="Times New Roman" panose="02020603050405020304" pitchFamily="18" charset="0"/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，同主片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 </a:t>
            </a:r>
            <a:r>
              <a:rPr lang="en-US" sz="2400" b="1" dirty="0" smtClean="0">
                <a:cs typeface="Times New Roman" panose="02020603050405020304" pitchFamily="18" charset="0"/>
              </a:rPr>
              <a:t>        0CAH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      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40H       	</a:t>
            </a:r>
            <a:r>
              <a:rPr lang="en-US" sz="2400" b="1" dirty="0" smtClean="0">
                <a:cs typeface="Times New Roman" panose="02020603050405020304" pitchFamily="18" charset="0"/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，中断类型码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n=40H~47H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 </a:t>
            </a:r>
            <a:r>
              <a:rPr lang="en-US" sz="2400" b="1" dirty="0" smtClean="0">
                <a:cs typeface="Times New Roman" panose="02020603050405020304" pitchFamily="18" charset="0"/>
              </a:rPr>
              <a:t>        0CBH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00000011B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，从片接在主片的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上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0CBH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00000001B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，全嵌套，非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AEOI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					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方式结束中断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0CBH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MOV  	AL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11001111B  	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OCW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，允许从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IR</a:t>
            </a:r>
            <a:r>
              <a:rPr lang="en-US" sz="24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引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					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          </a:t>
            </a:r>
            <a:r>
              <a:rPr lang="zh-CN" alt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入中断，其余屏蔽</a:t>
            </a:r>
          </a:p>
          <a:p>
            <a:pPr marL="720000">
              <a:spcBef>
                <a:spcPts val="60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OUT  	0CBH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sz="2400" b="1" dirty="0">
                <a:cs typeface="Times New Roman" panose="02020603050405020304" pitchFamily="18" charset="0"/>
              </a:rPr>
              <a:t>AL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3392" y="19886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8259A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93080"/>
            <a:ext cx="9066212" cy="792162"/>
          </a:xfrm>
          <a:prstGeom prst="rect">
            <a:avLst/>
          </a:prstGeom>
        </p:spPr>
        <p:txBody>
          <a:bodyPr/>
          <a:lstStyle/>
          <a:p>
            <a:r>
              <a:rPr lang="zh-CN" altLang="en-US" sz="4401" b="1" kern="0" dirty="0" smtClean="0">
                <a:solidFill>
                  <a:srgbClr val="333399"/>
                </a:solidFill>
                <a:ea typeface="黑体" panose="02010609060101010101" pitchFamily="2" charset="-122"/>
              </a:rPr>
              <a:t>第</a:t>
            </a:r>
            <a:r>
              <a:rPr lang="en-US" altLang="zh-CN" sz="4401" b="1" kern="0" dirty="0" smtClean="0">
                <a:solidFill>
                  <a:srgbClr val="333399"/>
                </a:solidFill>
                <a:ea typeface="黑体" panose="02010609060101010101" pitchFamily="2" charset="-122"/>
              </a:rPr>
              <a:t>6</a:t>
            </a:r>
            <a:r>
              <a:rPr lang="zh-CN" altLang="en-US" sz="4401" b="1" kern="0" dirty="0" smtClean="0">
                <a:solidFill>
                  <a:srgbClr val="333399"/>
                </a:solidFill>
                <a:ea typeface="黑体" panose="02010609060101010101" pitchFamily="2" charset="-122"/>
              </a:rPr>
              <a:t>章  </a:t>
            </a:r>
            <a:r>
              <a:rPr lang="zh-CN" altLang="en-US" sz="4401" b="1" kern="0" dirty="0">
                <a:solidFill>
                  <a:srgbClr val="333399"/>
                </a:solidFill>
                <a:ea typeface="黑体" panose="02010609060101010101" pitchFamily="2" charset="-122"/>
              </a:rPr>
              <a:t>小结</a:t>
            </a:r>
            <a:endParaRPr lang="en-US" altLang="zh-CN" sz="4401" b="1" kern="0" dirty="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3C7126-C85F-445A-8FC6-A4A0D3CE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556792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latin typeface="Times New Roman" panose="02020603050405020304" pitchFamily="18" charset="0"/>
              </a:rPr>
              <a:t>中断的概念</a:t>
            </a:r>
          </a:p>
          <a:p>
            <a:r>
              <a:rPr lang="en-US" altLang="zh-CN" sz="2800" kern="0" dirty="0">
                <a:latin typeface="Times New Roman" panose="02020603050405020304" pitchFamily="18" charset="0"/>
              </a:rPr>
              <a:t>8086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中断系统：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NMI/INTR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r>
              <a:rPr lang="zh-CN" altLang="en-US" sz="2800" kern="0" dirty="0"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向量，中断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向量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表，中断服务程序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框架</a:t>
            </a:r>
          </a:p>
          <a:p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中断控制器特点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管理中断能力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开放与屏蔽中断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ISR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IRR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IMR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作用</a:t>
            </a:r>
          </a:p>
          <a:p>
            <a:pPr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中断向量的设置</a:t>
            </a:r>
          </a:p>
        </p:txBody>
      </p:sp>
    </p:spTree>
    <p:extLst>
      <p:ext uri="{BB962C8B-B14F-4D97-AF65-F5344CB8AC3E}">
        <p14:creationId xmlns:p14="http://schemas.microsoft.com/office/powerpoint/2010/main" val="14093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6674F-D5A1-46C1-A23C-61D70968A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9" y="2141375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6000" kern="0" dirty="0">
                <a:solidFill>
                  <a:srgbClr val="CC0000"/>
                </a:solidFill>
                <a:latin typeface="Arial" panose="020B0604020202020204" pitchFamily="34" charset="0"/>
              </a:rPr>
              <a:t>本章结束，</a:t>
            </a:r>
          </a:p>
          <a:p>
            <a:pPr algn="ctr">
              <a:buFont typeface="Monotype Sorts" pitchFamily="2" charset="2"/>
              <a:buNone/>
            </a:pPr>
            <a:r>
              <a:rPr lang="zh-CN" altLang="en-US" sz="6000" kern="0" dirty="0">
                <a:solidFill>
                  <a:srgbClr val="CC0000"/>
                </a:solidFill>
                <a:latin typeface="Arial" panose="020B0604020202020204" pitchFamily="34" charset="0"/>
              </a:rPr>
              <a:t>谢       谢！</a:t>
            </a:r>
          </a:p>
        </p:txBody>
      </p:sp>
    </p:spTree>
    <p:extLst>
      <p:ext uri="{BB962C8B-B14F-4D97-AF65-F5344CB8AC3E}">
        <p14:creationId xmlns:p14="http://schemas.microsoft.com/office/powerpoint/2010/main" val="3761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916832"/>
            <a:ext cx="6912768" cy="424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中断识别方法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软件查询识别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中断向量识别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采用）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确定中断优先级方法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软件查询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硬件排队电路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1177691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6.1.5  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中断识别及优先级确定</a:t>
            </a:r>
            <a:endParaRPr lang="zh-CN" altLang="en-US" sz="3200" b="1" kern="0" dirty="0">
              <a:solidFill>
                <a:srgbClr val="0000FF"/>
              </a:solidFill>
              <a:ea typeface="黑体" panose="02010609060101010101" pitchFamily="2" charset="-122"/>
              <a:sym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81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268760"/>
            <a:ext cx="9066212" cy="302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软件查询中断方式与硬件优先权排队</a:t>
            </a:r>
            <a:r>
              <a:rPr lang="zh-CN" altLang="en-US" dirty="0" smtClean="0">
                <a:solidFill>
                  <a:srgbClr val="0000FF"/>
                </a:solidFill>
              </a:rPr>
              <a:t>电路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．软件查询优先权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81A3A9F-EDFC-42A9-B7B9-ADF98FDA4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87223"/>
              </p:ext>
            </p:extLst>
          </p:nvPr>
        </p:nvGraphicFramePr>
        <p:xfrm>
          <a:off x="2585901" y="2708920"/>
          <a:ext cx="7020198" cy="37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Visio" r:id="rId3" imgW="2921345" imgH="1562363" progId="Visio.Drawing.11">
                  <p:embed/>
                </p:oleObj>
              </mc:Choice>
              <mc:Fallback>
                <p:oleObj name="Visio" r:id="rId3" imgW="2921345" imgH="1562363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E81A3A9F-EDFC-42A9-B7B9-ADF98FDA4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901" y="2708920"/>
                        <a:ext cx="7020198" cy="37651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65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1593042"/>
            <a:ext cx="906621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IN 		AL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20H     		</a:t>
            </a:r>
            <a:r>
              <a:rPr lang="zh-CN" altLang="en-US" sz="2400" dirty="0">
                <a:latin typeface="Times New Roman" panose="02020603050405020304" pitchFamily="18" charset="0"/>
              </a:rPr>
              <a:t>；读中断触发器状态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TEST 	AL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80H</a:t>
            </a:r>
            <a:r>
              <a:rPr lang="en-US" altLang="zh-CN" sz="2400" dirty="0">
                <a:latin typeface="Times New Roman" panose="02020603050405020304" pitchFamily="18" charset="0"/>
              </a:rPr>
              <a:t>     		</a:t>
            </a:r>
            <a:r>
              <a:rPr lang="zh-CN" altLang="en-US" sz="2400" dirty="0">
                <a:latin typeface="Times New Roman" panose="02020603050405020304" pitchFamily="18" charset="0"/>
              </a:rPr>
              <a:t>；有电源故障？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JZ 		B1           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</a:rPr>
              <a:t>没有，继续查询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JMP 	PWF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</a:rPr>
              <a:t>D7=1</a:t>
            </a:r>
            <a:r>
              <a:rPr lang="zh-CN" altLang="en-US" sz="2400" dirty="0">
                <a:latin typeface="Times New Roman" panose="02020603050405020304" pitchFamily="18" charset="0"/>
              </a:rPr>
              <a:t>，转电源故障处理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B1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TEST 	AL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40H</a:t>
            </a: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</a:rPr>
              <a:t>有磁盘服务申请？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JZ 		B2       	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</a:rPr>
              <a:t>没有，继续查询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JMP 	DISS       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</a:rPr>
              <a:t>D6=1</a:t>
            </a:r>
            <a:r>
              <a:rPr lang="zh-CN" altLang="en-US" sz="2400" dirty="0">
                <a:latin typeface="Times New Roman" panose="02020603050405020304" pitchFamily="18" charset="0"/>
              </a:rPr>
              <a:t>，转磁盘服务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B2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TEST 	AL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20H</a:t>
            </a:r>
            <a:r>
              <a:rPr lang="en-US" altLang="zh-CN" sz="2400" dirty="0">
                <a:latin typeface="Times New Roman" panose="02020603050405020304" pitchFamily="18" charset="0"/>
              </a:rPr>
              <a:t> 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</a:rPr>
              <a:t>有磁盘服务申请？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JZ 		B3        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</a:rPr>
              <a:t>没有，继续查询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JMP 	MT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</a:rPr>
              <a:t>D5=1</a:t>
            </a:r>
            <a:r>
              <a:rPr lang="zh-CN" altLang="en-US" sz="2400" dirty="0">
                <a:latin typeface="Times New Roman" panose="02020603050405020304" pitchFamily="18" charset="0"/>
              </a:rPr>
              <a:t>，转磁带服务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B3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Monotype Sorts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883" y="1085706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软件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查询中断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68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340768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3333FF"/>
                </a:solidFill>
                <a:latin typeface="Arial Black"/>
                <a:ea typeface="黑体"/>
                <a:cs typeface="+mj-cs"/>
              </a:rPr>
              <a:t>软件查询优先权优点：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AE7D2-143B-440D-9276-3818B3040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132856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kern="0" dirty="0">
                <a:solidFill>
                  <a:srgbClr val="C00000"/>
                </a:solidFill>
              </a:rPr>
              <a:t>（</a:t>
            </a:r>
            <a:r>
              <a:rPr lang="en-US" altLang="zh-CN" sz="2800" kern="0" dirty="0">
                <a:solidFill>
                  <a:srgbClr val="C00000"/>
                </a:solidFill>
              </a:rPr>
              <a:t>1</a:t>
            </a:r>
            <a:r>
              <a:rPr lang="zh-CN" altLang="en-US" sz="2800" kern="0" dirty="0">
                <a:solidFill>
                  <a:srgbClr val="C00000"/>
                </a:solidFill>
              </a:rPr>
              <a:t>）询问次序就是优先权次序；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2</a:t>
            </a:r>
            <a:r>
              <a:rPr lang="zh-CN" altLang="en-US" sz="2800" kern="0" dirty="0"/>
              <a:t>）完成中断源识别；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3</a:t>
            </a:r>
            <a:r>
              <a:rPr lang="zh-CN" altLang="en-US" sz="2800" kern="0" dirty="0"/>
              <a:t>）省硬件，不需要优先权排队电路。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8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84" y="117892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2</a:t>
            </a:r>
            <a:r>
              <a:rPr lang="zh-CN" altLang="en-US" dirty="0" smtClean="0">
                <a:solidFill>
                  <a:srgbClr val="CC0000"/>
                </a:solidFill>
              </a:rPr>
              <a:t>、</a:t>
            </a:r>
            <a:r>
              <a:rPr lang="zh-CN" altLang="en-US" dirty="0">
                <a:solidFill>
                  <a:srgbClr val="CC0000"/>
                </a:solidFill>
              </a:rPr>
              <a:t>优先级</a:t>
            </a:r>
            <a:r>
              <a:rPr lang="zh-CN" altLang="en-US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硬件排队</a:t>
            </a:r>
            <a:r>
              <a:rPr lang="zh-CN" altLang="en-US" dirty="0">
                <a:solidFill>
                  <a:srgbClr val="CC0000"/>
                </a:solidFill>
              </a:rPr>
              <a:t>电路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6" name="Group 112">
            <a:extLst>
              <a:ext uri="{FF2B5EF4-FFF2-40B4-BE49-F238E27FC236}">
                <a16:creationId xmlns:a16="http://schemas.microsoft.com/office/drawing/2014/main" id="{17B936CB-3E5C-4CA6-9C8E-E8022D6463FB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1704267"/>
            <a:ext cx="9302750" cy="4893085"/>
            <a:chOff x="68" y="709"/>
            <a:chExt cx="5692" cy="3310"/>
          </a:xfrm>
        </p:grpSpPr>
        <p:grpSp>
          <p:nvGrpSpPr>
            <p:cNvPr id="7" name="Group 99">
              <a:extLst>
                <a:ext uri="{FF2B5EF4-FFF2-40B4-BE49-F238E27FC236}">
                  <a16:creationId xmlns:a16="http://schemas.microsoft.com/office/drawing/2014/main" id="{E3880DB6-A78A-4315-8758-D0CD35452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" y="1797"/>
              <a:ext cx="867" cy="998"/>
              <a:chOff x="2920" y="1842"/>
              <a:chExt cx="867" cy="998"/>
            </a:xfrm>
          </p:grpSpPr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05E0D11B-563D-448C-A6E2-2460AC4C7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" y="1842"/>
                <a:ext cx="635" cy="998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17">
                <a:extLst>
                  <a:ext uri="{FF2B5EF4-FFF2-40B4-BE49-F238E27FC236}">
                    <a16:creationId xmlns:a16="http://schemas.microsoft.com/office/drawing/2014/main" id="{C3376928-1405-41FC-B775-48CA8BF0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977"/>
                <a:ext cx="867" cy="8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到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优先权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编码</a:t>
                </a:r>
              </a:p>
            </p:txBody>
          </p:sp>
        </p:grpSp>
        <p:sp>
          <p:nvSpPr>
            <p:cNvPr id="8" name="Oval 43">
              <a:extLst>
                <a:ext uri="{FF2B5EF4-FFF2-40B4-BE49-F238E27FC236}">
                  <a16:creationId xmlns:a16="http://schemas.microsoft.com/office/drawing/2014/main" id="{6CFA88AF-F475-4336-BC9C-964D389C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2230"/>
              <a:ext cx="50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8846BCE-3C88-4B3F-A8BA-7B94E9081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1872"/>
              <a:ext cx="769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8C219894-9DFB-4AFD-8094-6E1DF7E8E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5" y="819"/>
              <a:ext cx="1" cy="105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A7BF28A-4BE2-4E4B-AF3A-B8B72DE3B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1" y="1011"/>
              <a:ext cx="820" cy="3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7DC59826-CA90-43B0-9C2A-087594EC2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1518"/>
              <a:ext cx="335" cy="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A63D80C-69A8-4B8F-A08C-D01425DD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1204"/>
              <a:ext cx="687" cy="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4C27F9F8-3548-4EBB-ADD6-9D0F9AF7B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821"/>
              <a:ext cx="904" cy="1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4048E013-803A-4506-8B0A-C2EB20F1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739"/>
              <a:ext cx="652" cy="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中断</a:t>
              </a: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869D26AB-3DE3-4DA0-B344-3F0AA9B5B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064"/>
              <a:ext cx="769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93C3B3D-92A1-4AA1-A162-77B0A2458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256"/>
              <a:ext cx="769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D1FD820C-65D5-422E-9537-6AF7F5A07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2570"/>
              <a:ext cx="770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0">
              <a:extLst>
                <a:ext uri="{FF2B5EF4-FFF2-40B4-BE49-F238E27FC236}">
                  <a16:creationId xmlns:a16="http://schemas.microsoft.com/office/drawing/2014/main" id="{6A29C1D6-A091-4C7D-8FCD-7A300128C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8" y="1011"/>
              <a:ext cx="1" cy="105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1">
              <a:extLst>
                <a:ext uri="{FF2B5EF4-FFF2-40B4-BE49-F238E27FC236}">
                  <a16:creationId xmlns:a16="http://schemas.microsoft.com/office/drawing/2014/main" id="{8EFE2250-48B2-4336-9EB6-BE77FEE62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5" y="1203"/>
              <a:ext cx="1" cy="1057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42">
              <a:extLst>
                <a:ext uri="{FF2B5EF4-FFF2-40B4-BE49-F238E27FC236}">
                  <a16:creationId xmlns:a16="http://schemas.microsoft.com/office/drawing/2014/main" id="{80E604E4-0B78-4047-BCA9-4078C7420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8" y="1517"/>
              <a:ext cx="1" cy="1057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44">
              <a:extLst>
                <a:ext uri="{FF2B5EF4-FFF2-40B4-BE49-F238E27FC236}">
                  <a16:creationId xmlns:a16="http://schemas.microsoft.com/office/drawing/2014/main" id="{427AFBA2-4F93-4D39-8F87-C67FE9C9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2023"/>
              <a:ext cx="49" cy="53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45">
              <a:extLst>
                <a:ext uri="{FF2B5EF4-FFF2-40B4-BE49-F238E27FC236}">
                  <a16:creationId xmlns:a16="http://schemas.microsoft.com/office/drawing/2014/main" id="{CF575F68-A21A-4F6D-9B09-7C6AEFE1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233"/>
              <a:ext cx="50" cy="5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46">
              <a:extLst>
                <a:ext uri="{FF2B5EF4-FFF2-40B4-BE49-F238E27FC236}">
                  <a16:creationId xmlns:a16="http://schemas.microsoft.com/office/drawing/2014/main" id="{45CC7E95-EDC3-4C31-BF33-3A2641B9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529"/>
              <a:ext cx="50" cy="52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58">
              <a:extLst>
                <a:ext uri="{FF2B5EF4-FFF2-40B4-BE49-F238E27FC236}">
                  <a16:creationId xmlns:a16="http://schemas.microsoft.com/office/drawing/2014/main" id="{D1DEA5D9-B0B6-4EB7-AA9F-E13C2E8BA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" y="2167"/>
              <a:ext cx="346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12700" tIns="12700" rIns="12700" bIns="127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6" name="AutoShape 62">
              <a:extLst>
                <a:ext uri="{FF2B5EF4-FFF2-40B4-BE49-F238E27FC236}">
                  <a16:creationId xmlns:a16="http://schemas.microsoft.com/office/drawing/2014/main" id="{0524B38C-20B5-4EDA-903F-883573F1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709"/>
              <a:ext cx="528" cy="912"/>
            </a:xfrm>
            <a:prstGeom prst="moon">
              <a:avLst>
                <a:gd name="adj" fmla="val 50000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7" name="Group 98">
              <a:extLst>
                <a:ext uri="{FF2B5EF4-FFF2-40B4-BE49-F238E27FC236}">
                  <a16:creationId xmlns:a16="http://schemas.microsoft.com/office/drawing/2014/main" id="{4A625F07-2D1A-41F4-8C54-9FEA314DC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1" y="2931"/>
              <a:ext cx="2087" cy="953"/>
              <a:chOff x="2970" y="2976"/>
              <a:chExt cx="2087" cy="953"/>
            </a:xfrm>
          </p:grpSpPr>
          <p:grpSp>
            <p:nvGrpSpPr>
              <p:cNvPr id="61" name="Group 97">
                <a:extLst>
                  <a:ext uri="{FF2B5EF4-FFF2-40B4-BE49-F238E27FC236}">
                    <a16:creationId xmlns:a16="http://schemas.microsoft.com/office/drawing/2014/main" id="{CDFE3BE9-4263-4A51-B2CF-890BB0317E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0" y="2976"/>
                <a:ext cx="772" cy="953"/>
                <a:chOff x="2970" y="2976"/>
                <a:chExt cx="772" cy="95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658D3A1-5339-4DDE-BFCB-1F27722BB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1" y="2976"/>
                  <a:ext cx="613" cy="953"/>
                </a:xfrm>
                <a:prstGeom prst="rect">
                  <a:avLst/>
                </a:prstGeom>
                <a:solidFill>
                  <a:srgbClr val="FFCC00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AD526D2-14F5-4B9C-9C89-8444359AB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0" y="3112"/>
                  <a:ext cx="772" cy="7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优先权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寄存器</a:t>
                  </a:r>
                </a:p>
              </p:txBody>
            </p:sp>
          </p:grpSp>
          <p:sp>
            <p:nvSpPr>
              <p:cNvPr id="62" name="AutoShape 66">
                <a:extLst>
                  <a:ext uri="{FF2B5EF4-FFF2-40B4-BE49-F238E27FC236}">
                    <a16:creationId xmlns:a16="http://schemas.microsoft.com/office/drawing/2014/main" id="{D9391847-18EB-49A0-A290-B40552C7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40"/>
                <a:ext cx="1361" cy="181"/>
              </a:xfrm>
              <a:prstGeom prst="leftArrow">
                <a:avLst>
                  <a:gd name="adj1" fmla="val 54694"/>
                  <a:gd name="adj2" fmla="val 183667"/>
                </a:avLst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Text Box 67">
                <a:extLst>
                  <a:ext uri="{FF2B5EF4-FFF2-40B4-BE49-F238E27FC236}">
                    <a16:creationId xmlns:a16="http://schemas.microsoft.com/office/drawing/2014/main" id="{D263F39B-2DED-4020-BE39-96894B8E7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3113"/>
                <a:ext cx="127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  <a:r>
                  <a: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数据总线</a:t>
                </a:r>
              </a:p>
            </p:txBody>
          </p:sp>
        </p:grpSp>
        <p:sp>
          <p:nvSpPr>
            <p:cNvPr id="28" name="AutoShape 69">
              <a:extLst>
                <a:ext uri="{FF2B5EF4-FFF2-40B4-BE49-F238E27FC236}">
                  <a16:creationId xmlns:a16="http://schemas.microsoft.com/office/drawing/2014/main" id="{28D2904B-E6E5-4C40-B83E-603D04F59A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96" y="2160"/>
              <a:ext cx="318" cy="318"/>
            </a:xfrm>
            <a:prstGeom prst="flowChartDelay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AutoShape 70">
              <a:extLst>
                <a:ext uri="{FF2B5EF4-FFF2-40B4-BE49-F238E27FC236}">
                  <a16:creationId xmlns:a16="http://schemas.microsoft.com/office/drawing/2014/main" id="{6DEB6DC5-AA6B-4A5F-B9F5-2DFE2DE0A9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96" y="3022"/>
              <a:ext cx="318" cy="317"/>
            </a:xfrm>
            <a:prstGeom prst="flowChartDelay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AutoShape 72">
              <a:extLst>
                <a:ext uri="{FF2B5EF4-FFF2-40B4-BE49-F238E27FC236}">
                  <a16:creationId xmlns:a16="http://schemas.microsoft.com/office/drawing/2014/main" id="{53E0D1B6-15C9-4FCF-A641-92127F916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523"/>
              <a:ext cx="363" cy="363"/>
            </a:xfrm>
            <a:prstGeom prst="moon">
              <a:avLst>
                <a:gd name="adj" fmla="val 60380"/>
              </a:avLst>
            </a:prstGeom>
            <a:solidFill>
              <a:schemeClr val="accent2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" name="Group 81">
              <a:extLst>
                <a:ext uri="{FF2B5EF4-FFF2-40B4-BE49-F238E27FC236}">
                  <a16:creationId xmlns:a16="http://schemas.microsoft.com/office/drawing/2014/main" id="{0395BD68-A59C-4A30-A7BD-639130CC7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979"/>
              <a:ext cx="875" cy="1588"/>
              <a:chOff x="1565" y="2205"/>
              <a:chExt cx="875" cy="1588"/>
            </a:xfrm>
          </p:grpSpPr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07FA6329-3123-4C62-9E60-AC28A6869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771" cy="1588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8FC39CEE-C819-4B53-B735-5F13D34C7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" y="2765"/>
                <a:ext cx="374" cy="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ts val="300"/>
                  </a:spcBef>
                  <a:buClrTx/>
                  <a:buNone/>
                </a:pPr>
                <a:r>
                  <a:rPr kumimoji="0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比较器</a:t>
                </a:r>
              </a:p>
            </p:txBody>
          </p:sp>
          <p:sp>
            <p:nvSpPr>
              <p:cNvPr id="58" name="Text Box 74">
                <a:extLst>
                  <a:ext uri="{FF2B5EF4-FFF2-40B4-BE49-F238E27FC236}">
                    <a16:creationId xmlns:a16="http://schemas.microsoft.com/office/drawing/2014/main" id="{CAE1129F-B5FE-4304-A444-15C0FE81D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296"/>
                <a:ext cx="589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A&gt;B</a:t>
                </a:r>
              </a:p>
            </p:txBody>
          </p:sp>
          <p:sp>
            <p:nvSpPr>
              <p:cNvPr id="59" name="Text Box 79">
                <a:extLst>
                  <a:ext uri="{FF2B5EF4-FFF2-40B4-BE49-F238E27FC236}">
                    <a16:creationId xmlns:a16="http://schemas.microsoft.com/office/drawing/2014/main" id="{3018530C-C9D2-41A8-A122-2D466274E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251"/>
                <a:ext cx="376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endPara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endPara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 Box 80">
                <a:extLst>
                  <a:ext uri="{FF2B5EF4-FFF2-40B4-BE49-F238E27FC236}">
                    <a16:creationId xmlns:a16="http://schemas.microsoft.com/office/drawing/2014/main" id="{1F988190-9A98-4154-AD26-6584A54BD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138"/>
                <a:ext cx="376" cy="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eaLnBrk="1" hangingPunct="1">
                  <a:lnSpc>
                    <a:spcPct val="85000"/>
                  </a:lnSpc>
                  <a:spcBef>
                    <a:spcPct val="5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0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32" name="Line 82">
              <a:extLst>
                <a:ext uri="{FF2B5EF4-FFF2-40B4-BE49-F238E27FC236}">
                  <a16:creationId xmlns:a16="http://schemas.microsoft.com/office/drawing/2014/main" id="{20FA6C10-3A8A-4CD7-A8E8-9903A4EF2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2160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83">
              <a:extLst>
                <a:ext uri="{FF2B5EF4-FFF2-40B4-BE49-F238E27FC236}">
                  <a16:creationId xmlns:a16="http://schemas.microsoft.com/office/drawing/2014/main" id="{31F9DFFA-1E4D-4B46-A5B2-8FB05B1D9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2342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4">
              <a:extLst>
                <a:ext uri="{FF2B5EF4-FFF2-40B4-BE49-F238E27FC236}">
                  <a16:creationId xmlns:a16="http://schemas.microsoft.com/office/drawing/2014/main" id="{3DD2B96F-08B5-49ED-BC4A-76081DE3E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2523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85">
              <a:extLst>
                <a:ext uri="{FF2B5EF4-FFF2-40B4-BE49-F238E27FC236}">
                  <a16:creationId xmlns:a16="http://schemas.microsoft.com/office/drawing/2014/main" id="{8DB88764-A0F7-4F10-AF2D-79A881EAF9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3022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86">
              <a:extLst>
                <a:ext uri="{FF2B5EF4-FFF2-40B4-BE49-F238E27FC236}">
                  <a16:creationId xmlns:a16="http://schemas.microsoft.com/office/drawing/2014/main" id="{6945C5E5-A6D9-4735-B67B-B807FBF59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3204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87">
              <a:extLst>
                <a:ext uri="{FF2B5EF4-FFF2-40B4-BE49-F238E27FC236}">
                  <a16:creationId xmlns:a16="http://schemas.microsoft.com/office/drawing/2014/main" id="{E1D562D3-D441-4036-9B0A-83B4B5FEC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0" y="3385"/>
              <a:ext cx="3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88">
              <a:extLst>
                <a:ext uri="{FF2B5EF4-FFF2-40B4-BE49-F238E27FC236}">
                  <a16:creationId xmlns:a16="http://schemas.microsoft.com/office/drawing/2014/main" id="{5325CA1D-4427-45FF-87B4-2708FFD37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6" y="1117"/>
              <a:ext cx="14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89">
              <a:extLst>
                <a:ext uri="{FF2B5EF4-FFF2-40B4-BE49-F238E27FC236}">
                  <a16:creationId xmlns:a16="http://schemas.microsoft.com/office/drawing/2014/main" id="{8A2C6197-4005-46A0-81AB-931FC963B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1117"/>
              <a:ext cx="0" cy="1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0">
              <a:extLst>
                <a:ext uri="{FF2B5EF4-FFF2-40B4-BE49-F238E27FC236}">
                  <a16:creationId xmlns:a16="http://schemas.microsoft.com/office/drawing/2014/main" id="{87F43489-E01D-4DD1-9A26-E20F5C5BE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3" y="2387"/>
              <a:ext cx="63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2">
              <a:extLst>
                <a:ext uri="{FF2B5EF4-FFF2-40B4-BE49-F238E27FC236}">
                  <a16:creationId xmlns:a16="http://schemas.microsoft.com/office/drawing/2014/main" id="{27AF926D-85DA-4A10-8CCE-871D45E4F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3" y="2251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3">
              <a:extLst>
                <a:ext uri="{FF2B5EF4-FFF2-40B4-BE49-F238E27FC236}">
                  <a16:creationId xmlns:a16="http://schemas.microsoft.com/office/drawing/2014/main" id="{D57EEA57-6F95-41DF-9A2B-8E32E7BFB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3" y="3113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94">
              <a:extLst>
                <a:ext uri="{FF2B5EF4-FFF2-40B4-BE49-F238E27FC236}">
                  <a16:creationId xmlns:a16="http://schemas.microsoft.com/office/drawing/2014/main" id="{82D82D19-F728-4415-8422-C2CB6FC33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3249"/>
              <a:ext cx="3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5">
              <a:extLst>
                <a:ext uri="{FF2B5EF4-FFF2-40B4-BE49-F238E27FC236}">
                  <a16:creationId xmlns:a16="http://schemas.microsoft.com/office/drawing/2014/main" id="{724B6C64-42A9-4713-982F-1B54F3EB9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3249"/>
              <a:ext cx="0" cy="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6">
              <a:extLst>
                <a:ext uri="{FF2B5EF4-FFF2-40B4-BE49-F238E27FC236}">
                  <a16:creationId xmlns:a16="http://schemas.microsoft.com/office/drawing/2014/main" id="{7E972A96-C9E1-4129-811A-CC588E141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6" y="3748"/>
              <a:ext cx="14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00">
              <a:extLst>
                <a:ext uri="{FF2B5EF4-FFF2-40B4-BE49-F238E27FC236}">
                  <a16:creationId xmlns:a16="http://schemas.microsoft.com/office/drawing/2014/main" id="{DAC2C952-2A3A-4FC5-8BE3-369FEBD6A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748"/>
              <a:ext cx="104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优先权失效</a:t>
              </a:r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80BEDEE9-5FCC-4153-96DF-8B099C5D1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614"/>
              <a:ext cx="1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35F088B3-A163-4B3E-B378-DE570EBAB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795"/>
              <a:ext cx="1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3">
              <a:extLst>
                <a:ext uri="{FF2B5EF4-FFF2-40B4-BE49-F238E27FC236}">
                  <a16:creationId xmlns:a16="http://schemas.microsoft.com/office/drawing/2014/main" id="{6E16CB20-8A23-4166-95E1-FBF3BC043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2795"/>
              <a:ext cx="0" cy="4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04">
              <a:extLst>
                <a:ext uri="{FF2B5EF4-FFF2-40B4-BE49-F238E27FC236}">
                  <a16:creationId xmlns:a16="http://schemas.microsoft.com/office/drawing/2014/main" id="{1BA0F3DD-8612-48C9-B98E-8B2EAF98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204"/>
              <a:ext cx="1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5">
              <a:extLst>
                <a:ext uri="{FF2B5EF4-FFF2-40B4-BE49-F238E27FC236}">
                  <a16:creationId xmlns:a16="http://schemas.microsoft.com/office/drawing/2014/main" id="{4A2CE7B0-5753-4992-83AB-C8AF52B43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4" y="2296"/>
              <a:ext cx="0" cy="3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6">
              <a:extLst>
                <a:ext uri="{FF2B5EF4-FFF2-40B4-BE49-F238E27FC236}">
                  <a16:creationId xmlns:a16="http://schemas.microsoft.com/office/drawing/2014/main" id="{8995EBE3-694D-4E58-9E31-92BFCCA56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2296"/>
              <a:ext cx="1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07">
              <a:extLst>
                <a:ext uri="{FF2B5EF4-FFF2-40B4-BE49-F238E27FC236}">
                  <a16:creationId xmlns:a16="http://schemas.microsoft.com/office/drawing/2014/main" id="{64ED8F82-FC97-42C7-A5B3-569FD7698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" y="2704"/>
              <a:ext cx="498" cy="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08">
              <a:extLst>
                <a:ext uri="{FF2B5EF4-FFF2-40B4-BE49-F238E27FC236}">
                  <a16:creationId xmlns:a16="http://schemas.microsoft.com/office/drawing/2014/main" id="{4ACE50A9-CFAB-411F-8D3C-E8DBC43CE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2795"/>
              <a:ext cx="1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去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INTR</a:t>
              </a:r>
            </a:p>
          </p:txBody>
        </p:sp>
        <p:sp>
          <p:nvSpPr>
            <p:cNvPr id="55" name="Text Box 111">
              <a:extLst>
                <a:ext uri="{FF2B5EF4-FFF2-40B4-BE49-F238E27FC236}">
                  <a16:creationId xmlns:a16="http://schemas.microsoft.com/office/drawing/2014/main" id="{890E2610-0D56-4031-90A3-AA4031801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117"/>
              <a:ext cx="346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12700" tIns="12700" rIns="12700" bIns="127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6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23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Object 4">
            <a:extLst>
              <a:ext uri="{FF2B5EF4-FFF2-40B4-BE49-F238E27FC236}">
                <a16:creationId xmlns:a16="http://schemas.microsoft.com/office/drawing/2014/main" id="{9F7F3A6D-5B15-4318-A79F-98BD8B0EF3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34447" y="1916832"/>
          <a:ext cx="7273925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Visio" r:id="rId3" imgW="3250472" imgH="2020141" progId="Visio.Drawing.11">
                  <p:embed/>
                </p:oleObj>
              </mc:Choice>
              <mc:Fallback>
                <p:oleObj name="Visio" r:id="rId3" imgW="3250472" imgH="2020141" progId="Visio.Drawing.11">
                  <p:embed/>
                  <p:pic>
                    <p:nvPicPr>
                      <p:cNvPr id="68" name="Object 4">
                        <a:extLst>
                          <a:ext uri="{FF2B5EF4-FFF2-40B4-BE49-F238E27FC236}">
                            <a16:creationId xmlns:a16="http://schemas.microsoft.com/office/drawing/2014/main" id="{9F7F3A6D-5B15-4318-A79F-98BD8B0EF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447" y="1916832"/>
                        <a:ext cx="7273925" cy="45323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7408" y="1177691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6.1.6  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中断嵌套</a:t>
            </a:r>
            <a:endParaRPr lang="zh-CN" altLang="en-US" sz="3200" b="1" kern="0" dirty="0">
              <a:solidFill>
                <a:srgbClr val="0000FF"/>
              </a:solidFill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539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177691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6.2.1  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中断系统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3463" y="1948333"/>
            <a:ext cx="11158537" cy="1431429"/>
          </a:xfrm>
        </p:spPr>
        <p:txBody>
          <a:bodyPr>
            <a:normAutofit/>
          </a:bodyPr>
          <a:lstStyle/>
          <a:p>
            <a:pPr marL="609616" indent="-609616">
              <a:buNone/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与中断有关的</a:t>
            </a:r>
            <a:r>
              <a:rPr lang="zh-CN" altLang="en-US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触发器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：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609616" indent="-609616">
              <a:buNone/>
            </a:pPr>
            <a:r>
              <a:rPr lang="en-US" altLang="zh-CN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 dirty="0" smtClean="0">
                <a:latin typeface="Arial" panose="020B0604020202020204" pitchFamily="34" charset="0"/>
              </a:rPr>
              <a:t>中断请求触发器，中断屏蔽触发器，</a:t>
            </a:r>
            <a:r>
              <a:rPr lang="en-US" altLang="zh-CN" b="1" dirty="0" smtClean="0">
                <a:latin typeface="Arial" panose="020B0604020202020204" pitchFamily="34" charset="0"/>
              </a:rPr>
              <a:t>CPU</a:t>
            </a:r>
            <a:r>
              <a:rPr lang="zh-CN" altLang="en-US" b="1" dirty="0">
                <a:latin typeface="Arial" panose="020B0604020202020204" pitchFamily="34" charset="0"/>
              </a:rPr>
              <a:t>内部的中断允许</a:t>
            </a:r>
            <a:r>
              <a:rPr lang="zh-CN" altLang="en-US" b="1" dirty="0" smtClean="0">
                <a:latin typeface="Arial" panose="020B0604020202020204" pitchFamily="34" charset="0"/>
              </a:rPr>
              <a:t>触发器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027B0CD-9B48-4BFC-B453-2C33FAEFC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0092"/>
              </p:ext>
            </p:extLst>
          </p:nvPr>
        </p:nvGraphicFramePr>
        <p:xfrm>
          <a:off x="3071664" y="3212976"/>
          <a:ext cx="5993989" cy="311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Visio" r:id="rId3" imgW="3017520" imgH="1571254" progId="Visio.Drawing.11">
                  <p:embed/>
                </p:oleObj>
              </mc:Choice>
              <mc:Fallback>
                <p:oleObj name="Visio" r:id="rId3" imgW="3017520" imgH="1571254" progId="Visio.Drawing.11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DE8D1E95-161D-487A-B6B9-DC80F0FC18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3212976"/>
                        <a:ext cx="5993989" cy="311933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68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0967" y="1340768"/>
            <a:ext cx="11158537" cy="4933950"/>
          </a:xfrm>
        </p:spPr>
        <p:txBody>
          <a:bodyPr>
            <a:normAutofit/>
          </a:bodyPr>
          <a:lstStyle/>
          <a:p>
            <a:pPr marL="609616" indent="-609616">
              <a:buNone/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2.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微机中断系统的</a:t>
            </a:r>
            <a:r>
              <a:rPr lang="zh-CN" altLang="en-US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功能</a:t>
            </a:r>
            <a:endParaRPr lang="zh-CN" altLang="en-US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988840"/>
            <a:ext cx="5802536" cy="302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1</a:t>
            </a:r>
            <a:r>
              <a:rPr lang="zh-CN" altLang="en-US" sz="2800" kern="0" dirty="0"/>
              <a:t>）中断响应 </a:t>
            </a:r>
          </a:p>
          <a:p>
            <a:pPr marL="0" indent="0"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2</a:t>
            </a:r>
            <a:r>
              <a:rPr lang="zh-CN" altLang="en-US" sz="2800" kern="0" dirty="0"/>
              <a:t>）断点保护和中断处理 </a:t>
            </a:r>
          </a:p>
          <a:p>
            <a:pPr marL="0" indent="0"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3</a:t>
            </a:r>
            <a:r>
              <a:rPr lang="zh-CN" altLang="en-US" sz="2800" kern="0" dirty="0"/>
              <a:t>）中断优先权排队</a:t>
            </a:r>
          </a:p>
          <a:p>
            <a:pPr marL="0" indent="0">
              <a:buNone/>
            </a:pPr>
            <a:r>
              <a:rPr lang="zh-CN" altLang="en-US" sz="2800" kern="0" dirty="0"/>
              <a:t>（</a:t>
            </a:r>
            <a:r>
              <a:rPr lang="en-US" altLang="zh-CN" sz="2800" kern="0" dirty="0"/>
              <a:t>4</a:t>
            </a:r>
            <a:r>
              <a:rPr lang="zh-CN" altLang="en-US" sz="2800" kern="0" dirty="0"/>
              <a:t>）中断嵌套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44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1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zh-CN" altLang="en-US" sz="4401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中断技术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7408" y="1628800"/>
            <a:ext cx="7726833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6</a:t>
            </a:r>
            <a:r>
              <a:rPr lang="en-US" altLang="zh-CN" sz="3200" b="1" dirty="0" smtClean="0">
                <a:solidFill>
                  <a:srgbClr val="0000FF"/>
                </a:solidFill>
                <a:sym typeface="+mn-ea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中断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的基本概念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6.2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微机中断系统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6.3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可编程中断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控制器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8259A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sym typeface="+mn-ea"/>
              </a:rPr>
              <a:t>6.4  8259A</a:t>
            </a:r>
            <a:r>
              <a:rPr lang="zh-CN" altLang="en-US" sz="3200" b="1" dirty="0" smtClean="0">
                <a:solidFill>
                  <a:srgbClr val="0000FF"/>
                </a:solidFill>
                <a:sym typeface="+mn-ea"/>
              </a:rPr>
              <a:t>的应用举例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424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33463" y="1467263"/>
            <a:ext cx="11158537" cy="4933950"/>
          </a:xfrm>
        </p:spPr>
        <p:txBody>
          <a:bodyPr>
            <a:normAutofit/>
          </a:bodyPr>
          <a:lstStyle/>
          <a:p>
            <a:pPr marL="609616" indent="-609616">
              <a:buNone/>
            </a:pP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3. CPU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响应</a:t>
            </a:r>
            <a:r>
              <a:rPr lang="zh-CN" altLang="en-US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外部可屏蔽中断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</a:rPr>
              <a:t>的条件</a:t>
            </a:r>
            <a:endParaRPr lang="en-US" altLang="zh-CN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204864"/>
            <a:ext cx="6912768" cy="302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）有中断源发出的中断请求信号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）开放总中断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IF=1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）在现行指令结束后响应中断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03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0CF8C04-E13E-42E1-BBA3-7EC7CDBA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961756"/>
            <a:ext cx="914501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sz="2800" kern="0" dirty="0">
                <a:latin typeface="Times New Roman" panose="02020603050405020304" pitchFamily="18" charset="0"/>
              </a:rPr>
              <a:t>8086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的中断系统采用中断向量机制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能够处理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256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中断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用中断向量号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 ~ 255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区别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可屏蔽中断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还需要借助专用中断控制器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Intel 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实现优先权管理</a:t>
            </a: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7408" y="1177691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6.2.2  </a:t>
            </a: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8086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的中断系统</a:t>
            </a:r>
            <a:endParaRPr lang="zh-CN" altLang="en-US" sz="3200" b="1" kern="0" dirty="0">
              <a:solidFill>
                <a:srgbClr val="0000FF"/>
              </a:solidFill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9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8C9125B-602E-46DA-A058-0AC067A9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849570"/>
            <a:ext cx="1108923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的分类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:  </a:t>
            </a:r>
            <a:endParaRPr lang="zh-CN" altLang="en-US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软件中断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与硬件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无关，不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执行中断响应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周期，内部中断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不可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屏蔽，优先级</a:t>
            </a:r>
            <a:r>
              <a:rPr lang="zh-CN" altLang="en-US" sz="2800" kern="0" dirty="0">
                <a:latin typeface="Times New Roman" panose="02020603050405020304" pitchFamily="18" charset="0"/>
              </a:rPr>
              <a:t>高于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外部中断。</a:t>
            </a:r>
            <a:r>
              <a:rPr lang="zh-CN" altLang="zh-CN" sz="28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zh-CN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情况又分为被动（溢出 中断、</a:t>
            </a:r>
            <a:r>
              <a:rPr lang="zh-CN" altLang="en-US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除零</a:t>
            </a:r>
            <a:r>
              <a:rPr lang="zh-CN" altLang="zh-CN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中断等）和主动（</a:t>
            </a:r>
            <a:r>
              <a:rPr lang="en-US" altLang="zh-CN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zh-CN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指令）。</a:t>
            </a:r>
            <a:endParaRPr lang="zh-CN" altLang="en-US" sz="2800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硬件中断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外部中断</a:t>
            </a:r>
          </a:p>
          <a:p>
            <a:pPr lvl="1">
              <a:spcBef>
                <a:spcPts val="1800"/>
              </a:spcBef>
            </a:pP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非屏蔽中断</a:t>
            </a:r>
            <a:r>
              <a:rPr lang="zh-CN" altLang="zh-CN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NMI</a:t>
            </a: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kern="0" dirty="0">
                <a:latin typeface="Times New Roman" panose="02020603050405020304" pitchFamily="18" charset="0"/>
              </a:rPr>
              <a:t>。</a:t>
            </a:r>
            <a:r>
              <a:rPr lang="zh-CN" altLang="zh-CN" kern="0" dirty="0">
                <a:latin typeface="Times New Roman" panose="02020603050405020304" pitchFamily="18" charset="0"/>
              </a:rPr>
              <a:t>由</a:t>
            </a:r>
            <a:r>
              <a:rPr lang="en-US" altLang="zh-CN" kern="0" dirty="0">
                <a:latin typeface="Times New Roman" panose="02020603050405020304" pitchFamily="18" charset="0"/>
              </a:rPr>
              <a:t>NMI</a:t>
            </a:r>
            <a:r>
              <a:rPr lang="zh-CN" altLang="zh-CN" kern="0" dirty="0">
                <a:latin typeface="Times New Roman" panose="02020603050405020304" pitchFamily="18" charset="0"/>
              </a:rPr>
              <a:t>引脚产生的中断。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它不受</a:t>
            </a:r>
            <a:r>
              <a:rPr lang="en-US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IF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的控制</a:t>
            </a:r>
            <a:r>
              <a:rPr lang="zh-CN" altLang="zh-CN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</a:pP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可屏蔽中断</a:t>
            </a:r>
            <a:r>
              <a:rPr lang="zh-CN" altLang="zh-CN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INTR</a:t>
            </a: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kern="0" dirty="0">
                <a:latin typeface="Times New Roman" panose="02020603050405020304" pitchFamily="18" charset="0"/>
              </a:rPr>
              <a:t>。</a:t>
            </a:r>
            <a:r>
              <a:rPr lang="zh-CN" altLang="zh-CN" kern="0" dirty="0">
                <a:latin typeface="Times New Roman" panose="02020603050405020304" pitchFamily="18" charset="0"/>
              </a:rPr>
              <a:t>由</a:t>
            </a:r>
            <a:r>
              <a:rPr lang="en-US" altLang="zh-CN" kern="0" dirty="0">
                <a:latin typeface="Times New Roman" panose="02020603050405020304" pitchFamily="18" charset="0"/>
              </a:rPr>
              <a:t>INTR</a:t>
            </a:r>
            <a:r>
              <a:rPr lang="zh-CN" altLang="zh-CN" kern="0" dirty="0">
                <a:latin typeface="Times New Roman" panose="02020603050405020304" pitchFamily="18" charset="0"/>
              </a:rPr>
              <a:t>引脚产生的中断。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它受</a:t>
            </a:r>
            <a:r>
              <a:rPr lang="en-US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IF</a:t>
            </a:r>
            <a:r>
              <a:rPr lang="zh-CN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的控制。</a:t>
            </a:r>
            <a:endParaRPr lang="zh-CN" altLang="en-US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05740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6.2.3 </a:t>
            </a: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8086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的中断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  <a:sym typeface="+mn-ea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12642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447" y="1154853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</a:pPr>
            <a:r>
              <a:rPr lang="zh-CN" altLang="en-US" sz="2800" b="1" kern="0" dirty="0">
                <a:solidFill>
                  <a:srgbClr val="0000FF"/>
                </a:solidFill>
                <a:ea typeface="黑体" panose="02010609060101010101" pitchFamily="2" charset="-122"/>
                <a:cs typeface="+mn-cs"/>
              </a:rPr>
              <a:t>中断的分类</a:t>
            </a:r>
            <a:endParaRPr lang="en-US" altLang="zh-CN" sz="2800" b="1" kern="0" dirty="0">
              <a:solidFill>
                <a:srgbClr val="0000FF"/>
              </a:solidFill>
              <a:ea typeface="黑体" panose="02010609060101010101" pitchFamily="2" charset="-122"/>
              <a:cs typeface="+mn-cs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4E73692D-EB47-4538-BCE2-9B1FF021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403" y="1825005"/>
            <a:ext cx="20494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非屏蔽中断源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68D87692-16E0-45F4-AA17-EC6BB6BA0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244" y="3550617"/>
            <a:ext cx="2562225" cy="6223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6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中断逻辑</a:t>
            </a: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8DD36F6F-1D6E-4113-9021-1FD14FD9A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082" y="5006356"/>
            <a:ext cx="854075" cy="1033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00"/>
              </a:spcBef>
              <a:buClr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INTO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C0BD5285-23BC-49C9-9F57-0DF36DF1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182" y="5012705"/>
            <a:ext cx="477837" cy="15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单步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64BAC711-3D8B-40E9-94C5-C2BA88ED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344" y="5012705"/>
            <a:ext cx="549275" cy="15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除法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错误</a:t>
            </a: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13E5E952-CFC5-49D9-A338-45361896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578" y="5006356"/>
            <a:ext cx="950912" cy="1033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00"/>
              </a:spcBef>
              <a:buClr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INT N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25C1DDCF-39C0-4BF8-89EA-4A439C4F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232" y="4579320"/>
            <a:ext cx="1587" cy="415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3BF333F1-1070-432A-9979-6806BE9D1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229" y="4580909"/>
            <a:ext cx="684212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14">
            <a:extLst>
              <a:ext uri="{FF2B5EF4-FFF2-40B4-BE49-F238E27FC236}">
                <a16:creationId xmlns:a16="http://schemas.microsoft.com/office/drawing/2014/main" id="{123792A3-074E-4323-A6C8-40825C446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857" y="4166567"/>
            <a:ext cx="1587" cy="414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2810CC9D-E86E-422C-8E47-398BE2D64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8232" y="4182446"/>
            <a:ext cx="1587" cy="8286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30B2D213-1016-4A2E-B2BB-8DCC0A7EA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1865" y="4601545"/>
            <a:ext cx="1588" cy="4159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7E61E378-CE11-443C-84EE-520E350C0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9244" y="4603134"/>
            <a:ext cx="684213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18">
            <a:extLst>
              <a:ext uri="{FF2B5EF4-FFF2-40B4-BE49-F238E27FC236}">
                <a16:creationId xmlns:a16="http://schemas.microsoft.com/office/drawing/2014/main" id="{AD16810A-683B-41BC-A2D7-91D446E99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240" y="4188792"/>
            <a:ext cx="1588" cy="414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90A64E77-F12D-4A29-B3AD-2C87700B7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0640" y="4149109"/>
            <a:ext cx="0" cy="8286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20">
            <a:extLst>
              <a:ext uri="{FF2B5EF4-FFF2-40B4-BE49-F238E27FC236}">
                <a16:creationId xmlns:a16="http://schemas.microsoft.com/office/drawing/2014/main" id="{2FB6D19A-5226-411B-94EA-84F616760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457" y="2318720"/>
            <a:ext cx="1587" cy="12414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21">
            <a:extLst>
              <a:ext uri="{FF2B5EF4-FFF2-40B4-BE49-F238E27FC236}">
                <a16:creationId xmlns:a16="http://schemas.microsoft.com/office/drawing/2014/main" id="{1DD56C02-71B8-49BB-B6E5-271F6D0A7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2128" y="3841134"/>
            <a:ext cx="2062162" cy="15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Rectangle 22">
            <a:extLst>
              <a:ext uri="{FF2B5EF4-FFF2-40B4-BE49-F238E27FC236}">
                <a16:creationId xmlns:a16="http://schemas.microsoft.com/office/drawing/2014/main" id="{0BC416E0-5142-4C7B-8FD1-EA8112676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69" y="2929909"/>
            <a:ext cx="4951413" cy="3811587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id="{01DFF754-522C-43D1-800F-FC5C974C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719" y="3136280"/>
            <a:ext cx="85407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507271C0-8971-441B-BA49-958E5BC6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094" y="3339480"/>
            <a:ext cx="85407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103456F6-F24C-4F1A-A260-29F5248F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94" y="2399680"/>
            <a:ext cx="855663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NMI</a:t>
            </a:r>
          </a:p>
        </p:txBody>
      </p:sp>
      <p:sp>
        <p:nvSpPr>
          <p:cNvPr id="72" name="Rectangle 26">
            <a:extLst>
              <a:ext uri="{FF2B5EF4-FFF2-40B4-BE49-F238E27FC236}">
                <a16:creationId xmlns:a16="http://schemas.microsoft.com/office/drawing/2014/main" id="{281A0084-FD0E-432D-96FF-26F050E9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118" y="1848817"/>
            <a:ext cx="204946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可屏蔽中断源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3E331D5C-E64B-415B-ABB4-CC8DB09FE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357" y="3033095"/>
            <a:ext cx="1025525" cy="29305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spcBef>
                <a:spcPts val="100"/>
              </a:spcBef>
              <a:buClr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A1A333F4-431C-409F-B831-3866D8C8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828" y="3088658"/>
            <a:ext cx="855662" cy="28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532ABC19-3D06-45B2-BD42-087CC8A5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015" y="3637930"/>
            <a:ext cx="547688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外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断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源</a:t>
            </a:r>
          </a:p>
        </p:txBody>
      </p:sp>
      <p:sp>
        <p:nvSpPr>
          <p:cNvPr id="76" name="Rectangle 30">
            <a:extLst>
              <a:ext uri="{FF2B5EF4-FFF2-40B4-BE49-F238E27FC236}">
                <a16:creationId xmlns:a16="http://schemas.microsoft.com/office/drawing/2014/main" id="{088B16D9-F744-4585-90F4-8D3A4299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507" y="4174505"/>
            <a:ext cx="1246187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7" name="Line 31">
            <a:extLst>
              <a:ext uri="{FF2B5EF4-FFF2-40B4-BE49-F238E27FC236}">
                <a16:creationId xmlns:a16="http://schemas.microsoft.com/office/drawing/2014/main" id="{84D317A3-FC57-48BE-8C2A-9D98CE9AF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0857" y="4819030"/>
            <a:ext cx="833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32">
            <a:extLst>
              <a:ext uri="{FF2B5EF4-FFF2-40B4-BE49-F238E27FC236}">
                <a16:creationId xmlns:a16="http://schemas.microsoft.com/office/drawing/2014/main" id="{9F7206CD-D0E2-42E0-8732-53B4FC1CA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3754" y="2313959"/>
            <a:ext cx="1052512" cy="979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" name="Group 33">
            <a:extLst>
              <a:ext uri="{FF2B5EF4-FFF2-40B4-BE49-F238E27FC236}">
                <a16:creationId xmlns:a16="http://schemas.microsoft.com/office/drawing/2014/main" id="{168BC050-BA44-4956-8944-4E9B37AD1662}"/>
              </a:ext>
            </a:extLst>
          </p:cNvPr>
          <p:cNvGrpSpPr>
            <a:grpSpLocks/>
          </p:cNvGrpSpPr>
          <p:nvPr/>
        </p:nvGrpSpPr>
        <p:grpSpPr bwMode="auto">
          <a:xfrm>
            <a:off x="8705532" y="3337892"/>
            <a:ext cx="592137" cy="2459038"/>
            <a:chOff x="6199" y="2301"/>
            <a:chExt cx="417" cy="1237"/>
          </a:xfrm>
        </p:grpSpPr>
        <p:sp>
          <p:nvSpPr>
            <p:cNvPr id="80" name="Line 34">
              <a:extLst>
                <a:ext uri="{FF2B5EF4-FFF2-40B4-BE49-F238E27FC236}">
                  <a16:creationId xmlns:a16="http://schemas.microsoft.com/office/drawing/2014/main" id="{ACD5EBEC-C28E-47E9-A0A9-4736C83B3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2301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5">
              <a:extLst>
                <a:ext uri="{FF2B5EF4-FFF2-40B4-BE49-F238E27FC236}">
                  <a16:creationId xmlns:a16="http://schemas.microsoft.com/office/drawing/2014/main" id="{8A4F6D1F-5FFB-4FC1-8813-5D3918048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2481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6">
              <a:extLst>
                <a:ext uri="{FF2B5EF4-FFF2-40B4-BE49-F238E27FC236}">
                  <a16:creationId xmlns:a16="http://schemas.microsoft.com/office/drawing/2014/main" id="{B8BD355A-7394-4FB0-BDD7-49E5ABD3F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2649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7">
              <a:extLst>
                <a:ext uri="{FF2B5EF4-FFF2-40B4-BE49-F238E27FC236}">
                  <a16:creationId xmlns:a16="http://schemas.microsoft.com/office/drawing/2014/main" id="{B76F72EC-CC33-45B1-AA5C-7C575AD8C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2829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8">
              <a:extLst>
                <a:ext uri="{FF2B5EF4-FFF2-40B4-BE49-F238E27FC236}">
                  <a16:creationId xmlns:a16="http://schemas.microsoft.com/office/drawing/2014/main" id="{3D1C1082-BB74-49AD-97B8-9BD013915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3009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A076571D-3884-4EC5-82EB-770385DE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3189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40">
              <a:extLst>
                <a:ext uri="{FF2B5EF4-FFF2-40B4-BE49-F238E27FC236}">
                  <a16:creationId xmlns:a16="http://schemas.microsoft.com/office/drawing/2014/main" id="{D08401DC-E4E9-4B14-B9F7-E250D97D7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3357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41">
              <a:extLst>
                <a:ext uri="{FF2B5EF4-FFF2-40B4-BE49-F238E27FC236}">
                  <a16:creationId xmlns:a16="http://schemas.microsoft.com/office/drawing/2014/main" id="{15912D06-6865-43BD-9F2F-BE4427ABB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" y="3537"/>
              <a:ext cx="41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" name="Group 42">
            <a:extLst>
              <a:ext uri="{FF2B5EF4-FFF2-40B4-BE49-F238E27FC236}">
                <a16:creationId xmlns:a16="http://schemas.microsoft.com/office/drawing/2014/main" id="{D19E195F-1FA5-4E70-BC40-9B76A2E12D3D}"/>
              </a:ext>
            </a:extLst>
          </p:cNvPr>
          <p:cNvGrpSpPr>
            <a:grpSpLocks/>
          </p:cNvGrpSpPr>
          <p:nvPr/>
        </p:nvGrpSpPr>
        <p:grpSpPr bwMode="auto">
          <a:xfrm>
            <a:off x="6914832" y="4314205"/>
            <a:ext cx="854075" cy="430212"/>
            <a:chOff x="3305" y="2536"/>
            <a:chExt cx="538" cy="271"/>
          </a:xfrm>
        </p:grpSpPr>
        <p:sp>
          <p:nvSpPr>
            <p:cNvPr id="89" name="Rectangle 43">
              <a:extLst>
                <a:ext uri="{FF2B5EF4-FFF2-40B4-BE49-F238E27FC236}">
                  <a16:creationId xmlns:a16="http://schemas.microsoft.com/office/drawing/2014/main" id="{31393220-30BD-4F0F-91FB-10900819D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2537"/>
              <a:ext cx="53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INTA</a:t>
              </a:r>
            </a:p>
          </p:txBody>
        </p:sp>
        <p:sp>
          <p:nvSpPr>
            <p:cNvPr id="90" name="Line 44">
              <a:extLst>
                <a:ext uri="{FF2B5EF4-FFF2-40B4-BE49-F238E27FC236}">
                  <a16:creationId xmlns:a16="http://schemas.microsoft.com/office/drawing/2014/main" id="{517DC692-621D-4971-BA01-E3075F570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" y="2536"/>
              <a:ext cx="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Rectangle 45">
            <a:extLst>
              <a:ext uri="{FF2B5EF4-FFF2-40B4-BE49-F238E27FC236}">
                <a16:creationId xmlns:a16="http://schemas.microsoft.com/office/drawing/2014/main" id="{0696306F-456D-4175-BE60-F9E40EF6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1771030"/>
            <a:ext cx="8774112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AB3D8AE8-657E-4784-9F69-BA7A2AD1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457" y="5012705"/>
            <a:ext cx="549275" cy="1530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lIns="12700" tIns="12700" rIns="12700" bIns="1270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ts val="100"/>
              </a:spcBef>
              <a:buClr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断点中断</a:t>
            </a:r>
          </a:p>
        </p:txBody>
      </p:sp>
      <p:sp>
        <p:nvSpPr>
          <p:cNvPr id="93" name="Line 48">
            <a:extLst>
              <a:ext uri="{FF2B5EF4-FFF2-40B4-BE49-F238E27FC236}">
                <a16:creationId xmlns:a16="http://schemas.microsoft.com/office/drawing/2014/main" id="{D59D114C-BB15-4878-BCF7-B1E42DCB8B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040" y="4188795"/>
            <a:ext cx="0" cy="8286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01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375923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硬件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中断－外部中断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8992315D-CAB6-4A35-9402-E09563E7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2060848"/>
            <a:ext cx="10807997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00000"/>
              </a:buClr>
              <a:defRPr/>
            </a:pPr>
            <a:r>
              <a:rPr lang="zh-CN" altLang="en-US" sz="2800" kern="0" dirty="0">
                <a:solidFill>
                  <a:srgbClr val="C00000"/>
                </a:solidFill>
              </a:rPr>
              <a:t>硬件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是外设提出中断请求引起的程序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中断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;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buClr>
                <a:srgbClr val="C00000"/>
              </a:buClr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利用外部中断，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8086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系统可以实时响应外部设备的数据传送请求，能够及时处理外部紧急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事件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;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buClr>
                <a:srgbClr val="C00000"/>
              </a:buClr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外部中断的产生是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随机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;</a:t>
            </a:r>
            <a:endParaRPr lang="zh-CN" altLang="en-US" sz="2800" kern="0" dirty="0">
              <a:latin typeface="Arial" panose="020B0604020202020204" pitchFamily="34" charset="0"/>
            </a:endParaRPr>
          </a:p>
          <a:p>
            <a:pPr>
              <a:buClr>
                <a:srgbClr val="C00000"/>
              </a:buClr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8086/8088CPU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有两条引脚</a:t>
            </a:r>
          </a:p>
          <a:p>
            <a:pPr lvl="1">
              <a:defRPr/>
            </a:pP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非屛蔽中断：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由正跳变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NMI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受中断标志位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>
              <a:defRPr/>
            </a:pP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可屛蔽中断：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由高电平有效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引入，可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屏蔽中断是由用户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定义的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外部硬件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受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中断标志位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en-US" altLang="zh-CN" sz="2800" kern="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8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894BEAF-07E5-4324-B264-6054F223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268760"/>
            <a:ext cx="8178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NMI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非屏蔽中断</a:t>
            </a: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发出的中断由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NMI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引入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立即响应</a:t>
            </a: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优先级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在硬件中断中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是最高的</a:t>
            </a:r>
            <a:endParaRPr lang="zh-CN" altLang="en-US" sz="2400" kern="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处理重大事故  </a:t>
            </a: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非屏蔽中断类型号为：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02H</a:t>
            </a:r>
          </a:p>
          <a:p>
            <a:pPr>
              <a:buClr>
                <a:srgbClr val="C00000"/>
              </a:buClr>
            </a:pPr>
            <a:r>
              <a:rPr lang="zh-CN" altLang="en-US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可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屏蔽中断</a:t>
            </a:r>
          </a:p>
          <a:p>
            <a:pPr lvl="1"/>
            <a:r>
              <a:rPr lang="zh-CN" altLang="en-US" sz="2400" b="0" kern="0" dirty="0">
                <a:latin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由外设发出的中断由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INTR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引入</a:t>
            </a: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当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IF=1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时，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将响应这一中断请求</a:t>
            </a:r>
          </a:p>
          <a:p>
            <a:pPr lvl="1"/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IF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的清除与设置，可由指令完成</a:t>
            </a:r>
          </a:p>
          <a:p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6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95" y="1412776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软件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中断－内部中断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89E840-7D70-4B84-813F-BD36AD2BA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2204864"/>
            <a:ext cx="10297144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内部中断又称软件中断。是由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内部事件引起的中断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。包括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除法出错中断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、单步中断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、断点中断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、溢出中断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这四个由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内部硬件设置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或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自动引发的中断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和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指令设置的</a:t>
            </a:r>
            <a:r>
              <a:rPr lang="zh-CN" altLang="en-US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中断。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 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利用内部中断，微处理器为用户提供了发现、调试并解决程序执行时异常情况的有效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途径。</a:t>
            </a:r>
            <a:endParaRPr lang="zh-CN" altLang="en-US" sz="2800" kern="0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61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26876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kumimoji="1" lang="zh-CN" altLang="en-US" dirty="0">
                <a:solidFill>
                  <a:srgbClr val="3333FF"/>
                </a:solidFill>
                <a:latin typeface="Arial Black"/>
                <a:ea typeface="黑体"/>
                <a:cs typeface="+mj-cs"/>
              </a:rPr>
              <a:t>硬件中断与软件中断的比较：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0E2803BF-A8D9-4AF3-85A0-18AE8C4AE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988840"/>
            <a:ext cx="1008112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800" kern="0" dirty="0">
                <a:latin typeface="Times New Roman" panose="02020603050405020304" pitchFamily="18" charset="0"/>
              </a:rPr>
              <a:t>软件中断是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确定或者随机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，硬件中断是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随机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kern="0" dirty="0">
                <a:latin typeface="Times New Roman" panose="02020603050405020304" pitchFamily="18" charset="0"/>
              </a:rPr>
              <a:t>硬件中断需要执行总线周期，中断类型码由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中断控制器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提供；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软件中断类型码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自动形成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，不需要执行总线周期</a:t>
            </a:r>
          </a:p>
          <a:p>
            <a:pPr algn="just">
              <a:lnSpc>
                <a:spcPct val="130000"/>
              </a:lnSpc>
            </a:pPr>
            <a:r>
              <a:rPr lang="zh-CN" altLang="en-US" sz="2800" kern="0" dirty="0">
                <a:latin typeface="Times New Roman" panose="02020603050405020304" pitchFamily="18" charset="0"/>
              </a:rPr>
              <a:t>软件中断的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一号中断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受标志寄存器中另外一个标志既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TF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的影响，只有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TF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时，才能执行单步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30000"/>
              </a:lnSpc>
            </a:pPr>
            <a:endParaRPr lang="en-US" altLang="zh-CN" sz="2800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86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29699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sz="3600" dirty="0">
                <a:solidFill>
                  <a:srgbClr val="3333FF"/>
                </a:solidFill>
                <a:latin typeface="Tahoma" panose="020B0604030504040204" pitchFamily="34" charset="0"/>
              </a:rPr>
              <a:t>各种中断源的优先权：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B5B93-4751-4FAB-AF50-E80E7BE5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524" y="2216624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软件中断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除法错中断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指令中断</a:t>
            </a:r>
          </a:p>
          <a:p>
            <a:pPr lvl="1"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溢出中断</a:t>
            </a:r>
          </a:p>
          <a:p>
            <a:pPr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非屏蔽中断</a:t>
            </a:r>
          </a:p>
          <a:p>
            <a:pPr>
              <a:lnSpc>
                <a:spcPct val="10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可屏蔽中断</a:t>
            </a:r>
          </a:p>
          <a:p>
            <a:pPr>
              <a:lnSpc>
                <a:spcPct val="100000"/>
              </a:lnSpc>
            </a:pP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单步中断</a:t>
            </a:r>
          </a:p>
          <a:p>
            <a:pPr>
              <a:lnSpc>
                <a:spcPct val="100000"/>
              </a:lnSpc>
            </a:pPr>
            <a:endParaRPr lang="en-US" altLang="zh-CN" kern="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796B55F-739D-4AC6-BA1E-F946C4954809}"/>
              </a:ext>
            </a:extLst>
          </p:cNvPr>
          <p:cNvGrpSpPr>
            <a:grpSpLocks/>
          </p:cNvGrpSpPr>
          <p:nvPr/>
        </p:nvGrpSpPr>
        <p:grpSpPr bwMode="auto">
          <a:xfrm>
            <a:off x="6207174" y="2564904"/>
            <a:ext cx="755651" cy="2943225"/>
            <a:chOff x="4563" y="1799"/>
            <a:chExt cx="476" cy="185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4EA2578-A41B-4441-A821-A4E51CF27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3" y="2016"/>
              <a:ext cx="0" cy="16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743403F-23FC-492E-A5D1-B33CA6847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1799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高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7276CE9-A524-4AA2-BC25-7FAF145CA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254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低</a:t>
              </a:r>
            </a:p>
          </p:txBody>
        </p:sp>
      </p:grpSp>
      <p:sp>
        <p:nvSpPr>
          <p:cNvPr id="10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07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6.2.4 </a:t>
            </a:r>
            <a:r>
              <a:rPr lang="zh-CN" altLang="en-US" kern="0" dirty="0" smtClean="0">
                <a:solidFill>
                  <a:srgbClr val="0000FF"/>
                </a:solidFill>
                <a:sym typeface="+mn-ea"/>
              </a:rPr>
              <a:t>中断处理过程</a:t>
            </a:r>
            <a:endParaRPr lang="en-US" altLang="zh-CN" kern="0" dirty="0" smtClean="0">
              <a:solidFill>
                <a:srgbClr val="0000FF"/>
              </a:solidFill>
              <a:sym typeface="+mn-ea"/>
            </a:endParaRPr>
          </a:p>
          <a:p>
            <a:pPr marL="900000"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．中断申请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00000"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．中断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响应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00000"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3.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中断服务程序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00000"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4.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中断返回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9416" y="1412776"/>
            <a:ext cx="8352928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rows1" pitchFamily="34" charset="2"/>
              </a:rPr>
              <a:t>  通过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rows1" pitchFamily="34" charset="2"/>
              </a:rPr>
              <a:t>对本章的学习，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应该能够达到下列要求：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中断的概念及中断的用途</a:t>
            </a: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中断类型及中断向量</a:t>
            </a: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中断处理过程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3200" b="1" dirty="0" smtClean="0"/>
              <a:t>控制器编程结构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 </a:t>
            </a: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控制器的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应用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kern="0" dirty="0" smtClean="0">
                <a:solidFill>
                  <a:srgbClr val="0000FF"/>
                </a:solidFill>
                <a:sym typeface="+mn-ea"/>
              </a:rPr>
              <a:t>中断申请</a:t>
            </a:r>
            <a:endParaRPr lang="en-US" altLang="zh-CN" kern="0" dirty="0" smtClean="0">
              <a:solidFill>
                <a:srgbClr val="0000FF"/>
              </a:solidFill>
              <a:sym typeface="+mn-ea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        当外部设备要求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为它服务时，都要发送一个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“中断请求”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信号给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进行中断申请，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执行完每条指令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后去检查“中断请求”输入线，看是否有外部发来的“中断请求”。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对外部的中断申请有权决定是否予以相应。</a:t>
            </a: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1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中断响应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        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收到中断请求后，如果中断开放，且没有其他设备申请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DMA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传送，则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在当前指令结束时响应中断。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响应中断前，进行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断点及标志保存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，即将当前正在执行的程序的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段地址（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）、偏移地址（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标志（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PSW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压入堆栈。然后通过在响应周期中读取的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中断类型号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，找到中断源的中断服务程序入口地址，分别将它们装入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IP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寄存器中，然后进入中断服务程序并开始执行。</a:t>
            </a: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5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中断响应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algn="just">
              <a:lnSpc>
                <a:spcPct val="130000"/>
              </a:lnSpc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软中断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：类型码为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的专用软中断已经指定了类型码，而通过执行中断指令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INT n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实现的软中断，类型码有指令给出的立即数</a:t>
            </a:r>
            <a:r>
              <a:rPr lang="en-US" altLang="zh-CN" sz="2800" kern="0" dirty="0">
                <a:latin typeface="Times New Roman" panose="02020603050405020304" pitchFamily="18" charset="0"/>
              </a:rPr>
              <a:t>n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在取指时就获得了中断类型码。 </a:t>
            </a:r>
          </a:p>
          <a:p>
            <a:pPr algn="just"/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5">
            <a:extLst>
              <a:ext uri="{FF2B5EF4-FFF2-40B4-BE49-F238E27FC236}">
                <a16:creationId xmlns:a16="http://schemas.microsoft.com/office/drawing/2014/main" id="{58065E31-2158-4D3F-8716-DE86252E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" y="179958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B3DDC803-3775-4AE9-9E58-95EFD455F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569547"/>
              </p:ext>
            </p:extLst>
          </p:nvPr>
        </p:nvGraphicFramePr>
        <p:xfrm>
          <a:off x="1883570" y="430216"/>
          <a:ext cx="8424862" cy="599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Visio" r:id="rId6" imgW="4241948" imgH="2794044" progId="Visio.Drawing.11">
                  <p:embed/>
                </p:oleObj>
              </mc:Choice>
              <mc:Fallback>
                <p:oleObj name="Visio" r:id="rId6" imgW="4241948" imgH="2794044" progId="Visio.Drawing.11">
                  <p:embed/>
                  <p:pic>
                    <p:nvPicPr>
                      <p:cNvPr id="41989" name="Object 4">
                        <a:extLst>
                          <a:ext uri="{FF2B5EF4-FFF2-40B4-BE49-F238E27FC236}">
                            <a16:creationId xmlns:a16="http://schemas.microsoft.com/office/drawing/2014/main" id="{B3DDC803-3775-4AE9-9E58-95EFD455F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570" y="430216"/>
                        <a:ext cx="8424862" cy="5997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106B08-0159-4614-9ED1-C9C2AC23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664804"/>
            <a:ext cx="10074324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NMI</a:t>
            </a:r>
            <a:r>
              <a:rPr lang="zh-CN" altLang="en-US" sz="28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码为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，作为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8086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保留中断，有固定的中断类型码，当中断发生时，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自动形成中断类型码。 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INTR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：可屏蔽中断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INTR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是专门提供给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外设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使用的中断源，由用户开发，对应的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中断类型码也由用户确定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。该类中断类型码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必须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通过总线从外设获取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，因此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必须执行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总线周期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6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4C438-86D9-4DB2-ACDD-4E19FE1B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700808"/>
            <a:ext cx="11089232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400" kern="0" dirty="0"/>
              <a:t>在</a:t>
            </a:r>
            <a:r>
              <a:rPr lang="zh-CN" altLang="en-US" sz="2400" kern="0" dirty="0">
                <a:solidFill>
                  <a:srgbClr val="C00000"/>
                </a:solidFill>
              </a:rPr>
              <a:t>第一个中断响应周期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CPU</a:t>
            </a:r>
            <a:r>
              <a:rPr lang="zh-CN" altLang="en-US" sz="2400" kern="0" dirty="0"/>
              <a:t>送出中断响应信号，数据线浮空。</a:t>
            </a:r>
          </a:p>
          <a:p>
            <a:pPr algn="just">
              <a:lnSpc>
                <a:spcPct val="130000"/>
              </a:lnSpc>
            </a:pPr>
            <a:r>
              <a:rPr lang="zh-CN" altLang="en-US" sz="2400" kern="0" dirty="0"/>
              <a:t>在</a:t>
            </a:r>
            <a:r>
              <a:rPr lang="zh-CN" altLang="en-US" sz="2400" kern="0" dirty="0">
                <a:solidFill>
                  <a:srgbClr val="C00000"/>
                </a:solidFill>
              </a:rPr>
              <a:t>第二个中断响应周期</a:t>
            </a:r>
            <a:r>
              <a:rPr lang="zh-CN" altLang="en-US" sz="2400" kern="0" dirty="0"/>
              <a:t>；被响应的外设数据线送一个字节的</a:t>
            </a:r>
            <a:r>
              <a:rPr lang="zh-CN" altLang="en-US" sz="2400" kern="0" dirty="0">
                <a:solidFill>
                  <a:srgbClr val="C00000"/>
                </a:solidFill>
              </a:rPr>
              <a:t>中断类型码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CPU</a:t>
            </a:r>
            <a:r>
              <a:rPr lang="zh-CN" altLang="en-US" sz="2400" kern="0" dirty="0"/>
              <a:t>采样数据线得到中断类型码。 </a:t>
            </a:r>
          </a:p>
        </p:txBody>
      </p:sp>
      <p:pic>
        <p:nvPicPr>
          <p:cNvPr id="6" name="Picture 4" descr="2-18">
            <a:extLst>
              <a:ext uri="{FF2B5EF4-FFF2-40B4-BE49-F238E27FC236}">
                <a16:creationId xmlns:a16="http://schemas.microsoft.com/office/drawing/2014/main" id="{E921DEEE-41BA-472C-9811-99C96226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" b="5356"/>
          <a:stretch>
            <a:fillRect/>
          </a:stretch>
        </p:blipFill>
        <p:spPr bwMode="auto">
          <a:xfrm>
            <a:off x="2737247" y="3286655"/>
            <a:ext cx="6717506" cy="357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6516" y="1124744"/>
            <a:ext cx="2800767" cy="6058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3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中断响应周期</a:t>
            </a:r>
            <a:endParaRPr lang="en-US" altLang="zh-CN" sz="2800" b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中断服务程序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        中断服务程序的功能与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中断源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的期望一致。中断服务程序在开头会将可能使用的寄存器中的内容一一进栈，这叫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保护现场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。中断处理完毕后，要把已入栈的寄存器内容弹出，还给各相应寄存器，这叫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恢复现场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        如果要在中断服务处理程序执行当中响应更高优先级的中断请求，就要在保护现场后或恢复现场后写一条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开中断指令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1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0B166-9314-4232-88A5-3C106CC6C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1058517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中断返回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        中断服务程序结束，执行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“中断返回”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，就会自动将保存在堆栈中的标志及被中断的程序断点弹出（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依次弹出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个字节为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IP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PSW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），并装入程序段地址（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）寄存器和偏移地址（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IP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）寄存器，这叫恢复程序断点，使程序又回到中断前的地址继续执行。</a:t>
            </a:r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68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58" y="126876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中断处理步骤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B60DC11-987F-48A3-95D5-2CEA7C231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060848"/>
            <a:ext cx="81788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kern="0" dirty="0"/>
              <a:t>关中断</a:t>
            </a:r>
            <a:r>
              <a:rPr lang="zh-CN" altLang="en-US" sz="2800" kern="0" dirty="0" smtClean="0"/>
              <a:t>；（提前保存</a:t>
            </a:r>
            <a:r>
              <a:rPr lang="en-US" altLang="zh-CN" sz="2800" kern="0" dirty="0" smtClean="0"/>
              <a:t>PSW</a:t>
            </a:r>
            <a:r>
              <a:rPr lang="zh-CN" altLang="en-US" sz="2800" kern="0" dirty="0" smtClean="0"/>
              <a:t>）</a:t>
            </a:r>
            <a:endParaRPr lang="zh-CN" altLang="en-US" sz="2800" kern="0" dirty="0"/>
          </a:p>
          <a:p>
            <a:pPr>
              <a:lnSpc>
                <a:spcPct val="90000"/>
              </a:lnSpc>
            </a:pPr>
            <a:r>
              <a:rPr lang="zh-CN" altLang="en-US" sz="2800" kern="0" dirty="0"/>
              <a:t>断点保护 ；</a:t>
            </a:r>
          </a:p>
          <a:p>
            <a:pPr>
              <a:lnSpc>
                <a:spcPct val="90000"/>
              </a:lnSpc>
            </a:pPr>
            <a:r>
              <a:rPr lang="zh-CN" altLang="en-US" sz="2800" kern="0" dirty="0"/>
              <a:t>形成中断入口地址 ；</a:t>
            </a:r>
          </a:p>
          <a:p>
            <a:pPr>
              <a:lnSpc>
                <a:spcPct val="90000"/>
              </a:lnSpc>
            </a:pPr>
            <a:r>
              <a:rPr lang="en-US" altLang="zh-CN" sz="2800" kern="0" dirty="0"/>
              <a:t>CPU</a:t>
            </a:r>
            <a:r>
              <a:rPr lang="zh-CN" altLang="en-US" sz="2800" kern="0" dirty="0"/>
              <a:t>开放中断</a:t>
            </a:r>
          </a:p>
          <a:p>
            <a:pPr>
              <a:lnSpc>
                <a:spcPct val="90000"/>
              </a:lnSpc>
            </a:pPr>
            <a:r>
              <a:rPr lang="zh-CN" altLang="en-US" sz="2800" kern="0" dirty="0"/>
              <a:t>中断服务程序 </a:t>
            </a:r>
          </a:p>
          <a:p>
            <a:pPr>
              <a:lnSpc>
                <a:spcPct val="90000"/>
              </a:lnSpc>
            </a:pPr>
            <a:r>
              <a:rPr lang="en-US" altLang="zh-CN" sz="2800" kern="0" dirty="0"/>
              <a:t>CPU</a:t>
            </a:r>
            <a:r>
              <a:rPr lang="zh-CN" altLang="en-US" sz="2800" kern="0" dirty="0"/>
              <a:t>关中断 </a:t>
            </a:r>
          </a:p>
          <a:p>
            <a:pPr>
              <a:lnSpc>
                <a:spcPct val="90000"/>
              </a:lnSpc>
            </a:pPr>
            <a:r>
              <a:rPr lang="zh-CN" altLang="en-US" sz="2800" kern="0" dirty="0"/>
              <a:t>恢复现场 </a:t>
            </a:r>
            <a:endParaRPr lang="en-US" altLang="zh-CN" sz="2800" kern="0" dirty="0"/>
          </a:p>
          <a:p>
            <a:pPr>
              <a:lnSpc>
                <a:spcPct val="90000"/>
              </a:lnSpc>
            </a:pPr>
            <a:r>
              <a:rPr lang="zh-CN" altLang="en-US" sz="2800" kern="0" dirty="0"/>
              <a:t>中断返回</a:t>
            </a:r>
          </a:p>
          <a:p>
            <a:pPr>
              <a:lnSpc>
                <a:spcPct val="90000"/>
              </a:lnSpc>
            </a:pPr>
            <a:endParaRPr lang="en-US" altLang="zh-CN" sz="2800" kern="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199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124744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0000FF"/>
              </a:buClr>
              <a:buNone/>
            </a:pPr>
            <a:r>
              <a:rPr kumimoji="1" lang="en-US" altLang="zh-CN" sz="2800" dirty="0" smtClean="0">
                <a:solidFill>
                  <a:srgbClr val="3333FF"/>
                </a:solidFill>
                <a:latin typeface="Arial Black"/>
                <a:ea typeface="黑体"/>
                <a:cs typeface="+mj-cs"/>
              </a:rPr>
              <a:t>6.2.6 </a:t>
            </a:r>
            <a:r>
              <a:rPr kumimoji="1" lang="zh-CN" altLang="en-US" sz="2800" dirty="0" smtClean="0">
                <a:solidFill>
                  <a:srgbClr val="3333FF"/>
                </a:solidFill>
                <a:latin typeface="Arial Black"/>
                <a:ea typeface="黑体"/>
                <a:cs typeface="+mj-cs"/>
              </a:rPr>
              <a:t>中断</a:t>
            </a:r>
            <a:r>
              <a:rPr kumimoji="1" lang="zh-CN" altLang="en-US" sz="2800" dirty="0">
                <a:solidFill>
                  <a:srgbClr val="3333FF"/>
                </a:solidFill>
                <a:latin typeface="Arial Black"/>
                <a:ea typeface="黑体"/>
                <a:cs typeface="+mj-cs"/>
              </a:rPr>
              <a:t>向量表的装入与修改</a:t>
            </a:r>
            <a:endParaRPr lang="zh-CN" altLang="en-US" sz="28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DA0447-8CFC-492E-A5A9-73142881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772816"/>
            <a:ext cx="9858299" cy="41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00" kern="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2400" kern="0" dirty="0">
                <a:latin typeface="Times New Roman" panose="02020603050405020304" pitchFamily="18" charset="0"/>
              </a:rPr>
              <a:t>中断服务程序入口符号地址为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INT-SEV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为中断类型码，用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MOV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指令，中断向量的装入参考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程序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中断向量指针：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20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4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=0010</a:t>
            </a:r>
            <a:r>
              <a:rPr lang="en-US" altLang="zh-CN" sz="2400" kern="0" dirty="0" smtClean="0">
                <a:solidFill>
                  <a:srgbClr val="D6009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0000</a:t>
            </a: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00</a:t>
            </a:r>
            <a:r>
              <a:rPr lang="en-US" altLang="zh-CN" sz="2400" kern="0" dirty="0" smtClean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=80H</a:t>
            </a:r>
            <a:endParaRPr lang="en-US" altLang="zh-CN" sz="2400" kern="0" dirty="0">
              <a:solidFill>
                <a:srgbClr val="CC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lang="en-US" altLang="zh-CN" sz="24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20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4+2=82H</a:t>
            </a: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中断服务程序框架：</a:t>
            </a: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D6009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D6009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INT-SEV</a:t>
            </a:r>
            <a:r>
              <a:rPr lang="en-US" altLang="zh-CN" sz="24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PROC  NEAR</a:t>
            </a: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…….</a:t>
            </a: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IRET</a:t>
            </a:r>
          </a:p>
          <a:p>
            <a:pPr>
              <a:lnSpc>
                <a:spcPct val="130000"/>
              </a:lnSpc>
              <a:spcBef>
                <a:spcPct val="25000"/>
              </a:spcBef>
              <a:buFont typeface="Monotype Sorts" pitchFamily="2" charset="2"/>
              <a:buNone/>
            </a:pPr>
            <a:r>
              <a:rPr lang="en-US" altLang="zh-CN" sz="2400" kern="0" dirty="0" smtClean="0">
                <a:latin typeface="Times New Roman" panose="02020603050405020304" pitchFamily="18" charset="0"/>
              </a:rPr>
              <a:t>         INT-SEV</a:t>
            </a:r>
            <a:r>
              <a:rPr lang="en-US" altLang="zh-CN" sz="2400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ENDP     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08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412776"/>
            <a:ext cx="9066212" cy="792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 点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464" y="2276872"/>
            <a:ext cx="5832648" cy="2899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kern="1200" noProof="0" dirty="0">
                <a:ln>
                  <a:noFill/>
                </a:ln>
                <a:uLnTx/>
                <a:uFillTx/>
                <a:sym typeface="+mn-ea"/>
              </a:rPr>
              <a:t>中断的概念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/>
              <a:t>中断处理过程</a:t>
            </a:r>
            <a:endParaRPr lang="zh-CN" altLang="en-US" sz="3200" b="1" dirty="0"/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/>
              <a:t>硬件中断与软件中断的</a:t>
            </a:r>
            <a:r>
              <a:rPr lang="zh-CN" altLang="en-US" sz="3200" b="1" dirty="0" smtClean="0"/>
              <a:t>比较</a:t>
            </a:r>
            <a:endParaRPr lang="en-US" altLang="zh-CN" sz="3200" b="1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defRPr/>
            </a:pPr>
            <a:r>
              <a:rPr kumimoji="1" lang="en-US" altLang="zh-CN" sz="3200" b="1" dirty="0">
                <a:sym typeface="+mn-ea"/>
              </a:rPr>
              <a:t>CPU</a:t>
            </a:r>
            <a:r>
              <a:rPr kumimoji="1" lang="zh-CN" altLang="en-US" sz="3200" b="1" dirty="0">
                <a:sym typeface="+mn-ea"/>
              </a:rPr>
              <a:t>响应可屏蔽中断的</a:t>
            </a:r>
            <a:r>
              <a:rPr kumimoji="1" lang="zh-CN" altLang="en-US" sz="3200" b="1" dirty="0" smtClean="0">
                <a:sym typeface="+mn-ea"/>
              </a:rPr>
              <a:t>条件</a:t>
            </a:r>
            <a:endParaRPr lang="zh-CN" altLang="en-US" sz="3200" b="1" dirty="0"/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/>
              <a:t>8259A</a:t>
            </a:r>
            <a:r>
              <a:rPr lang="zh-CN" altLang="en-US" sz="3200" b="1" dirty="0" smtClean="0"/>
              <a:t>芯片的结构和命令</a:t>
            </a:r>
            <a:endParaRPr lang="en-US" altLang="zh-CN" sz="3200" b="1" dirty="0" smtClean="0"/>
          </a:p>
          <a:p>
            <a:pPr>
              <a:lnSpc>
                <a:spcPct val="10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/>
              <a:t>8259A</a:t>
            </a:r>
            <a:r>
              <a:rPr lang="zh-CN" altLang="en-US" sz="3200" b="1" dirty="0" smtClean="0"/>
              <a:t>芯片应用编程</a:t>
            </a:r>
            <a:endParaRPr lang="en-US" altLang="zh-CN" sz="3200" b="1" dirty="0" smtClean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453D57-1EB5-4479-A13A-8D26395059C8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412776"/>
            <a:ext cx="90662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defTabSz="45720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3333FF"/>
                </a:solidFill>
                <a:latin typeface="Arial Black"/>
                <a:ea typeface="黑体"/>
              </a:rPr>
              <a:t>中断向量的装入</a:t>
            </a:r>
            <a:endParaRPr kumimoji="1" lang="en-US" altLang="zh-CN" sz="2800" b="1" dirty="0">
              <a:solidFill>
                <a:srgbClr val="3333FF"/>
              </a:solidFill>
              <a:latin typeface="Arial Black"/>
              <a:ea typeface="黑体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FC1B24-1F43-49B1-81CE-8B9A5DD3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2060848"/>
            <a:ext cx="871378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CLI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PUSH 	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XOR 	AX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AX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DS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BX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N*4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AX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OFFSET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INT-SEV 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；取中断服务程序的偏移地址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WORD PTR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[BX]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AX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SEG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INT-SEV 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；取中断服务程序的段地址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MOV 	WORD PTR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[BX+2]</a:t>
            </a:r>
            <a:r>
              <a:rPr lang="zh-CN" altLang="en-US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	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POP 	DS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STI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 kumimoji="1" sz="2800" b="1" baseline="0">
                <a:solidFill>
                  <a:srgbClr val="3333FF"/>
                </a:solidFill>
                <a:latin typeface="Arial Black"/>
                <a:ea typeface="黑体"/>
                <a:cs typeface="+mj-cs"/>
              </a:defRPr>
            </a:lvl1pPr>
          </a:lstStyle>
          <a:p>
            <a:r>
              <a:rPr lang="zh-CN" altLang="en-US" dirty="0"/>
              <a:t>中断向量的修改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422BD-1425-4607-8D9F-3D840071E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772816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kern="0" dirty="0">
                <a:latin typeface="Times New Roman" panose="02020603050405020304" pitchFamily="18" charset="0"/>
              </a:rPr>
              <a:t>1)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用直接装入的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方法：适用于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单板机</a:t>
            </a:r>
          </a:p>
          <a:p>
            <a:pPr>
              <a:lnSpc>
                <a:spcPct val="130000"/>
              </a:lnSpc>
            </a:pPr>
            <a:r>
              <a:rPr lang="en-US" altLang="zh-CN" sz="2800" kern="0" dirty="0">
                <a:latin typeface="Times New Roman" panose="02020603050405020304" pitchFamily="18" charset="0"/>
              </a:rPr>
              <a:t>2)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DOS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系统功能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调用：用于</a:t>
            </a:r>
            <a:r>
              <a:rPr lang="en-US" altLang="zh-CN" sz="2800" kern="0" dirty="0">
                <a:latin typeface="Times New Roman" panose="02020603050405020304" pitchFamily="18" charset="0"/>
              </a:rPr>
              <a:t>PC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机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latin typeface="Times New Roman" panose="02020603050405020304" pitchFamily="18" charset="0"/>
              </a:rPr>
              <a:t>取原中断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向量：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INT  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21H/35H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中断向量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ES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BX</a:t>
            </a:r>
            <a:endParaRPr lang="en-US" altLang="zh-CN" sz="2400" kern="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类型号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=AL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latin typeface="Times New Roman" panose="02020603050405020304" pitchFamily="18" charset="0"/>
              </a:rPr>
              <a:t>装入中断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向量：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INT  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21H/25H  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中断向量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DX</a:t>
            </a:r>
            <a:endParaRPr lang="en-US" altLang="zh-CN" sz="2400" kern="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类型号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=AL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495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>
            <a:extLst>
              <a:ext uri="{FF2B5EF4-FFF2-40B4-BE49-F238E27FC236}">
                <a16:creationId xmlns:a16="http://schemas.microsoft.com/office/drawing/2014/main" id="{5DB92469-E1D9-46B0-A282-65308686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180049"/>
            <a:ext cx="4496903" cy="564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AE6FE32B-3A87-4052-8F3C-928049EB0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340772"/>
            <a:ext cx="4769025" cy="526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40016" y="3933056"/>
            <a:ext cx="4752528" cy="64807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196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D2E0DE-E5FD-4C08-A39B-49BB6D2A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22" y="1170117"/>
            <a:ext cx="4563963" cy="552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9739" y="4077162"/>
            <a:ext cx="4752528" cy="5040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0435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DA3B6-D649-49B2-8139-B826A5D4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170" y="1193584"/>
            <a:ext cx="8713788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 用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INT 21H/25H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功能号设置新中断向量：</a:t>
            </a: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AH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35H</a:t>
            </a:r>
            <a:r>
              <a:rPr lang="en-US" altLang="zh-CN" sz="2200" kern="0" dirty="0">
                <a:latin typeface="Times New Roman" panose="02020603050405020304" pitchFamily="18" charset="0"/>
              </a:rPr>
              <a:t>      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；取原中断向量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AL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 err="1">
                <a:latin typeface="Times New Roman" panose="02020603050405020304" pitchFamily="18" charset="0"/>
              </a:rPr>
              <a:t>nH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INT 21H</a:t>
            </a: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OLD_SEG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</a:rPr>
              <a:t>ES    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；保存原中断向量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OLD_OFF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</a:rPr>
              <a:t>BX    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；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.</a:t>
            </a: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.</a:t>
            </a: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AH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25H</a:t>
            </a:r>
            <a:r>
              <a:rPr lang="en-US" altLang="zh-CN" sz="2200" kern="0" dirty="0">
                <a:latin typeface="Times New Roman" panose="02020603050405020304" pitchFamily="18" charset="0"/>
              </a:rPr>
              <a:t>      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；设置新中断向量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AL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 err="1">
                <a:latin typeface="Times New Roman" panose="02020603050405020304" pitchFamily="18" charset="0"/>
              </a:rPr>
              <a:t>nH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DX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</a:rPr>
              <a:t>SEG_INTR</a:t>
            </a: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DS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</a:rPr>
              <a:t>DX         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；</a:t>
            </a:r>
            <a:r>
              <a:rPr lang="en-US" altLang="zh-CN" sz="2200" kern="0" dirty="0">
                <a:latin typeface="Times New Roman" panose="02020603050405020304" pitchFamily="18" charset="0"/>
              </a:rPr>
              <a:t>DS</a:t>
            </a:r>
            <a:r>
              <a:rPr lang="zh-CN" altLang="en-US" sz="2200" kern="0" dirty="0">
                <a:latin typeface="Times New Roman" panose="02020603050405020304" pitchFamily="18" charset="0"/>
              </a:rPr>
              <a:t>指向新中断程序段址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MOV DX</a:t>
            </a:r>
            <a:r>
              <a:rPr lang="zh-CN" altLang="en-US" sz="22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</a:rPr>
              <a:t>OFFSET_INTR       </a:t>
            </a:r>
            <a:r>
              <a:rPr lang="zh-CN" altLang="en-US" sz="2200" kern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200" kern="0" dirty="0" smtClean="0">
                <a:latin typeface="Times New Roman" panose="02020603050405020304" pitchFamily="18" charset="0"/>
              </a:rPr>
              <a:t>DX</a:t>
            </a:r>
            <a:r>
              <a:rPr lang="zh-CN" altLang="en-US" sz="2200" kern="0" dirty="0">
                <a:latin typeface="Times New Roman" panose="02020603050405020304" pitchFamily="18" charset="0"/>
              </a:rPr>
              <a:t>指向新中断程序偏移地址</a:t>
            </a:r>
            <a:endParaRPr lang="en-US" altLang="zh-CN" sz="2200" kern="0" dirty="0">
              <a:latin typeface="Times New Roman" panose="02020603050405020304" pitchFamily="18" charset="0"/>
            </a:endParaRPr>
          </a:p>
          <a:p>
            <a:pPr marL="10080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</a:rPr>
              <a:t>INT 21H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95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01488-1FF1-4586-9F09-01AF7276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4" y="1340771"/>
            <a:ext cx="8713788" cy="565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MOV AH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25H</a:t>
            </a: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；恢复原中断向量</a:t>
            </a:r>
            <a:endParaRPr lang="en-US" altLang="zh-CN" sz="22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MOV AL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kern="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nH</a:t>
            </a:r>
            <a:endParaRPr lang="en-US" altLang="zh-CN" sz="22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MOV DX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OLD_SEG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MOV DS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DX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MOV DX</a:t>
            </a:r>
            <a:r>
              <a:rPr lang="zh-CN" altLang="en-US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OLD_OFF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2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INT 21H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微机中断系统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439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FA7B0-CAC4-42C2-881F-CAE30224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933985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的功能：</a:t>
            </a: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中断优先权管理</a:t>
            </a: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接受中断请求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提供中断类型号</a:t>
            </a: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具有屏蔽与开放中断的功能</a:t>
            </a:r>
          </a:p>
          <a:p>
            <a:pPr>
              <a:lnSpc>
                <a:spcPct val="100000"/>
              </a:lnSpc>
            </a:pP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的特点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单片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可处理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中断</a:t>
            </a:r>
          </a:p>
          <a:p>
            <a:pPr lvl="1">
              <a:lnSpc>
                <a:spcPct val="10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级联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时：最多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可用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片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处理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级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中断</a:t>
            </a:r>
          </a:p>
          <a:p>
            <a:pPr>
              <a:lnSpc>
                <a:spcPct val="100000"/>
              </a:lnSpc>
            </a:pP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的片内寻址</a:t>
            </a:r>
          </a:p>
          <a:p>
            <a:pPr lvl="1">
              <a:lnSpc>
                <a:spcPct val="100000"/>
              </a:lnSpc>
            </a:pPr>
            <a:r>
              <a:rPr lang="en-US" altLang="zh-CN" sz="24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A0=1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个端口地址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95400" y="1153885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6.3.1 8259A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概述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761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353" y="110086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6.3.2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8259A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的引脚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C617DE-5D0D-4F65-9535-97834DB13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99244"/>
              </p:ext>
            </p:extLst>
          </p:nvPr>
        </p:nvGraphicFramePr>
        <p:xfrm>
          <a:off x="4368800" y="2246313"/>
          <a:ext cx="3405188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Picture" r:id="rId3" imgW="2780640" imgH="3409920" progId="Word.Picture.8">
                  <p:embed/>
                </p:oleObj>
              </mc:Choice>
              <mc:Fallback>
                <p:oleObj name="Picture" r:id="rId3" imgW="2780640" imgH="3409920" progId="Word.Picture.8">
                  <p:embed/>
                  <p:pic>
                    <p:nvPicPr>
                      <p:cNvPr id="55299" name="Object 3">
                        <a:extLst>
                          <a:ext uri="{FF2B5EF4-FFF2-40B4-BE49-F238E27FC236}">
                            <a16:creationId xmlns:a16="http://schemas.microsoft.com/office/drawing/2014/main" id="{43B59E9D-74DE-448C-A3CA-AE833B82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246313"/>
                        <a:ext cx="3405188" cy="420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FC10B9D2-AFA3-474D-B4A1-AAFA7729513A}"/>
              </a:ext>
            </a:extLst>
          </p:cNvPr>
          <p:cNvGrpSpPr>
            <a:grpSpLocks/>
          </p:cNvGrpSpPr>
          <p:nvPr/>
        </p:nvGrpSpPr>
        <p:grpSpPr bwMode="auto">
          <a:xfrm>
            <a:off x="3069457" y="3213373"/>
            <a:ext cx="1296988" cy="2160587"/>
            <a:chOff x="48" y="672"/>
            <a:chExt cx="1152" cy="25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3352BBA-280F-4360-A384-65EEAF3C0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672"/>
              <a:ext cx="288" cy="2544"/>
            </a:xfrm>
            <a:prstGeom prst="leftBrace">
              <a:avLst>
                <a:gd name="adj1" fmla="val 73611"/>
                <a:gd name="adj2" fmla="val 52403"/>
              </a:avLst>
            </a:prstGeom>
            <a:solidFill>
              <a:srgbClr val="FFFFCC"/>
            </a:solidFill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5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6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7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6B997D66-6DA4-4D7D-B6C2-0533BB59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680"/>
              <a:ext cx="912" cy="480"/>
            </a:xfrm>
            <a:prstGeom prst="wedgeRectCallout">
              <a:avLst>
                <a:gd name="adj1" fmla="val 68421"/>
                <a:gd name="adj2" fmla="val 82500"/>
              </a:avLst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5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6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7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FDC91779-8F92-41BF-8E24-4BBC8EF255EC}"/>
              </a:ext>
            </a:extLst>
          </p:cNvPr>
          <p:cNvGrpSpPr>
            <a:grpSpLocks/>
          </p:cNvGrpSpPr>
          <p:nvPr/>
        </p:nvGrpSpPr>
        <p:grpSpPr bwMode="auto">
          <a:xfrm>
            <a:off x="7679560" y="3429273"/>
            <a:ext cx="2303463" cy="2016125"/>
            <a:chOff x="3878" y="1933"/>
            <a:chExt cx="1451" cy="127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9AD69692-48EE-4AAE-8682-E8F921556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523"/>
              <a:ext cx="1134" cy="272"/>
            </a:xfrm>
            <a:prstGeom prst="wedgeRectCallout">
              <a:avLst>
                <a:gd name="adj1" fmla="val -75310"/>
                <a:gd name="adj2" fmla="val 132722"/>
              </a:avLst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5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6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7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中断请求输入线</a:t>
              </a: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231AEED-4554-46E1-8F86-BFDA3D21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933"/>
              <a:ext cx="258" cy="1270"/>
            </a:xfrm>
            <a:prstGeom prst="rightBrace">
              <a:avLst>
                <a:gd name="adj1" fmla="val 41021"/>
                <a:gd name="adj2" fmla="val 50000"/>
              </a:avLst>
            </a:prstGeom>
            <a:solidFill>
              <a:srgbClr val="FFFFCC"/>
            </a:solidFill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5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6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7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AutoShape 10">
            <a:extLst>
              <a:ext uri="{FF2B5EF4-FFF2-40B4-BE49-F238E27FC236}">
                <a16:creationId xmlns:a16="http://schemas.microsoft.com/office/drawing/2014/main" id="{72BD9A97-4008-4A7C-83CF-2212E3B75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356" y="5229494"/>
            <a:ext cx="2160588" cy="461962"/>
          </a:xfrm>
          <a:prstGeom prst="wedgeRectCallout">
            <a:avLst>
              <a:gd name="adj1" fmla="val -77481"/>
              <a:gd name="adj2" fmla="val 31102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可屏蔽中断请求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4D613390-0723-4D56-87C5-907959D50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19" y="2781570"/>
            <a:ext cx="1295400" cy="461962"/>
          </a:xfrm>
          <a:prstGeom prst="wedgeRectCallout">
            <a:avLst>
              <a:gd name="adj1" fmla="val -90319"/>
              <a:gd name="adj2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中断响应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DE939B3F-A102-477F-88C6-CBD51331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5805760"/>
            <a:ext cx="2087562" cy="461963"/>
          </a:xfrm>
          <a:prstGeom prst="wedgeRectCallout">
            <a:avLst>
              <a:gd name="adj1" fmla="val 61028"/>
              <a:gd name="adj2" fmla="val -10481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级联时提供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7CDC3C14-BAB4-445C-90C1-B47C9A80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256" y="5734323"/>
            <a:ext cx="2089150" cy="935037"/>
          </a:xfrm>
          <a:prstGeom prst="wedgeRectCallout">
            <a:avLst>
              <a:gd name="adj1" fmla="val -78421"/>
              <a:gd name="adj2" fmla="val -27079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级连时主从控制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SP/EN=1,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主片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SP/EN=0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，从片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7D04A9DA-2C1E-41C1-A3B8-E40C29CB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344" y="2637109"/>
            <a:ext cx="1439862" cy="461963"/>
          </a:xfrm>
          <a:prstGeom prst="wedgeRectCallout">
            <a:avLst>
              <a:gd name="adj1" fmla="val 86051"/>
              <a:gd name="adj2" fmla="val -10481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读写控制</a:t>
            </a:r>
          </a:p>
        </p:txBody>
      </p:sp>
      <p:sp>
        <p:nvSpPr>
          <p:cNvPr id="17" name="AutoShape 15">
            <a:extLst>
              <a:ext uri="{FF2B5EF4-FFF2-40B4-BE49-F238E27FC236}">
                <a16:creationId xmlns:a16="http://schemas.microsoft.com/office/drawing/2014/main" id="{84DB15E8-60F0-4634-8C56-D9C6E44F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20" y="1989410"/>
            <a:ext cx="1223962" cy="461963"/>
          </a:xfrm>
          <a:prstGeom prst="wedgeRectCallout">
            <a:avLst>
              <a:gd name="adj1" fmla="val -114204"/>
              <a:gd name="adj2" fmla="val 120792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地址线</a:t>
            </a: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1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9">
            <a:extLst>
              <a:ext uri="{FF2B5EF4-FFF2-40B4-BE49-F238E27FC236}">
                <a16:creationId xmlns:a16="http://schemas.microsoft.com/office/drawing/2014/main" id="{E1E71ECE-1E68-48F2-BA92-9C01A5B1D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268761"/>
            <a:ext cx="1044116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 D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~D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双向数据总线。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用来传送命令，接收状态和读取中断向量。</a:t>
            </a:r>
          </a:p>
        </p:txBody>
      </p:sp>
      <p:sp>
        <p:nvSpPr>
          <p:cNvPr id="6" name="Text Box 150">
            <a:extLst>
              <a:ext uri="{FF2B5EF4-FFF2-40B4-BE49-F238E27FC236}">
                <a16:creationId xmlns:a16="http://schemas.microsoft.com/office/drawing/2014/main" id="{5D9F8B1D-5D23-4A51-A366-5C84C82D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44" y="1916832"/>
            <a:ext cx="1015312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② CAS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~CAS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级联总线，双向。主控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与从控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的连接线。主控时该总线为输出，从控时则为输入。</a:t>
            </a:r>
          </a:p>
        </p:txBody>
      </p:sp>
      <p:sp>
        <p:nvSpPr>
          <p:cNvPr id="7" name="Text Box 151">
            <a:extLst>
              <a:ext uri="{FF2B5EF4-FFF2-40B4-BE49-F238E27FC236}">
                <a16:creationId xmlns:a16="http://schemas.microsoft.com/office/drawing/2014/main" id="{E5F07D2C-FD1C-4EA1-8ACF-C90D944F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698" y="2924944"/>
            <a:ext cx="1008112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③ IR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~IR</a:t>
            </a:r>
            <a:r>
              <a:rPr lang="en-US" altLang="zh-CN" sz="2400" b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外设中断请求线，输入。从外设送来的中断请求由这些引脚输入到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。在边沿触发方式中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输入应有由低到高的上升沿，此后保持为高，直到被响应。在电平触发方式中，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输入应保持高电平直到被响应为止。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50">
            <a:extLst>
              <a:ext uri="{FF2B5EF4-FFF2-40B4-BE49-F238E27FC236}">
                <a16:creationId xmlns:a16="http://schemas.microsoft.com/office/drawing/2014/main" id="{5D9F8B1D-5D23-4A51-A366-5C84C82D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698" y="4869160"/>
            <a:ext cx="10153128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④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INT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中断申请线，输出。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中断申请。当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收到从外设经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脚送来的中断请求时，由它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输出高电平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，对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提出中断申请。该引脚连接</a:t>
            </a:r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INTR</a:t>
            </a: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187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14C29E-F02F-4418-A624-E7D8AED0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484784"/>
            <a:ext cx="1065718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⑤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SP/EN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主从定义</a:t>
            </a:r>
            <a:r>
              <a:rPr lang="en-US" altLang="zh-CN" sz="2400" kern="0" dirty="0">
                <a:latin typeface="Times New Roman" panose="02020603050405020304" pitchFamily="18" charset="0"/>
              </a:rPr>
              <a:t>/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缓冲器方向引脚，是一个双功能引脚。在非缓冲方式中用作输入线，指定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为主控制器（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）或是从控制器（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）。在缓冲方式中用作输出线，控制缓冲器的接收</a:t>
            </a:r>
            <a:r>
              <a:rPr lang="en-US" altLang="zh-CN" sz="2400" kern="0" dirty="0">
                <a:latin typeface="Times New Roman" panose="02020603050405020304" pitchFamily="18" charset="0"/>
              </a:rPr>
              <a:t>/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发送。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⑥ 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INTA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中断响应引脚，输入。接收</a:t>
            </a:r>
            <a:r>
              <a:rPr lang="en-US" altLang="zh-CN" sz="2400" kern="0" dirty="0">
                <a:latin typeface="Times New Roman" panose="02020603050405020304" pitchFamily="18" charset="0"/>
              </a:rPr>
              <a:t>CPU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发送来的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个中断响应脉冲，第一个用来通知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，其中断请求已被响应；第二个作为读操作信号，读取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所提供的中断类型号。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⑦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片选信号，输入，低电平有效。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1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3393" y="1268760"/>
            <a:ext cx="10821199" cy="49339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  <a:defRPr/>
            </a:pPr>
            <a:r>
              <a:rPr lang="en-US" altLang="zh-CN" sz="3200" b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6.1.1 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为什么要用中断？</a:t>
            </a:r>
          </a:p>
          <a:p>
            <a:pPr marL="360000" algn="just"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rgbClr val="CC0000"/>
                </a:solidFill>
              </a:rPr>
              <a:t>中断：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在正常运行程序时，由</a:t>
            </a:r>
            <a:r>
              <a:rPr lang="zh-CN" altLang="en-US" b="1" dirty="0" smtClean="0">
                <a:solidFill>
                  <a:srgbClr val="C00000"/>
                </a:solidFill>
              </a:rPr>
              <a:t>内部</a:t>
            </a:r>
            <a:r>
              <a:rPr lang="en-US" altLang="zh-CN" b="1" dirty="0" smtClean="0">
                <a:solidFill>
                  <a:srgbClr val="C00000"/>
                </a:solidFill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</a:rPr>
              <a:t>外部随机事件</a:t>
            </a:r>
            <a:r>
              <a:rPr lang="zh-CN" altLang="en-US" b="1" dirty="0" smtClean="0"/>
              <a:t>或由</a:t>
            </a:r>
            <a:r>
              <a:rPr lang="zh-CN" altLang="en-US" b="1" dirty="0" smtClean="0">
                <a:solidFill>
                  <a:srgbClr val="C00000"/>
                </a:solidFill>
              </a:rPr>
              <a:t>程序预先安排的事件</a:t>
            </a:r>
            <a:r>
              <a:rPr lang="zh-CN" altLang="en-US" b="1" dirty="0" smtClean="0"/>
              <a:t>，引起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暂时中断正在运行的程序，而转到为事件服务的程序中，服务完毕，在返回原程序继续执行，就</a:t>
            </a:r>
            <a:r>
              <a:rPr lang="zh-CN" altLang="en-US" b="1" dirty="0"/>
              <a:t>称为一个</a:t>
            </a:r>
            <a:r>
              <a:rPr lang="zh-CN" altLang="en-US" b="1" dirty="0">
                <a:solidFill>
                  <a:srgbClr val="FFC000"/>
                </a:solidFill>
              </a:rPr>
              <a:t>中断过程</a:t>
            </a:r>
            <a:r>
              <a:rPr lang="zh-CN" altLang="en-US" b="1" dirty="0"/>
              <a:t>。</a:t>
            </a:r>
          </a:p>
          <a:p>
            <a:pPr marL="360000" algn="just"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中断的实质就是程序的转移。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60000" algn="just" eaLnBrk="1" hangingPunct="1">
              <a:lnSpc>
                <a:spcPct val="150000"/>
              </a:lnSpc>
              <a:spcBef>
                <a:spcPct val="10000"/>
              </a:spcBef>
              <a:defRPr/>
            </a:pPr>
            <a:r>
              <a:rPr lang="zh-CN" altLang="en-US" b="1" dirty="0"/>
              <a:t>中断</a:t>
            </a:r>
            <a:r>
              <a:rPr lang="zh-CN" altLang="en-US" b="1" dirty="0" smtClean="0"/>
              <a:t>源的</a:t>
            </a:r>
            <a:r>
              <a:rPr lang="zh-CN" altLang="en-US" b="1" dirty="0" smtClean="0">
                <a:solidFill>
                  <a:srgbClr val="FFC000"/>
                </a:solidFill>
              </a:rPr>
              <a:t>中断申请</a:t>
            </a:r>
            <a:r>
              <a:rPr lang="zh-CN" altLang="en-US" b="1" dirty="0" smtClean="0"/>
              <a:t>是触发或引起这种程序转移的原因。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2F436-C170-469C-A442-83E34DAE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628800"/>
            <a:ext cx="986509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⑧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WR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写信号，输入，低电平有效。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⑨ 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RD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读信号，输入，低电平有效。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⑩ </a:t>
            </a: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A0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地址线，输入。该引脚与片选、读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/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写信号联合使用，作为对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内部端口寻址。</a:t>
            </a:r>
          </a:p>
          <a:p>
            <a:pPr marL="457200" indent="-457200">
              <a:lnSpc>
                <a:spcPct val="130000"/>
              </a:lnSpc>
              <a:buClr>
                <a:srgbClr val="C00000"/>
              </a:buClr>
              <a:buSzPct val="90000"/>
              <a:buFont typeface="+mj-ea"/>
              <a:buAutoNum type="circleNumDbPlain" startAt="11"/>
            </a:pPr>
            <a:r>
              <a:rPr lang="en-US" altLang="zh-CN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Vcc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GND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en-US" altLang="zh-CN" sz="2400" kern="0" dirty="0">
                <a:latin typeface="Times New Roman" panose="02020603050405020304" pitchFamily="18" charset="0"/>
              </a:rPr>
              <a:t>+5V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电源和地线。 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15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124670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6.3.3 8259A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的编程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038297-E9D9-4452-BC6E-071E79A2C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916832"/>
            <a:ext cx="10009112" cy="4654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tri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初始化编程</a:t>
            </a:r>
          </a:p>
          <a:p>
            <a:pPr lvl="1"/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开始工作前，必须进行初始化编程</a:t>
            </a:r>
          </a:p>
          <a:p>
            <a:pPr lvl="1"/>
            <a:r>
              <a:rPr lang="zh-CN" altLang="en-US" kern="0" dirty="0">
                <a:latin typeface="Times New Roman" panose="02020603050405020304" pitchFamily="18" charset="0"/>
              </a:rPr>
              <a:t>给</a:t>
            </a:r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写入</a:t>
            </a:r>
            <a:r>
              <a:rPr lang="zh-CN" altLang="en-US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初始化命令字</a:t>
            </a:r>
            <a:r>
              <a:rPr lang="en-US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ICW</a:t>
            </a:r>
          </a:p>
          <a:p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中断操作编程</a:t>
            </a:r>
          </a:p>
          <a:p>
            <a:pPr lvl="1"/>
            <a:r>
              <a:rPr lang="zh-CN" altLang="en-US" kern="0" dirty="0">
                <a:latin typeface="Times New Roman" panose="02020603050405020304" pitchFamily="18" charset="0"/>
              </a:rPr>
              <a:t>在</a:t>
            </a:r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工作期间</a:t>
            </a:r>
          </a:p>
          <a:p>
            <a:pPr lvl="1"/>
            <a:r>
              <a:rPr lang="zh-CN" altLang="en-US" kern="0" dirty="0">
                <a:latin typeface="Times New Roman" panose="02020603050405020304" pitchFamily="18" charset="0"/>
              </a:rPr>
              <a:t>可以写入</a:t>
            </a:r>
            <a:r>
              <a:rPr lang="zh-CN" altLang="en-US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操作命令字</a:t>
            </a:r>
            <a:r>
              <a:rPr lang="en-US" altLang="zh-CN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OCW</a:t>
            </a:r>
            <a:r>
              <a:rPr lang="zh-CN" altLang="en-US" kern="0" dirty="0">
                <a:latin typeface="Times New Roman" panose="02020603050405020304" pitchFamily="18" charset="0"/>
              </a:rPr>
              <a:t>将选定的操作传送给</a:t>
            </a:r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，使之按新的要求工作</a:t>
            </a:r>
          </a:p>
          <a:p>
            <a:pPr lvl="1"/>
            <a:r>
              <a:rPr lang="zh-CN" altLang="en-US" kern="0" dirty="0">
                <a:latin typeface="Times New Roman" panose="02020603050405020304" pitchFamily="18" charset="0"/>
              </a:rPr>
              <a:t>还可以读取</a:t>
            </a:r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的信息，以便了解他的工作状态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180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的芯片内部结构 </a:t>
            </a:r>
          </a:p>
        </p:txBody>
      </p:sp>
      <p:pic>
        <p:nvPicPr>
          <p:cNvPr id="4" name="Picture 3" descr="6 -3">
            <a:extLst>
              <a:ext uri="{FF2B5EF4-FFF2-40B4-BE49-F238E27FC236}">
                <a16:creationId xmlns:a16="http://schemas.microsoft.com/office/drawing/2014/main" id="{AB430B94-FE2E-4777-B7D9-8DE82D70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10" y="1825776"/>
            <a:ext cx="6200750" cy="437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1C841DD3-A938-4171-A8B2-504257D34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427" y="6081538"/>
            <a:ext cx="39064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 smtClean="0">
                <a:latin typeface="黑体" panose="02010609060101010101" pitchFamily="49" charset="-122"/>
              </a:rPr>
              <a:t>图</a:t>
            </a:r>
            <a:r>
              <a:rPr lang="en-US" altLang="zh-CN" sz="2000" dirty="0">
                <a:latin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黑体" panose="02010609060101010101" pitchFamily="49" charset="-122"/>
              </a:rPr>
              <a:t>编程</a:t>
            </a:r>
            <a:r>
              <a:rPr lang="zh-CN" altLang="en-US" sz="2000" dirty="0">
                <a:latin typeface="黑体" panose="02010609060101010101" pitchFamily="49" charset="-122"/>
              </a:rPr>
              <a:t>结构图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844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AE6BD-1E61-4C23-AA92-B8EC0FA6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268760"/>
            <a:ext cx="10429502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中断请求寄存器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IRR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保留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条</a:t>
            </a: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中断请求线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~IR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的中断请求状态。</a:t>
            </a:r>
          </a:p>
          <a:p>
            <a:pPr lvl="1">
              <a:lnSpc>
                <a:spcPct val="130000"/>
              </a:lnSpc>
            </a:pPr>
            <a:r>
              <a:rPr lang="en-US" altLang="zh-CN" sz="2400" kern="0" dirty="0"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位为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表示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引脚有中断请求；为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表示无请求</a:t>
            </a:r>
            <a:endParaRPr lang="zh-CN" altLang="en-US" sz="2400" kern="0" dirty="0">
              <a:solidFill>
                <a:srgbClr val="130B3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中断服务寄存器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ISR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latin typeface="Times New Roman" panose="02020603050405020304" pitchFamily="18" charset="0"/>
              </a:rPr>
              <a:t>保存正在被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服务着的中断状态</a:t>
            </a:r>
          </a:p>
          <a:p>
            <a:pPr lvl="1">
              <a:lnSpc>
                <a:spcPct val="130000"/>
              </a:lnSpc>
            </a:pPr>
            <a:r>
              <a:rPr lang="en-US" altLang="zh-CN" sz="2400" kern="0" dirty="0"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位为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表示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中断正在服务中；为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表示没有被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服务</a:t>
            </a:r>
            <a:r>
              <a:rPr lang="zh-CN" altLang="en-US" sz="2400" kern="0" dirty="0">
                <a:solidFill>
                  <a:srgbClr val="781425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kern="0" dirty="0">
                <a:solidFill>
                  <a:srgbClr val="781425"/>
                </a:solidFill>
                <a:latin typeface="Times New Roman" panose="02020603050405020304" pitchFamily="18" charset="0"/>
              </a:rPr>
            </a:br>
            <a:endParaRPr lang="zh-CN" altLang="en-US" sz="2400" kern="0" dirty="0">
              <a:solidFill>
                <a:srgbClr val="78142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015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AE6BD-1E61-4C23-AA92-B8EC0FA60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268760"/>
            <a:ext cx="10429502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中断屏蔽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寄存器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IMR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对应位为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表示此中断已加屏蔽，为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表示此中断未加</a:t>
            </a:r>
            <a:r>
              <a:rPr lang="zh-CN" altLang="en-US" sz="2400" kern="0" dirty="0" smtClean="0">
                <a:solidFill>
                  <a:srgbClr val="130B35"/>
                </a:solidFill>
                <a:latin typeface="Times New Roman" panose="02020603050405020304" pitchFamily="18" charset="0"/>
              </a:rPr>
              <a:t>屏蔽，可通过进入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中断优先级裁决器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PR</a:t>
            </a:r>
            <a:r>
              <a:rPr lang="zh-CN" altLang="en-US" sz="24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作裁决。</a:t>
            </a:r>
          </a:p>
          <a:p>
            <a:pPr>
              <a:lnSpc>
                <a:spcPct val="130000"/>
              </a:lnSpc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优先权分析器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PR</a:t>
            </a:r>
          </a:p>
          <a:p>
            <a:pPr lvl="1">
              <a:lnSpc>
                <a:spcPct val="130000"/>
              </a:lnSpc>
            </a:pP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对新进入的中断请求和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ISR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中当前正在处理的中断比较，从而决定哪一个优先级更高，是否使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的输出端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kern="0" dirty="0">
                <a:solidFill>
                  <a:srgbClr val="781425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kern="0" dirty="0">
                <a:solidFill>
                  <a:srgbClr val="781425"/>
                </a:solidFill>
                <a:latin typeface="Times New Roman" panose="02020603050405020304" pitchFamily="18" charset="0"/>
              </a:rPr>
            </a:br>
            <a:endParaRPr lang="zh-CN" altLang="en-US" sz="2400" kern="0" dirty="0">
              <a:solidFill>
                <a:srgbClr val="78142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264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26876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的编程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结构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DD64D-7B45-433D-ABC5-B17CDAF3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448" y="1988840"/>
            <a:ext cx="999745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ICW</a:t>
            </a:r>
            <a:r>
              <a:rPr lang="en-US" altLang="zh-CN" sz="2800" kern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~ICW</a:t>
            </a:r>
            <a:r>
              <a:rPr lang="en-US" altLang="zh-CN" sz="2800" kern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个寄存器为一组，用来放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初始化命令字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OCW</a:t>
            </a:r>
            <a:r>
              <a:rPr lang="en-US" altLang="zh-CN" sz="2800" kern="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~OCW</a:t>
            </a:r>
            <a:r>
              <a:rPr lang="en-US" altLang="zh-CN" sz="2800" kern="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个寄存器为一组，用来容纳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操作命令字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编程结构图的上半部分是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的处理部件。有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IRR 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组成。其功能是接受和处理从引脚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~IR</a:t>
            </a:r>
            <a:r>
              <a:rPr lang="en-US" altLang="zh-CN" sz="2800" kern="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进入的中断。</a:t>
            </a:r>
            <a:b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28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784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09957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寄存器及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端口的识别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D6B56-C70D-4007-B3AF-3D4167A8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685" y="1776031"/>
            <a:ext cx="4564167" cy="43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 smtClean="0">
                <a:latin typeface="Arial" panose="020B0604020202020204" pitchFamily="34" charset="0"/>
              </a:rPr>
              <a:t>表 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en-US" sz="2400" kern="0" dirty="0">
                <a:latin typeface="Arial" panose="020B0604020202020204" pitchFamily="34" charset="0"/>
              </a:rPr>
              <a:t>读写操作及地址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2808B48-2026-4209-92E5-11416B50D625}"/>
              </a:ext>
            </a:extLst>
          </p:cNvPr>
          <p:cNvGrpSpPr>
            <a:grpSpLocks/>
          </p:cNvGrpSpPr>
          <p:nvPr/>
        </p:nvGrpSpPr>
        <p:grpSpPr bwMode="auto">
          <a:xfrm>
            <a:off x="1849810" y="2337301"/>
            <a:ext cx="8604250" cy="4360862"/>
            <a:chOff x="340" y="1298"/>
            <a:chExt cx="5420" cy="2747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D189B18-ED16-42D9-A968-3080DEC7C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" y="1301"/>
              <a:ext cx="5412" cy="2741"/>
              <a:chOff x="344" y="1301"/>
              <a:chExt cx="5412" cy="2741"/>
            </a:xfrm>
          </p:grpSpPr>
          <p:grpSp>
            <p:nvGrpSpPr>
              <p:cNvPr id="9" name="Group 6">
                <a:extLst>
                  <a:ext uri="{FF2B5EF4-FFF2-40B4-BE49-F238E27FC236}">
                    <a16:creationId xmlns:a16="http://schemas.microsoft.com/office/drawing/2014/main" id="{49897CF7-4DA3-4691-A336-42B0D11A6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1301"/>
                <a:ext cx="507" cy="466"/>
                <a:chOff x="0" y="0"/>
                <a:chExt cx="356" cy="460"/>
              </a:xfrm>
            </p:grpSpPr>
            <p:sp>
              <p:nvSpPr>
                <p:cNvPr id="154" name="Rectangle 7">
                  <a:extLst>
                    <a:ext uri="{FF2B5EF4-FFF2-40B4-BE49-F238E27FC236}">
                      <a16:creationId xmlns:a16="http://schemas.microsoft.com/office/drawing/2014/main" id="{C4E092B8-0229-4969-9F52-1856B48D41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7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CS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Rectangle 8">
                  <a:extLst>
                    <a:ext uri="{FF2B5EF4-FFF2-40B4-BE49-F238E27FC236}">
                      <a16:creationId xmlns:a16="http://schemas.microsoft.com/office/drawing/2014/main" id="{06A7BC8C-3660-4C45-B30B-454C3DB7B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6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0750645-F492-4149-8B30-3D148D8E4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1301"/>
                <a:ext cx="455" cy="466"/>
                <a:chOff x="851" y="1301"/>
                <a:chExt cx="455" cy="466"/>
              </a:xfrm>
            </p:grpSpPr>
            <p:sp>
              <p:nvSpPr>
                <p:cNvPr id="152" name="Rectangle 10">
                  <a:extLst>
                    <a:ext uri="{FF2B5EF4-FFF2-40B4-BE49-F238E27FC236}">
                      <a16:creationId xmlns:a16="http://schemas.microsoft.com/office/drawing/2014/main" id="{29A6D9B4-DD7D-468E-ADD7-13C562324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8" y="1301"/>
                  <a:ext cx="378" cy="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RD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Rectangle 11">
                  <a:extLst>
                    <a:ext uri="{FF2B5EF4-FFF2-40B4-BE49-F238E27FC236}">
                      <a16:creationId xmlns:a16="http://schemas.microsoft.com/office/drawing/2014/main" id="{F3EF5B4E-B5CF-465D-B43F-6317DF1D7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1" y="1301"/>
                  <a:ext cx="441" cy="46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AEBB8723-7CAE-4C01-AA15-EC2C985904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2" y="1301"/>
                <a:ext cx="525" cy="466"/>
                <a:chOff x="1272" y="1301"/>
                <a:chExt cx="525" cy="466"/>
              </a:xfrm>
            </p:grpSpPr>
            <p:sp>
              <p:nvSpPr>
                <p:cNvPr id="150" name="Rectangle 13">
                  <a:extLst>
                    <a:ext uri="{FF2B5EF4-FFF2-40B4-BE49-F238E27FC236}">
                      <a16:creationId xmlns:a16="http://schemas.microsoft.com/office/drawing/2014/main" id="{FE5349AB-4E26-417E-87C6-A01174E9C5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2" y="1301"/>
                  <a:ext cx="525" cy="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WR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4">
                  <a:extLst>
                    <a:ext uri="{FF2B5EF4-FFF2-40B4-BE49-F238E27FC236}">
                      <a16:creationId xmlns:a16="http://schemas.microsoft.com/office/drawing/2014/main" id="{2ECD6AEA-8439-4B38-88F8-76BB263AD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8" y="1301"/>
                  <a:ext cx="447" cy="46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15">
                <a:extLst>
                  <a:ext uri="{FF2B5EF4-FFF2-40B4-BE49-F238E27FC236}">
                    <a16:creationId xmlns:a16="http://schemas.microsoft.com/office/drawing/2014/main" id="{8EBD4679-C7C4-40BE-9308-DE067A0CAD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1301"/>
                <a:ext cx="438" cy="466"/>
                <a:chOff x="1713" y="1301"/>
                <a:chExt cx="438" cy="466"/>
              </a:xfrm>
            </p:grpSpPr>
            <p:sp>
              <p:nvSpPr>
                <p:cNvPr id="148" name="Rectangle 16">
                  <a:extLst>
                    <a:ext uri="{FF2B5EF4-FFF2-40B4-BE49-F238E27FC236}">
                      <a16:creationId xmlns:a16="http://schemas.microsoft.com/office/drawing/2014/main" id="{63320359-E342-4714-813B-C1748148E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3" y="1301"/>
                  <a:ext cx="368" cy="4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A0</a:t>
                  </a:r>
                  <a:endPara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Rectangle 17">
                  <a:extLst>
                    <a:ext uri="{FF2B5EF4-FFF2-40B4-BE49-F238E27FC236}">
                      <a16:creationId xmlns:a16="http://schemas.microsoft.com/office/drawing/2014/main" id="{673D89BC-DCB7-4C4C-A407-11CDCF67F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3" y="1301"/>
                  <a:ext cx="396" cy="46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18">
                <a:extLst>
                  <a:ext uri="{FF2B5EF4-FFF2-40B4-BE49-F238E27FC236}">
                    <a16:creationId xmlns:a16="http://schemas.microsoft.com/office/drawing/2014/main" id="{FC03D540-B372-4982-AA0C-0DDFCDFAB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301"/>
                <a:ext cx="1779" cy="466"/>
                <a:chOff x="1240" y="0"/>
                <a:chExt cx="1250" cy="460"/>
              </a:xfrm>
            </p:grpSpPr>
            <p:sp>
              <p:nvSpPr>
                <p:cNvPr id="146" name="Rectangle 19">
                  <a:extLst>
                    <a:ext uri="{FF2B5EF4-FFF2-40B4-BE49-F238E27FC236}">
                      <a16:creationId xmlns:a16="http://schemas.microsoft.com/office/drawing/2014/main" id="{E925F253-254D-4A8D-A997-FCBC52519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0"/>
                  <a:ext cx="116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dirty="0">
                      <a:latin typeface="Arial" panose="020B0604020202020204" pitchFamily="34" charset="0"/>
                    </a:rPr>
                    <a:t>功能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Rectangle 20">
                  <a:extLst>
                    <a:ext uri="{FF2B5EF4-FFF2-40B4-BE49-F238E27FC236}">
                      <a16:creationId xmlns:a16="http://schemas.microsoft.com/office/drawing/2014/main" id="{BB812D19-7024-4ED8-AD69-69453E15B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0"/>
                  <a:ext cx="125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21">
                <a:extLst>
                  <a:ext uri="{FF2B5EF4-FFF2-40B4-BE49-F238E27FC236}">
                    <a16:creationId xmlns:a16="http://schemas.microsoft.com/office/drawing/2014/main" id="{54CFCE99-1D1C-421A-830F-4B331C9AE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301"/>
                <a:ext cx="900" cy="466"/>
                <a:chOff x="2490" y="0"/>
                <a:chExt cx="632" cy="460"/>
              </a:xfrm>
            </p:grpSpPr>
            <p:sp>
              <p:nvSpPr>
                <p:cNvPr id="144" name="Rectangle 22">
                  <a:extLst>
                    <a:ext uri="{FF2B5EF4-FFF2-40B4-BE49-F238E27FC236}">
                      <a16:creationId xmlns:a16="http://schemas.microsoft.com/office/drawing/2014/main" id="{E85A1D7B-58B8-4EE6-A9A5-4683A7D4F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0"/>
                  <a:ext cx="546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8259A</a:t>
                  </a:r>
                  <a:r>
                    <a:rPr lang="zh-CN" altLang="en-US" sz="20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端口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Rectangle 23">
                  <a:extLst>
                    <a:ext uri="{FF2B5EF4-FFF2-40B4-BE49-F238E27FC236}">
                      <a16:creationId xmlns:a16="http://schemas.microsoft.com/office/drawing/2014/main" id="{1F4DE71F-8B8F-45A3-961F-F2A6A4C77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0"/>
                  <a:ext cx="632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24">
                <a:extLst>
                  <a:ext uri="{FF2B5EF4-FFF2-40B4-BE49-F238E27FC236}">
                    <a16:creationId xmlns:a16="http://schemas.microsoft.com/office/drawing/2014/main" id="{EB696142-ECF5-46AC-88E5-9AFDB4728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1301"/>
                <a:ext cx="968" cy="466"/>
                <a:chOff x="3122" y="0"/>
                <a:chExt cx="680" cy="460"/>
              </a:xfrm>
            </p:grpSpPr>
            <p:sp>
              <p:nvSpPr>
                <p:cNvPr id="142" name="Rectangle 25">
                  <a:extLst>
                    <a:ext uri="{FF2B5EF4-FFF2-40B4-BE49-F238E27FC236}">
                      <a16:creationId xmlns:a16="http://schemas.microsoft.com/office/drawing/2014/main" id="{6B8107CF-013E-4BFE-9727-C317138AE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0"/>
                  <a:ext cx="594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PC/XT</a:t>
                  </a:r>
                  <a:r>
                    <a:rPr lang="zh-CN" altLang="en-US" sz="200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机端口</a:t>
                  </a:r>
                  <a:endParaRPr lang="zh-CN" altLang="en-US" sz="200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Rectangle 26">
                  <a:extLst>
                    <a:ext uri="{FF2B5EF4-FFF2-40B4-BE49-F238E27FC236}">
                      <a16:creationId xmlns:a16="http://schemas.microsoft.com/office/drawing/2014/main" id="{A46D20E1-F00A-47A4-8166-3D18EDA3C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0"/>
                  <a:ext cx="680" cy="4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27">
                <a:extLst>
                  <a:ext uri="{FF2B5EF4-FFF2-40B4-BE49-F238E27FC236}">
                    <a16:creationId xmlns:a16="http://schemas.microsoft.com/office/drawing/2014/main" id="{3FB373ED-CB2C-48F0-BF44-B031D2A5A7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1767"/>
                <a:ext cx="507" cy="379"/>
                <a:chOff x="0" y="460"/>
                <a:chExt cx="356" cy="374"/>
              </a:xfrm>
            </p:grpSpPr>
            <p:sp>
              <p:nvSpPr>
                <p:cNvPr id="140" name="Rectangle 28">
                  <a:extLst>
                    <a:ext uri="{FF2B5EF4-FFF2-40B4-BE49-F238E27FC236}">
                      <a16:creationId xmlns:a16="http://schemas.microsoft.com/office/drawing/2014/main" id="{4C9E5F6C-0E4B-416B-B9FB-65102C699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60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41" name="Rectangle 29">
                  <a:extLst>
                    <a:ext uri="{FF2B5EF4-FFF2-40B4-BE49-F238E27FC236}">
                      <a16:creationId xmlns:a16="http://schemas.microsoft.com/office/drawing/2014/main" id="{D7E05A7A-CEB1-4D0B-A243-1CE04BF67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60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30">
                <a:extLst>
                  <a:ext uri="{FF2B5EF4-FFF2-40B4-BE49-F238E27FC236}">
                    <a16:creationId xmlns:a16="http://schemas.microsoft.com/office/drawing/2014/main" id="{A15064BB-76DC-44E3-B9AC-2DDECDA91E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1767"/>
                <a:ext cx="424" cy="379"/>
                <a:chOff x="356" y="460"/>
                <a:chExt cx="298" cy="374"/>
              </a:xfrm>
            </p:grpSpPr>
            <p:sp>
              <p:nvSpPr>
                <p:cNvPr id="138" name="Rectangle 31">
                  <a:extLst>
                    <a:ext uri="{FF2B5EF4-FFF2-40B4-BE49-F238E27FC236}">
                      <a16:creationId xmlns:a16="http://schemas.microsoft.com/office/drawing/2014/main" id="{433AC523-829F-4328-BC72-CAA5655B3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460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39" name="Rectangle 32">
                  <a:extLst>
                    <a:ext uri="{FF2B5EF4-FFF2-40B4-BE49-F238E27FC236}">
                      <a16:creationId xmlns:a16="http://schemas.microsoft.com/office/drawing/2014/main" id="{E86D94F6-545C-447B-AA96-2B22DCAAF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460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" name="Group 33">
                <a:extLst>
                  <a:ext uri="{FF2B5EF4-FFF2-40B4-BE49-F238E27FC236}">
                    <a16:creationId xmlns:a16="http://schemas.microsoft.com/office/drawing/2014/main" id="{500FF581-DA84-4482-88EB-8755D871C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1767"/>
                <a:ext cx="438" cy="379"/>
                <a:chOff x="654" y="460"/>
                <a:chExt cx="308" cy="374"/>
              </a:xfrm>
            </p:grpSpPr>
            <p:sp>
              <p:nvSpPr>
                <p:cNvPr id="136" name="Rectangle 34">
                  <a:extLst>
                    <a:ext uri="{FF2B5EF4-FFF2-40B4-BE49-F238E27FC236}">
                      <a16:creationId xmlns:a16="http://schemas.microsoft.com/office/drawing/2014/main" id="{0A27A30A-AD4C-4752-BD6D-D713DC534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460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37" name="Rectangle 35">
                  <a:extLst>
                    <a:ext uri="{FF2B5EF4-FFF2-40B4-BE49-F238E27FC236}">
                      <a16:creationId xmlns:a16="http://schemas.microsoft.com/office/drawing/2014/main" id="{BD913EEE-8660-48C5-91CB-20BCC2843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460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" name="Group 36">
                <a:extLst>
                  <a:ext uri="{FF2B5EF4-FFF2-40B4-BE49-F238E27FC236}">
                    <a16:creationId xmlns:a16="http://schemas.microsoft.com/office/drawing/2014/main" id="{6215B3E6-013C-4835-926D-204E80F28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1767"/>
                <a:ext cx="396" cy="379"/>
                <a:chOff x="962" y="460"/>
                <a:chExt cx="278" cy="374"/>
              </a:xfrm>
            </p:grpSpPr>
            <p:sp>
              <p:nvSpPr>
                <p:cNvPr id="134" name="Rectangle 37">
                  <a:extLst>
                    <a:ext uri="{FF2B5EF4-FFF2-40B4-BE49-F238E27FC236}">
                      <a16:creationId xmlns:a16="http://schemas.microsoft.com/office/drawing/2014/main" id="{940DAE8F-86D7-4D49-A5C8-9D84B13662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460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35" name="Rectangle 38">
                  <a:extLst>
                    <a:ext uri="{FF2B5EF4-FFF2-40B4-BE49-F238E27FC236}">
                      <a16:creationId xmlns:a16="http://schemas.microsoft.com/office/drawing/2014/main" id="{1C865D9E-EB82-4FA4-8311-BCE5DE405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460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" name="Group 39">
                <a:extLst>
                  <a:ext uri="{FF2B5EF4-FFF2-40B4-BE49-F238E27FC236}">
                    <a16:creationId xmlns:a16="http://schemas.microsoft.com/office/drawing/2014/main" id="{70EE22AF-D67E-4EBA-913C-3DCDD8D9EF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767"/>
                <a:ext cx="1779" cy="379"/>
                <a:chOff x="1240" y="460"/>
                <a:chExt cx="1250" cy="374"/>
              </a:xfrm>
            </p:grpSpPr>
            <p:sp>
              <p:nvSpPr>
                <p:cNvPr id="132" name="Rectangle 40">
                  <a:extLst>
                    <a:ext uri="{FF2B5EF4-FFF2-40B4-BE49-F238E27FC236}">
                      <a16:creationId xmlns:a16="http://schemas.microsoft.com/office/drawing/2014/main" id="{1E80A477-BBCE-41C5-9BE3-8167D4975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460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IRR</a:t>
                  </a:r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ISR</a:t>
                  </a:r>
                </a:p>
              </p:txBody>
            </p:sp>
            <p:sp>
              <p:nvSpPr>
                <p:cNvPr id="133" name="Rectangle 41">
                  <a:extLst>
                    <a:ext uri="{FF2B5EF4-FFF2-40B4-BE49-F238E27FC236}">
                      <a16:creationId xmlns:a16="http://schemas.microsoft.com/office/drawing/2014/main" id="{E96A7795-8C6E-4805-8C31-2FB01E119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460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42">
                <a:extLst>
                  <a:ext uri="{FF2B5EF4-FFF2-40B4-BE49-F238E27FC236}">
                    <a16:creationId xmlns:a16="http://schemas.microsoft.com/office/drawing/2014/main" id="{99E741DA-FF09-409D-A69B-DCFB703F7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1767"/>
                <a:ext cx="900" cy="379"/>
                <a:chOff x="2490" y="460"/>
                <a:chExt cx="632" cy="374"/>
              </a:xfrm>
            </p:grpSpPr>
            <p:sp>
              <p:nvSpPr>
                <p:cNvPr id="130" name="Rectangle 43">
                  <a:extLst>
                    <a:ext uri="{FF2B5EF4-FFF2-40B4-BE49-F238E27FC236}">
                      <a16:creationId xmlns:a16="http://schemas.microsoft.com/office/drawing/2014/main" id="{1D31FAA7-D726-4A2F-82EA-2BBAC765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460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偶地址</a:t>
                  </a:r>
                </a:p>
              </p:txBody>
            </p:sp>
            <p:sp>
              <p:nvSpPr>
                <p:cNvPr id="131" name="Rectangle 44">
                  <a:extLst>
                    <a:ext uri="{FF2B5EF4-FFF2-40B4-BE49-F238E27FC236}">
                      <a16:creationId xmlns:a16="http://schemas.microsoft.com/office/drawing/2014/main" id="{0A420C6C-0349-4A2A-B437-5A1884D1E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460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45">
                <a:extLst>
                  <a:ext uri="{FF2B5EF4-FFF2-40B4-BE49-F238E27FC236}">
                    <a16:creationId xmlns:a16="http://schemas.microsoft.com/office/drawing/2014/main" id="{0DBA94E1-7876-46F2-9F88-528540BA7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1767"/>
                <a:ext cx="968" cy="379"/>
                <a:chOff x="3122" y="460"/>
                <a:chExt cx="680" cy="374"/>
              </a:xfrm>
            </p:grpSpPr>
            <p:sp>
              <p:nvSpPr>
                <p:cNvPr id="128" name="Rectangle 46">
                  <a:extLst>
                    <a:ext uri="{FF2B5EF4-FFF2-40B4-BE49-F238E27FC236}">
                      <a16:creationId xmlns:a16="http://schemas.microsoft.com/office/drawing/2014/main" id="{4E8731BC-B27B-4AFA-A298-317C6BB6B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460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20H</a:t>
                  </a:r>
                </a:p>
              </p:txBody>
            </p:sp>
            <p:sp>
              <p:nvSpPr>
                <p:cNvPr id="129" name="Rectangle 47">
                  <a:extLst>
                    <a:ext uri="{FF2B5EF4-FFF2-40B4-BE49-F238E27FC236}">
                      <a16:creationId xmlns:a16="http://schemas.microsoft.com/office/drawing/2014/main" id="{9CA440DD-5560-4D51-BE75-5705E6E70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460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48">
                <a:extLst>
                  <a:ext uri="{FF2B5EF4-FFF2-40B4-BE49-F238E27FC236}">
                    <a16:creationId xmlns:a16="http://schemas.microsoft.com/office/drawing/2014/main" id="{42674345-91DF-4B3A-A681-0CE88C82B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2146"/>
                <a:ext cx="507" cy="380"/>
                <a:chOff x="0" y="834"/>
                <a:chExt cx="356" cy="374"/>
              </a:xfrm>
            </p:grpSpPr>
            <p:sp>
              <p:nvSpPr>
                <p:cNvPr id="126" name="Rectangle 49">
                  <a:extLst>
                    <a:ext uri="{FF2B5EF4-FFF2-40B4-BE49-F238E27FC236}">
                      <a16:creationId xmlns:a16="http://schemas.microsoft.com/office/drawing/2014/main" id="{8524EB67-4C6A-4804-97BD-D5597A73C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34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27" name="Rectangle 50">
                  <a:extLst>
                    <a:ext uri="{FF2B5EF4-FFF2-40B4-BE49-F238E27FC236}">
                      <a16:creationId xmlns:a16="http://schemas.microsoft.com/office/drawing/2014/main" id="{2B54564E-E27A-4AFF-ACEC-1ECCDA738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34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51">
                <a:extLst>
                  <a:ext uri="{FF2B5EF4-FFF2-40B4-BE49-F238E27FC236}">
                    <a16:creationId xmlns:a16="http://schemas.microsoft.com/office/drawing/2014/main" id="{A24E37D0-5591-4A56-9932-0C30ED96A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2146"/>
                <a:ext cx="424" cy="380"/>
                <a:chOff x="356" y="834"/>
                <a:chExt cx="298" cy="374"/>
              </a:xfrm>
            </p:grpSpPr>
            <p:sp>
              <p:nvSpPr>
                <p:cNvPr id="124" name="Rectangle 52">
                  <a:extLst>
                    <a:ext uri="{FF2B5EF4-FFF2-40B4-BE49-F238E27FC236}">
                      <a16:creationId xmlns:a16="http://schemas.microsoft.com/office/drawing/2014/main" id="{4D2762DF-4415-4802-A805-A5F53597E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834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25" name="Rectangle 53">
                  <a:extLst>
                    <a:ext uri="{FF2B5EF4-FFF2-40B4-BE49-F238E27FC236}">
                      <a16:creationId xmlns:a16="http://schemas.microsoft.com/office/drawing/2014/main" id="{B5591C52-5A26-4565-AD7E-CD5D15785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834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" name="Group 54">
                <a:extLst>
                  <a:ext uri="{FF2B5EF4-FFF2-40B4-BE49-F238E27FC236}">
                    <a16:creationId xmlns:a16="http://schemas.microsoft.com/office/drawing/2014/main" id="{39BB3D3D-2B81-4A75-A8A1-363C5702E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146"/>
                <a:ext cx="438" cy="380"/>
                <a:chOff x="654" y="834"/>
                <a:chExt cx="308" cy="374"/>
              </a:xfrm>
            </p:grpSpPr>
            <p:sp>
              <p:nvSpPr>
                <p:cNvPr id="122" name="Rectangle 55">
                  <a:extLst>
                    <a:ext uri="{FF2B5EF4-FFF2-40B4-BE49-F238E27FC236}">
                      <a16:creationId xmlns:a16="http://schemas.microsoft.com/office/drawing/2014/main" id="{517EB2EB-A112-4352-8970-A468F33D2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834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8E2D545-55F6-4686-9B30-E6C8442BC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834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" name="Group 57">
                <a:extLst>
                  <a:ext uri="{FF2B5EF4-FFF2-40B4-BE49-F238E27FC236}">
                    <a16:creationId xmlns:a16="http://schemas.microsoft.com/office/drawing/2014/main" id="{20F6CD29-23B5-49F1-8866-8D2FC60934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2146"/>
                <a:ext cx="396" cy="380"/>
                <a:chOff x="962" y="834"/>
                <a:chExt cx="278" cy="374"/>
              </a:xfrm>
            </p:grpSpPr>
            <p:sp>
              <p:nvSpPr>
                <p:cNvPr id="120" name="Rectangle 58">
                  <a:extLst>
                    <a:ext uri="{FF2B5EF4-FFF2-40B4-BE49-F238E27FC236}">
                      <a16:creationId xmlns:a16="http://schemas.microsoft.com/office/drawing/2014/main" id="{42B4D615-469E-46E1-9D40-03E30494C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834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21" name="Rectangle 59">
                  <a:extLst>
                    <a:ext uri="{FF2B5EF4-FFF2-40B4-BE49-F238E27FC236}">
                      <a16:creationId xmlns:a16="http://schemas.microsoft.com/office/drawing/2014/main" id="{78464469-040C-489F-BBA3-E22EE0DC3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834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7" name="Group 60">
                <a:extLst>
                  <a:ext uri="{FF2B5EF4-FFF2-40B4-BE49-F238E27FC236}">
                    <a16:creationId xmlns:a16="http://schemas.microsoft.com/office/drawing/2014/main" id="{4EDCAB58-6E18-45F0-B8BF-762BF2D0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2146"/>
                <a:ext cx="1779" cy="380"/>
                <a:chOff x="1240" y="834"/>
                <a:chExt cx="1250" cy="374"/>
              </a:xfrm>
            </p:grpSpPr>
            <p:sp>
              <p:nvSpPr>
                <p:cNvPr id="118" name="Rectangle 61">
                  <a:extLst>
                    <a:ext uri="{FF2B5EF4-FFF2-40B4-BE49-F238E27FC236}">
                      <a16:creationId xmlns:a16="http://schemas.microsoft.com/office/drawing/2014/main" id="{FF42EF51-808C-4595-80E8-3A9C3ECBFF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834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IMR</a:t>
                  </a:r>
                </a:p>
              </p:txBody>
            </p:sp>
            <p:sp>
              <p:nvSpPr>
                <p:cNvPr id="119" name="Rectangle 62">
                  <a:extLst>
                    <a:ext uri="{FF2B5EF4-FFF2-40B4-BE49-F238E27FC236}">
                      <a16:creationId xmlns:a16="http://schemas.microsoft.com/office/drawing/2014/main" id="{796EB2BC-549F-4937-9BC9-6DFE64CA3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834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8" name="Group 63">
                <a:extLst>
                  <a:ext uri="{FF2B5EF4-FFF2-40B4-BE49-F238E27FC236}">
                    <a16:creationId xmlns:a16="http://schemas.microsoft.com/office/drawing/2014/main" id="{62E9CBC2-8AD8-40DC-B637-D26715AB42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146"/>
                <a:ext cx="900" cy="380"/>
                <a:chOff x="2490" y="834"/>
                <a:chExt cx="632" cy="374"/>
              </a:xfrm>
            </p:grpSpPr>
            <p:sp>
              <p:nvSpPr>
                <p:cNvPr id="116" name="Rectangle 64">
                  <a:extLst>
                    <a:ext uri="{FF2B5EF4-FFF2-40B4-BE49-F238E27FC236}">
                      <a16:creationId xmlns:a16="http://schemas.microsoft.com/office/drawing/2014/main" id="{8153A86B-8BCF-448A-969B-7D6BE3195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834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奇地址</a:t>
                  </a:r>
                </a:p>
              </p:txBody>
            </p:sp>
            <p:sp>
              <p:nvSpPr>
                <p:cNvPr id="117" name="Rectangle 65">
                  <a:extLst>
                    <a:ext uri="{FF2B5EF4-FFF2-40B4-BE49-F238E27FC236}">
                      <a16:creationId xmlns:a16="http://schemas.microsoft.com/office/drawing/2014/main" id="{7E334F5B-0722-4DDF-AE6A-6BF31B5AB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834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9" name="Group 66">
                <a:extLst>
                  <a:ext uri="{FF2B5EF4-FFF2-40B4-BE49-F238E27FC236}">
                    <a16:creationId xmlns:a16="http://schemas.microsoft.com/office/drawing/2014/main" id="{FFA180C8-98B4-466A-8FC0-5F09530F3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2146"/>
                <a:ext cx="968" cy="380"/>
                <a:chOff x="3122" y="834"/>
                <a:chExt cx="680" cy="374"/>
              </a:xfrm>
            </p:grpSpPr>
            <p:sp>
              <p:nvSpPr>
                <p:cNvPr id="114" name="Rectangle 67">
                  <a:extLst>
                    <a:ext uri="{FF2B5EF4-FFF2-40B4-BE49-F238E27FC236}">
                      <a16:creationId xmlns:a16="http://schemas.microsoft.com/office/drawing/2014/main" id="{942B28FB-6457-4BB8-ADAD-F94AF9096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834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21H</a:t>
                  </a:r>
                </a:p>
              </p:txBody>
            </p:sp>
            <p:sp>
              <p:nvSpPr>
                <p:cNvPr id="115" name="Rectangle 68">
                  <a:extLst>
                    <a:ext uri="{FF2B5EF4-FFF2-40B4-BE49-F238E27FC236}">
                      <a16:creationId xmlns:a16="http://schemas.microsoft.com/office/drawing/2014/main" id="{769F511F-512A-4882-BECE-DB3F8A6D4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834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" name="Group 69">
                <a:extLst>
                  <a:ext uri="{FF2B5EF4-FFF2-40B4-BE49-F238E27FC236}">
                    <a16:creationId xmlns:a16="http://schemas.microsoft.com/office/drawing/2014/main" id="{0C1324D4-D665-4827-A9C2-053F212F1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2526"/>
                <a:ext cx="507" cy="379"/>
                <a:chOff x="0" y="1208"/>
                <a:chExt cx="356" cy="374"/>
              </a:xfrm>
            </p:grpSpPr>
            <p:sp>
              <p:nvSpPr>
                <p:cNvPr id="112" name="Rectangle 70">
                  <a:extLst>
                    <a:ext uri="{FF2B5EF4-FFF2-40B4-BE49-F238E27FC236}">
                      <a16:creationId xmlns:a16="http://schemas.microsoft.com/office/drawing/2014/main" id="{53FAF11C-3FD3-4F25-819F-6640C8372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8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13" name="Rectangle 71">
                  <a:extLst>
                    <a:ext uri="{FF2B5EF4-FFF2-40B4-BE49-F238E27FC236}">
                      <a16:creationId xmlns:a16="http://schemas.microsoft.com/office/drawing/2014/main" id="{06FAF2E1-A7F6-471A-87CF-FC74D77B1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8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" name="Group 72">
                <a:extLst>
                  <a:ext uri="{FF2B5EF4-FFF2-40B4-BE49-F238E27FC236}">
                    <a16:creationId xmlns:a16="http://schemas.microsoft.com/office/drawing/2014/main" id="{73B159E9-9EDA-426B-85E8-AAB159F70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2526"/>
                <a:ext cx="424" cy="379"/>
                <a:chOff x="356" y="1208"/>
                <a:chExt cx="298" cy="374"/>
              </a:xfrm>
            </p:grpSpPr>
            <p:sp>
              <p:nvSpPr>
                <p:cNvPr id="110" name="Rectangle 73">
                  <a:extLst>
                    <a:ext uri="{FF2B5EF4-FFF2-40B4-BE49-F238E27FC236}">
                      <a16:creationId xmlns:a16="http://schemas.microsoft.com/office/drawing/2014/main" id="{10A4F20F-9C79-4390-8562-8E8821FE8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1208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11" name="Rectangle 74">
                  <a:extLst>
                    <a:ext uri="{FF2B5EF4-FFF2-40B4-BE49-F238E27FC236}">
                      <a16:creationId xmlns:a16="http://schemas.microsoft.com/office/drawing/2014/main" id="{7DF6B2FA-DF89-4606-9F06-09C53B5EA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1208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2" name="Group 75">
                <a:extLst>
                  <a:ext uri="{FF2B5EF4-FFF2-40B4-BE49-F238E27FC236}">
                    <a16:creationId xmlns:a16="http://schemas.microsoft.com/office/drawing/2014/main" id="{9345EAE9-2992-48A1-9FBD-D23510A3B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526"/>
                <a:ext cx="438" cy="379"/>
                <a:chOff x="654" y="1208"/>
                <a:chExt cx="308" cy="374"/>
              </a:xfrm>
            </p:grpSpPr>
            <p:sp>
              <p:nvSpPr>
                <p:cNvPr id="108" name="Rectangle 76">
                  <a:extLst>
                    <a:ext uri="{FF2B5EF4-FFF2-40B4-BE49-F238E27FC236}">
                      <a16:creationId xmlns:a16="http://schemas.microsoft.com/office/drawing/2014/main" id="{4213F989-A3E6-4275-A4F1-285B3F080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208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09" name="Rectangle 77">
                  <a:extLst>
                    <a:ext uri="{FF2B5EF4-FFF2-40B4-BE49-F238E27FC236}">
                      <a16:creationId xmlns:a16="http://schemas.microsoft.com/office/drawing/2014/main" id="{F1E5AC91-18E7-407F-BCD1-631CEBCB8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208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" name="Group 78">
                <a:extLst>
                  <a:ext uri="{FF2B5EF4-FFF2-40B4-BE49-F238E27FC236}">
                    <a16:creationId xmlns:a16="http://schemas.microsoft.com/office/drawing/2014/main" id="{D1ADDA64-7DF5-42F2-997B-2AA5D202B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2526"/>
                <a:ext cx="396" cy="379"/>
                <a:chOff x="962" y="1208"/>
                <a:chExt cx="278" cy="374"/>
              </a:xfrm>
            </p:grpSpPr>
            <p:sp>
              <p:nvSpPr>
                <p:cNvPr id="106" name="Rectangle 79">
                  <a:extLst>
                    <a:ext uri="{FF2B5EF4-FFF2-40B4-BE49-F238E27FC236}">
                      <a16:creationId xmlns:a16="http://schemas.microsoft.com/office/drawing/2014/main" id="{53A8FC72-450D-4F0A-90FC-D08449491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1208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107" name="Rectangle 80">
                  <a:extLst>
                    <a:ext uri="{FF2B5EF4-FFF2-40B4-BE49-F238E27FC236}">
                      <a16:creationId xmlns:a16="http://schemas.microsoft.com/office/drawing/2014/main" id="{0A3091C0-B380-4A80-9E9E-8508BF57C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1208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" name="Group 81">
                <a:extLst>
                  <a:ext uri="{FF2B5EF4-FFF2-40B4-BE49-F238E27FC236}">
                    <a16:creationId xmlns:a16="http://schemas.microsoft.com/office/drawing/2014/main" id="{CE3A0505-CF02-476A-AD5A-B4336EC14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2526"/>
                <a:ext cx="1779" cy="379"/>
                <a:chOff x="1240" y="1208"/>
                <a:chExt cx="1250" cy="374"/>
              </a:xfrm>
            </p:grpSpPr>
            <p:sp>
              <p:nvSpPr>
                <p:cNvPr id="104" name="Rectangle 82">
                  <a:extLst>
                    <a:ext uri="{FF2B5EF4-FFF2-40B4-BE49-F238E27FC236}">
                      <a16:creationId xmlns:a16="http://schemas.microsoft.com/office/drawing/2014/main" id="{C7628319-1CDB-4231-B5C7-730B10B01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1208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ICW1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OCW2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OCW3</a:t>
                  </a:r>
                </a:p>
              </p:txBody>
            </p:sp>
            <p:sp>
              <p:nvSpPr>
                <p:cNvPr id="105" name="Rectangle 83">
                  <a:extLst>
                    <a:ext uri="{FF2B5EF4-FFF2-40B4-BE49-F238E27FC236}">
                      <a16:creationId xmlns:a16="http://schemas.microsoft.com/office/drawing/2014/main" id="{6DB378BE-C7A9-47EA-87BE-CA2178A3C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1208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5" name="Group 84">
                <a:extLst>
                  <a:ext uri="{FF2B5EF4-FFF2-40B4-BE49-F238E27FC236}">
                    <a16:creationId xmlns:a16="http://schemas.microsoft.com/office/drawing/2014/main" id="{CAAE7C22-F138-4CEA-9932-6493E4E9EE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526"/>
                <a:ext cx="900" cy="379"/>
                <a:chOff x="2490" y="1208"/>
                <a:chExt cx="632" cy="374"/>
              </a:xfrm>
            </p:grpSpPr>
            <p:sp>
              <p:nvSpPr>
                <p:cNvPr id="102" name="Rectangle 85">
                  <a:extLst>
                    <a:ext uri="{FF2B5EF4-FFF2-40B4-BE49-F238E27FC236}">
                      <a16:creationId xmlns:a16="http://schemas.microsoft.com/office/drawing/2014/main" id="{87EF7F6B-0764-43E9-9BCF-808A98BCC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208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偶地址</a:t>
                  </a:r>
                </a:p>
              </p:txBody>
            </p:sp>
            <p:sp>
              <p:nvSpPr>
                <p:cNvPr id="103" name="Rectangle 86">
                  <a:extLst>
                    <a:ext uri="{FF2B5EF4-FFF2-40B4-BE49-F238E27FC236}">
                      <a16:creationId xmlns:a16="http://schemas.microsoft.com/office/drawing/2014/main" id="{90C6365A-3D32-4979-8F83-88737A542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1208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" name="Group 87">
                <a:extLst>
                  <a:ext uri="{FF2B5EF4-FFF2-40B4-BE49-F238E27FC236}">
                    <a16:creationId xmlns:a16="http://schemas.microsoft.com/office/drawing/2014/main" id="{10137FA1-841E-4F75-998F-35C48DDFF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2526"/>
                <a:ext cx="968" cy="379"/>
                <a:chOff x="3122" y="1208"/>
                <a:chExt cx="680" cy="374"/>
              </a:xfrm>
            </p:grpSpPr>
            <p:sp>
              <p:nvSpPr>
                <p:cNvPr id="100" name="Rectangle 88">
                  <a:extLst>
                    <a:ext uri="{FF2B5EF4-FFF2-40B4-BE49-F238E27FC236}">
                      <a16:creationId xmlns:a16="http://schemas.microsoft.com/office/drawing/2014/main" id="{FA139AEF-6594-40FF-B068-2A916F532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1208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20H</a:t>
                  </a:r>
                </a:p>
              </p:txBody>
            </p:sp>
            <p:sp>
              <p:nvSpPr>
                <p:cNvPr id="101" name="Rectangle 89">
                  <a:extLst>
                    <a:ext uri="{FF2B5EF4-FFF2-40B4-BE49-F238E27FC236}">
                      <a16:creationId xmlns:a16="http://schemas.microsoft.com/office/drawing/2014/main" id="{14DDCD63-1B53-4FD8-A32B-B5CCA5877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1208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7" name="Group 90">
                <a:extLst>
                  <a:ext uri="{FF2B5EF4-FFF2-40B4-BE49-F238E27FC236}">
                    <a16:creationId xmlns:a16="http://schemas.microsoft.com/office/drawing/2014/main" id="{7C76EE96-A59D-44B3-8633-01B58A660D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2905"/>
                <a:ext cx="507" cy="379"/>
                <a:chOff x="0" y="1582"/>
                <a:chExt cx="356" cy="374"/>
              </a:xfrm>
            </p:grpSpPr>
            <p:sp>
              <p:nvSpPr>
                <p:cNvPr id="98" name="Rectangle 91">
                  <a:extLst>
                    <a:ext uri="{FF2B5EF4-FFF2-40B4-BE49-F238E27FC236}">
                      <a16:creationId xmlns:a16="http://schemas.microsoft.com/office/drawing/2014/main" id="{1F0CDA4F-8E7A-4DA9-94C8-C0E80F084E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82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99" name="Rectangle 92">
                  <a:extLst>
                    <a:ext uri="{FF2B5EF4-FFF2-40B4-BE49-F238E27FC236}">
                      <a16:creationId xmlns:a16="http://schemas.microsoft.com/office/drawing/2014/main" id="{6C270515-3B85-4C7D-AB60-DB0545925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82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" name="Group 93">
                <a:extLst>
                  <a:ext uri="{FF2B5EF4-FFF2-40B4-BE49-F238E27FC236}">
                    <a16:creationId xmlns:a16="http://schemas.microsoft.com/office/drawing/2014/main" id="{F9B91913-F175-4F70-83AF-AB2858FBD3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2905"/>
                <a:ext cx="424" cy="379"/>
                <a:chOff x="356" y="1582"/>
                <a:chExt cx="298" cy="374"/>
              </a:xfrm>
            </p:grpSpPr>
            <p:sp>
              <p:nvSpPr>
                <p:cNvPr id="96" name="Rectangle 94">
                  <a:extLst>
                    <a:ext uri="{FF2B5EF4-FFF2-40B4-BE49-F238E27FC236}">
                      <a16:creationId xmlns:a16="http://schemas.microsoft.com/office/drawing/2014/main" id="{D56FACBB-1C4A-420B-86C5-3B1B3DD94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1582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97" name="Rectangle 95">
                  <a:extLst>
                    <a:ext uri="{FF2B5EF4-FFF2-40B4-BE49-F238E27FC236}">
                      <a16:creationId xmlns:a16="http://schemas.microsoft.com/office/drawing/2014/main" id="{15AB1D1E-62E6-4074-9ED4-86016CDEC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1582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9" name="Group 96">
                <a:extLst>
                  <a:ext uri="{FF2B5EF4-FFF2-40B4-BE49-F238E27FC236}">
                    <a16:creationId xmlns:a16="http://schemas.microsoft.com/office/drawing/2014/main" id="{0FAD02E8-E8E0-49FD-9E79-02EEF61E4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2905"/>
                <a:ext cx="438" cy="379"/>
                <a:chOff x="654" y="1582"/>
                <a:chExt cx="308" cy="374"/>
              </a:xfrm>
            </p:grpSpPr>
            <p:sp>
              <p:nvSpPr>
                <p:cNvPr id="94" name="Rectangle 97">
                  <a:extLst>
                    <a:ext uri="{FF2B5EF4-FFF2-40B4-BE49-F238E27FC236}">
                      <a16:creationId xmlns:a16="http://schemas.microsoft.com/office/drawing/2014/main" id="{BCFFDAAA-3971-46ED-8E99-C1CFF63AE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582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95" name="Rectangle 98">
                  <a:extLst>
                    <a:ext uri="{FF2B5EF4-FFF2-40B4-BE49-F238E27FC236}">
                      <a16:creationId xmlns:a16="http://schemas.microsoft.com/office/drawing/2014/main" id="{E8B0CE91-2399-4A28-9F7C-1481D03134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582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0" name="Group 99">
                <a:extLst>
                  <a:ext uri="{FF2B5EF4-FFF2-40B4-BE49-F238E27FC236}">
                    <a16:creationId xmlns:a16="http://schemas.microsoft.com/office/drawing/2014/main" id="{AC571A44-38CA-457C-8D99-BB8B9E7C2F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2905"/>
                <a:ext cx="396" cy="379"/>
                <a:chOff x="962" y="1582"/>
                <a:chExt cx="278" cy="374"/>
              </a:xfrm>
            </p:grpSpPr>
            <p:sp>
              <p:nvSpPr>
                <p:cNvPr id="92" name="Rectangle 100">
                  <a:extLst>
                    <a:ext uri="{FF2B5EF4-FFF2-40B4-BE49-F238E27FC236}">
                      <a16:creationId xmlns:a16="http://schemas.microsoft.com/office/drawing/2014/main" id="{C76EF830-C2D5-4B7B-8F10-D35632316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1582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93" name="Rectangle 101">
                  <a:extLst>
                    <a:ext uri="{FF2B5EF4-FFF2-40B4-BE49-F238E27FC236}">
                      <a16:creationId xmlns:a16="http://schemas.microsoft.com/office/drawing/2014/main" id="{70DFC3DE-DF60-4CC0-9C99-208983B9B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1582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1" name="Group 102">
                <a:extLst>
                  <a:ext uri="{FF2B5EF4-FFF2-40B4-BE49-F238E27FC236}">
                    <a16:creationId xmlns:a16="http://schemas.microsoft.com/office/drawing/2014/main" id="{9FC0BE15-20FF-4AE5-8965-0B60527B8F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2905"/>
                <a:ext cx="1779" cy="379"/>
                <a:chOff x="1240" y="1582"/>
                <a:chExt cx="1250" cy="374"/>
              </a:xfrm>
            </p:grpSpPr>
            <p:sp>
              <p:nvSpPr>
                <p:cNvPr id="90" name="Rectangle 103">
                  <a:extLst>
                    <a:ext uri="{FF2B5EF4-FFF2-40B4-BE49-F238E27FC236}">
                      <a16:creationId xmlns:a16="http://schemas.microsoft.com/office/drawing/2014/main" id="{9A6F57C9-33C4-4935-997C-A0936C208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1582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ICW2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ICW3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ICW4</a:t>
                  </a: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OCW1</a:t>
                  </a:r>
                </a:p>
              </p:txBody>
            </p:sp>
            <p:sp>
              <p:nvSpPr>
                <p:cNvPr id="91" name="Rectangle 104">
                  <a:extLst>
                    <a:ext uri="{FF2B5EF4-FFF2-40B4-BE49-F238E27FC236}">
                      <a16:creationId xmlns:a16="http://schemas.microsoft.com/office/drawing/2014/main" id="{78EC2ADA-7C2D-4C2F-AEBD-C98A774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1582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2" name="Group 105">
                <a:extLst>
                  <a:ext uri="{FF2B5EF4-FFF2-40B4-BE49-F238E27FC236}">
                    <a16:creationId xmlns:a16="http://schemas.microsoft.com/office/drawing/2014/main" id="{17E43063-D11F-4370-BCD9-5B8223951B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905"/>
                <a:ext cx="900" cy="379"/>
                <a:chOff x="2490" y="1582"/>
                <a:chExt cx="632" cy="374"/>
              </a:xfrm>
            </p:grpSpPr>
            <p:sp>
              <p:nvSpPr>
                <p:cNvPr id="88" name="Rectangle 106">
                  <a:extLst>
                    <a:ext uri="{FF2B5EF4-FFF2-40B4-BE49-F238E27FC236}">
                      <a16:creationId xmlns:a16="http://schemas.microsoft.com/office/drawing/2014/main" id="{FC96627B-C67F-440A-8011-293BEC2FB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582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奇地址</a:t>
                  </a:r>
                </a:p>
              </p:txBody>
            </p:sp>
            <p:sp>
              <p:nvSpPr>
                <p:cNvPr id="89" name="Rectangle 107">
                  <a:extLst>
                    <a:ext uri="{FF2B5EF4-FFF2-40B4-BE49-F238E27FC236}">
                      <a16:creationId xmlns:a16="http://schemas.microsoft.com/office/drawing/2014/main" id="{FA490776-251D-4D4F-8FAD-503858C18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1582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3" name="Group 108">
                <a:extLst>
                  <a:ext uri="{FF2B5EF4-FFF2-40B4-BE49-F238E27FC236}">
                    <a16:creationId xmlns:a16="http://schemas.microsoft.com/office/drawing/2014/main" id="{DDD1CF30-A66C-425C-90AF-725EA8DFB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2905"/>
                <a:ext cx="968" cy="379"/>
                <a:chOff x="3122" y="1582"/>
                <a:chExt cx="680" cy="374"/>
              </a:xfrm>
            </p:grpSpPr>
            <p:sp>
              <p:nvSpPr>
                <p:cNvPr id="86" name="Rectangle 109">
                  <a:extLst>
                    <a:ext uri="{FF2B5EF4-FFF2-40B4-BE49-F238E27FC236}">
                      <a16:creationId xmlns:a16="http://schemas.microsoft.com/office/drawing/2014/main" id="{35239E81-83F7-4352-A643-D07386B2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1582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21H</a:t>
                  </a:r>
                </a:p>
              </p:txBody>
            </p:sp>
            <p:sp>
              <p:nvSpPr>
                <p:cNvPr id="87" name="Rectangle 110">
                  <a:extLst>
                    <a:ext uri="{FF2B5EF4-FFF2-40B4-BE49-F238E27FC236}">
                      <a16:creationId xmlns:a16="http://schemas.microsoft.com/office/drawing/2014/main" id="{A8393DCB-A68C-4915-9C3B-4C0478121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1582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4" name="Group 111">
                <a:extLst>
                  <a:ext uri="{FF2B5EF4-FFF2-40B4-BE49-F238E27FC236}">
                    <a16:creationId xmlns:a16="http://schemas.microsoft.com/office/drawing/2014/main" id="{39270966-BB26-4771-BCC4-D14FECE28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3284"/>
                <a:ext cx="507" cy="379"/>
                <a:chOff x="0" y="1956"/>
                <a:chExt cx="356" cy="374"/>
              </a:xfrm>
            </p:grpSpPr>
            <p:sp>
              <p:nvSpPr>
                <p:cNvPr id="84" name="Rectangle 112">
                  <a:extLst>
                    <a:ext uri="{FF2B5EF4-FFF2-40B4-BE49-F238E27FC236}">
                      <a16:creationId xmlns:a16="http://schemas.microsoft.com/office/drawing/2014/main" id="{7FC5DE54-7A97-49AD-A6D6-A2841080A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56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85" name="Rectangle 113">
                  <a:extLst>
                    <a:ext uri="{FF2B5EF4-FFF2-40B4-BE49-F238E27FC236}">
                      <a16:creationId xmlns:a16="http://schemas.microsoft.com/office/drawing/2014/main" id="{72B8C79D-7AB6-446B-97F6-295594271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56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5" name="Group 114">
                <a:extLst>
                  <a:ext uri="{FF2B5EF4-FFF2-40B4-BE49-F238E27FC236}">
                    <a16:creationId xmlns:a16="http://schemas.microsoft.com/office/drawing/2014/main" id="{0168FDFA-9F48-4D7A-9B3E-0E5FB4B1C9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3284"/>
                <a:ext cx="424" cy="379"/>
                <a:chOff x="356" y="1956"/>
                <a:chExt cx="298" cy="374"/>
              </a:xfrm>
            </p:grpSpPr>
            <p:sp>
              <p:nvSpPr>
                <p:cNvPr id="82" name="Rectangle 115">
                  <a:extLst>
                    <a:ext uri="{FF2B5EF4-FFF2-40B4-BE49-F238E27FC236}">
                      <a16:creationId xmlns:a16="http://schemas.microsoft.com/office/drawing/2014/main" id="{F95EF492-4782-4DF1-9071-617707236D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1956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83" name="Rectangle 116">
                  <a:extLst>
                    <a:ext uri="{FF2B5EF4-FFF2-40B4-BE49-F238E27FC236}">
                      <a16:creationId xmlns:a16="http://schemas.microsoft.com/office/drawing/2014/main" id="{407F0478-AEFE-41C3-9837-411765797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1956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6" name="Group 117">
                <a:extLst>
                  <a:ext uri="{FF2B5EF4-FFF2-40B4-BE49-F238E27FC236}">
                    <a16:creationId xmlns:a16="http://schemas.microsoft.com/office/drawing/2014/main" id="{58A61A44-A07F-4F18-8E58-EC4BF6C110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3284"/>
                <a:ext cx="438" cy="379"/>
                <a:chOff x="654" y="1956"/>
                <a:chExt cx="308" cy="374"/>
              </a:xfrm>
            </p:grpSpPr>
            <p:sp>
              <p:nvSpPr>
                <p:cNvPr id="80" name="Rectangle 118">
                  <a:extLst>
                    <a:ext uri="{FF2B5EF4-FFF2-40B4-BE49-F238E27FC236}">
                      <a16:creationId xmlns:a16="http://schemas.microsoft.com/office/drawing/2014/main" id="{D3A1F401-B15E-4870-8A51-458DE9A5D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956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81" name="Rectangle 119">
                  <a:extLst>
                    <a:ext uri="{FF2B5EF4-FFF2-40B4-BE49-F238E27FC236}">
                      <a16:creationId xmlns:a16="http://schemas.microsoft.com/office/drawing/2014/main" id="{E3835AF4-0B7A-472C-A433-D6434AF28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956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7" name="Group 120">
                <a:extLst>
                  <a:ext uri="{FF2B5EF4-FFF2-40B4-BE49-F238E27FC236}">
                    <a16:creationId xmlns:a16="http://schemas.microsoft.com/office/drawing/2014/main" id="{C2E8288C-C16D-445C-B47B-81D1496A1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3284"/>
                <a:ext cx="396" cy="379"/>
                <a:chOff x="962" y="1956"/>
                <a:chExt cx="278" cy="374"/>
              </a:xfrm>
            </p:grpSpPr>
            <p:sp>
              <p:nvSpPr>
                <p:cNvPr id="78" name="Rectangle 121">
                  <a:extLst>
                    <a:ext uri="{FF2B5EF4-FFF2-40B4-BE49-F238E27FC236}">
                      <a16:creationId xmlns:a16="http://schemas.microsoft.com/office/drawing/2014/main" id="{B949BCEE-93B8-4978-A18B-4BB602A160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1956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×</a:t>
                  </a:r>
                </a:p>
              </p:txBody>
            </p:sp>
            <p:sp>
              <p:nvSpPr>
                <p:cNvPr id="79" name="Rectangle 122">
                  <a:extLst>
                    <a:ext uri="{FF2B5EF4-FFF2-40B4-BE49-F238E27FC236}">
                      <a16:creationId xmlns:a16="http://schemas.microsoft.com/office/drawing/2014/main" id="{D7D9C211-6C95-4E9D-ACC1-E13AA0C51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1956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8" name="Group 123">
                <a:extLst>
                  <a:ext uri="{FF2B5EF4-FFF2-40B4-BE49-F238E27FC236}">
                    <a16:creationId xmlns:a16="http://schemas.microsoft.com/office/drawing/2014/main" id="{F99553F0-BED5-4205-BFAA-5D8BE3A5D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3284"/>
                <a:ext cx="1779" cy="379"/>
                <a:chOff x="1240" y="1956"/>
                <a:chExt cx="1250" cy="374"/>
              </a:xfrm>
            </p:grpSpPr>
            <p:sp>
              <p:nvSpPr>
                <p:cNvPr id="76" name="Rectangle 124">
                  <a:extLst>
                    <a:ext uri="{FF2B5EF4-FFF2-40B4-BE49-F238E27FC236}">
                      <a16:creationId xmlns:a16="http://schemas.microsoft.com/office/drawing/2014/main" id="{003FF5A8-170C-41AB-BEF6-7CB38480E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1956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无操作</a:t>
                  </a:r>
                </a:p>
              </p:txBody>
            </p:sp>
            <p:sp>
              <p:nvSpPr>
                <p:cNvPr id="77" name="Rectangle 125">
                  <a:extLst>
                    <a:ext uri="{FF2B5EF4-FFF2-40B4-BE49-F238E27FC236}">
                      <a16:creationId xmlns:a16="http://schemas.microsoft.com/office/drawing/2014/main" id="{C5073D22-B1F7-4494-A622-798EDE7B3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1956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9" name="Group 126">
                <a:extLst>
                  <a:ext uri="{FF2B5EF4-FFF2-40B4-BE49-F238E27FC236}">
                    <a16:creationId xmlns:a16="http://schemas.microsoft.com/office/drawing/2014/main" id="{2B3685D2-F2D2-411B-B0BE-0F81905292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3284"/>
                <a:ext cx="900" cy="379"/>
                <a:chOff x="2490" y="1956"/>
                <a:chExt cx="632" cy="374"/>
              </a:xfrm>
            </p:grpSpPr>
            <p:sp>
              <p:nvSpPr>
                <p:cNvPr id="74" name="Rectangle 127">
                  <a:extLst>
                    <a:ext uri="{FF2B5EF4-FFF2-40B4-BE49-F238E27FC236}">
                      <a16:creationId xmlns:a16="http://schemas.microsoft.com/office/drawing/2014/main" id="{812BD045-EE32-4473-96F2-4B3FB6AE2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1956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5" name="Rectangle 128">
                  <a:extLst>
                    <a:ext uri="{FF2B5EF4-FFF2-40B4-BE49-F238E27FC236}">
                      <a16:creationId xmlns:a16="http://schemas.microsoft.com/office/drawing/2014/main" id="{E8482B1D-4CDB-47A6-B886-22009F300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1956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" name="Group 129">
                <a:extLst>
                  <a:ext uri="{FF2B5EF4-FFF2-40B4-BE49-F238E27FC236}">
                    <a16:creationId xmlns:a16="http://schemas.microsoft.com/office/drawing/2014/main" id="{0F4FEEBF-CC78-4363-BAE3-9C6F61EBD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3284"/>
                <a:ext cx="968" cy="379"/>
                <a:chOff x="3122" y="1956"/>
                <a:chExt cx="680" cy="374"/>
              </a:xfrm>
            </p:grpSpPr>
            <p:sp>
              <p:nvSpPr>
                <p:cNvPr id="72" name="Rectangle 130">
                  <a:extLst>
                    <a:ext uri="{FF2B5EF4-FFF2-40B4-BE49-F238E27FC236}">
                      <a16:creationId xmlns:a16="http://schemas.microsoft.com/office/drawing/2014/main" id="{319E576C-720A-401C-B4D9-EFB6CDD3F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1956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Rectangle 131">
                  <a:extLst>
                    <a:ext uri="{FF2B5EF4-FFF2-40B4-BE49-F238E27FC236}">
                      <a16:creationId xmlns:a16="http://schemas.microsoft.com/office/drawing/2014/main" id="{483FBC98-478F-4C11-BDFB-D82915E20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1956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" name="Group 132">
                <a:extLst>
                  <a:ext uri="{FF2B5EF4-FFF2-40B4-BE49-F238E27FC236}">
                    <a16:creationId xmlns:a16="http://schemas.microsoft.com/office/drawing/2014/main" id="{4712F0EB-2AC0-4F5F-A012-A449FF6602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" y="3663"/>
                <a:ext cx="507" cy="379"/>
                <a:chOff x="0" y="2330"/>
                <a:chExt cx="356" cy="374"/>
              </a:xfrm>
            </p:grpSpPr>
            <p:sp>
              <p:nvSpPr>
                <p:cNvPr id="70" name="Rectangle 133">
                  <a:extLst>
                    <a:ext uri="{FF2B5EF4-FFF2-40B4-BE49-F238E27FC236}">
                      <a16:creationId xmlns:a16="http://schemas.microsoft.com/office/drawing/2014/main" id="{1EBE71BE-FAA6-4683-87AA-C902A4ED7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27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71" name="Rectangle 134">
                  <a:extLst>
                    <a:ext uri="{FF2B5EF4-FFF2-40B4-BE49-F238E27FC236}">
                      <a16:creationId xmlns:a16="http://schemas.microsoft.com/office/drawing/2014/main" id="{AEB989D2-029E-4C4E-8735-FDBF75B3A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35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2" name="Group 135">
                <a:extLst>
                  <a:ext uri="{FF2B5EF4-FFF2-40B4-BE49-F238E27FC236}">
                    <a16:creationId xmlns:a16="http://schemas.microsoft.com/office/drawing/2014/main" id="{8E1B267F-D476-4566-B472-7587D96726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1" y="3663"/>
                <a:ext cx="424" cy="379"/>
                <a:chOff x="356" y="2330"/>
                <a:chExt cx="298" cy="374"/>
              </a:xfrm>
            </p:grpSpPr>
            <p:sp>
              <p:nvSpPr>
                <p:cNvPr id="68" name="Rectangle 136">
                  <a:extLst>
                    <a:ext uri="{FF2B5EF4-FFF2-40B4-BE49-F238E27FC236}">
                      <a16:creationId xmlns:a16="http://schemas.microsoft.com/office/drawing/2014/main" id="{63F862AF-722A-4178-A3CF-1517C43FC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" y="2330"/>
                  <a:ext cx="21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×</a:t>
                  </a:r>
                </a:p>
              </p:txBody>
            </p:sp>
            <p:sp>
              <p:nvSpPr>
                <p:cNvPr id="69" name="Rectangle 137">
                  <a:extLst>
                    <a:ext uri="{FF2B5EF4-FFF2-40B4-BE49-F238E27FC236}">
                      <a16:creationId xmlns:a16="http://schemas.microsoft.com/office/drawing/2014/main" id="{0CB93F42-855D-4D63-8A92-1CC357D8A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" y="2330"/>
                  <a:ext cx="29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3" name="Group 138">
                <a:extLst>
                  <a:ext uri="{FF2B5EF4-FFF2-40B4-BE49-F238E27FC236}">
                    <a16:creationId xmlns:a16="http://schemas.microsoft.com/office/drawing/2014/main" id="{698C1CBB-9FE4-45C9-8BA5-B2047CBB84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5" y="3663"/>
                <a:ext cx="438" cy="379"/>
                <a:chOff x="654" y="2330"/>
                <a:chExt cx="308" cy="374"/>
              </a:xfrm>
            </p:grpSpPr>
            <p:sp>
              <p:nvSpPr>
                <p:cNvPr id="66" name="Rectangle 139">
                  <a:extLst>
                    <a:ext uri="{FF2B5EF4-FFF2-40B4-BE49-F238E27FC236}">
                      <a16:creationId xmlns:a16="http://schemas.microsoft.com/office/drawing/2014/main" id="{48B40E9E-B6CD-456C-882D-E8E69256A1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2330"/>
                  <a:ext cx="22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×</a:t>
                  </a:r>
                </a:p>
              </p:txBody>
            </p:sp>
            <p:sp>
              <p:nvSpPr>
                <p:cNvPr id="67" name="Rectangle 140">
                  <a:extLst>
                    <a:ext uri="{FF2B5EF4-FFF2-40B4-BE49-F238E27FC236}">
                      <a16:creationId xmlns:a16="http://schemas.microsoft.com/office/drawing/2014/main" id="{283DD1BF-3119-4371-A80C-69512236A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2330"/>
                  <a:ext cx="30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4" name="Group 141">
                <a:extLst>
                  <a:ext uri="{FF2B5EF4-FFF2-40B4-BE49-F238E27FC236}">
                    <a16:creationId xmlns:a16="http://schemas.microsoft.com/office/drawing/2014/main" id="{E5E13C6B-D2DD-4ED7-9F69-9EE1E9B0F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3" y="3663"/>
                <a:ext cx="396" cy="379"/>
                <a:chOff x="962" y="2330"/>
                <a:chExt cx="278" cy="374"/>
              </a:xfrm>
            </p:grpSpPr>
            <p:sp>
              <p:nvSpPr>
                <p:cNvPr id="64" name="Rectangle 142">
                  <a:extLst>
                    <a:ext uri="{FF2B5EF4-FFF2-40B4-BE49-F238E27FC236}">
                      <a16:creationId xmlns:a16="http://schemas.microsoft.com/office/drawing/2014/main" id="{0994BB59-1010-4210-89DD-56B625F3D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5" y="2330"/>
                  <a:ext cx="192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×</a:t>
                  </a:r>
                </a:p>
              </p:txBody>
            </p:sp>
            <p:sp>
              <p:nvSpPr>
                <p:cNvPr id="65" name="Rectangle 143">
                  <a:extLst>
                    <a:ext uri="{FF2B5EF4-FFF2-40B4-BE49-F238E27FC236}">
                      <a16:creationId xmlns:a16="http://schemas.microsoft.com/office/drawing/2014/main" id="{7250D609-78F8-4A96-A50B-110EC19DE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2" y="2330"/>
                  <a:ext cx="278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" name="Group 144">
                <a:extLst>
                  <a:ext uri="{FF2B5EF4-FFF2-40B4-BE49-F238E27FC236}">
                    <a16:creationId xmlns:a16="http://schemas.microsoft.com/office/drawing/2014/main" id="{1A6C3219-10C8-4737-BC52-F6186937C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3663"/>
                <a:ext cx="1779" cy="379"/>
                <a:chOff x="1240" y="2330"/>
                <a:chExt cx="1250" cy="374"/>
              </a:xfrm>
            </p:grpSpPr>
            <p:sp>
              <p:nvSpPr>
                <p:cNvPr id="62" name="Rectangle 145">
                  <a:extLst>
                    <a:ext uri="{FF2B5EF4-FFF2-40B4-BE49-F238E27FC236}">
                      <a16:creationId xmlns:a16="http://schemas.microsoft.com/office/drawing/2014/main" id="{F5650849-3D85-4900-8289-40205EAEE5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3" y="2330"/>
                  <a:ext cx="116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无操作</a:t>
                  </a:r>
                </a:p>
              </p:txBody>
            </p:sp>
            <p:sp>
              <p:nvSpPr>
                <p:cNvPr id="63" name="Rectangle 146">
                  <a:extLst>
                    <a:ext uri="{FF2B5EF4-FFF2-40B4-BE49-F238E27FC236}">
                      <a16:creationId xmlns:a16="http://schemas.microsoft.com/office/drawing/2014/main" id="{6EB14165-424D-4541-99BF-918CB890D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0" y="2330"/>
                  <a:ext cx="125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6" name="Group 147">
                <a:extLst>
                  <a:ext uri="{FF2B5EF4-FFF2-40B4-BE49-F238E27FC236}">
                    <a16:creationId xmlns:a16="http://schemas.microsoft.com/office/drawing/2014/main" id="{EB0C1454-9DB6-47BB-ACE9-DAA9CA35C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3663"/>
                <a:ext cx="900" cy="379"/>
                <a:chOff x="2490" y="2330"/>
                <a:chExt cx="632" cy="374"/>
              </a:xfrm>
            </p:grpSpPr>
            <p:sp>
              <p:nvSpPr>
                <p:cNvPr id="60" name="Rectangle 148">
                  <a:extLst>
                    <a:ext uri="{FF2B5EF4-FFF2-40B4-BE49-F238E27FC236}">
                      <a16:creationId xmlns:a16="http://schemas.microsoft.com/office/drawing/2014/main" id="{AF97A681-D453-4BBA-B678-746C48954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2330"/>
                  <a:ext cx="54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Rectangle 149">
                  <a:extLst>
                    <a:ext uri="{FF2B5EF4-FFF2-40B4-BE49-F238E27FC236}">
                      <a16:creationId xmlns:a16="http://schemas.microsoft.com/office/drawing/2014/main" id="{064AD34E-9850-43A9-B3B9-F92C1F684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0" y="2330"/>
                  <a:ext cx="63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" name="Group 150">
                <a:extLst>
                  <a:ext uri="{FF2B5EF4-FFF2-40B4-BE49-F238E27FC236}">
                    <a16:creationId xmlns:a16="http://schemas.microsoft.com/office/drawing/2014/main" id="{D53ACC1C-1101-43B7-A014-70ADBCDBA5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8" y="3663"/>
                <a:ext cx="968" cy="379"/>
                <a:chOff x="3122" y="2330"/>
                <a:chExt cx="680" cy="374"/>
              </a:xfrm>
            </p:grpSpPr>
            <p:sp>
              <p:nvSpPr>
                <p:cNvPr id="58" name="Rectangle 151">
                  <a:extLst>
                    <a:ext uri="{FF2B5EF4-FFF2-40B4-BE49-F238E27FC236}">
                      <a16:creationId xmlns:a16="http://schemas.microsoft.com/office/drawing/2014/main" id="{8BA0B01F-1BE2-497B-8CD8-0CC49F8BE5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5" y="2330"/>
                  <a:ext cx="594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Rectangle 152">
                  <a:extLst>
                    <a:ext uri="{FF2B5EF4-FFF2-40B4-BE49-F238E27FC236}">
                      <a16:creationId xmlns:a16="http://schemas.microsoft.com/office/drawing/2014/main" id="{089ECF37-EC3A-4904-81D0-74D19520E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2" y="2330"/>
                  <a:ext cx="680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8" name="Rectangle 153">
              <a:extLst>
                <a:ext uri="{FF2B5EF4-FFF2-40B4-BE49-F238E27FC236}">
                  <a16:creationId xmlns:a16="http://schemas.microsoft.com/office/drawing/2014/main" id="{F01B3687-EF87-4627-93AA-1DB46FCF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98"/>
              <a:ext cx="5420" cy="2747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502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97" y="1168733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端口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地址的</a:t>
            </a: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确定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F98B4-FBDD-49B5-BE7F-93549AE25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42" y="1824236"/>
            <a:ext cx="1083468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indent="0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 smtClean="0">
                <a:solidFill>
                  <a:srgbClr val="C00000"/>
                </a:solidFill>
              </a:rPr>
              <a:t>假设：</a:t>
            </a:r>
            <a:r>
              <a:rPr lang="en-US" altLang="zh-CN" sz="2800" kern="0" dirty="0" smtClean="0"/>
              <a:t>8259A</a:t>
            </a:r>
            <a:r>
              <a:rPr lang="zh-CN" altLang="en-US" sz="2800" kern="0" dirty="0"/>
              <a:t>的端口地址为</a:t>
            </a:r>
            <a:r>
              <a:rPr lang="en-US" altLang="zh-CN" sz="2800" kern="0" dirty="0" smtClean="0"/>
              <a:t>: </a:t>
            </a:r>
            <a:r>
              <a:rPr lang="en-US" altLang="zh-CN" sz="2800" kern="0" dirty="0" smtClean="0">
                <a:solidFill>
                  <a:srgbClr val="C00000"/>
                </a:solidFill>
              </a:rPr>
              <a:t>20H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，</a:t>
            </a:r>
            <a:r>
              <a:rPr lang="en-US" altLang="zh-CN" sz="2800" kern="0" dirty="0" smtClean="0">
                <a:solidFill>
                  <a:srgbClr val="C00000"/>
                </a:solidFill>
              </a:rPr>
              <a:t>21H</a:t>
            </a:r>
            <a:r>
              <a:rPr lang="zh-CN" altLang="en-US" sz="2800" kern="0" dirty="0" smtClean="0"/>
              <a:t>，某</a:t>
            </a:r>
            <a:r>
              <a:rPr lang="en-US" altLang="zh-CN" sz="2800" kern="0" dirty="0"/>
              <a:t>8</a:t>
            </a:r>
            <a:r>
              <a:rPr lang="zh-CN" altLang="en-US" sz="2800" kern="0" dirty="0"/>
              <a:t>位</a:t>
            </a:r>
            <a:r>
              <a:rPr lang="en-US" altLang="zh-CN" sz="2800" kern="0" dirty="0"/>
              <a:t>CPU</a:t>
            </a:r>
            <a:r>
              <a:rPr lang="zh-CN" altLang="en-US" sz="2800" kern="0" dirty="0"/>
              <a:t>和</a:t>
            </a:r>
            <a:r>
              <a:rPr lang="en-US" altLang="zh-CN" sz="2800" kern="0" dirty="0"/>
              <a:t>8259A</a:t>
            </a:r>
            <a:r>
              <a:rPr lang="zh-CN" altLang="en-US" sz="2800" kern="0" dirty="0"/>
              <a:t>的地址线如何连接</a:t>
            </a:r>
            <a:r>
              <a:rPr lang="en-US" altLang="zh-CN" sz="2800" kern="0" dirty="0"/>
              <a:t>?</a:t>
            </a:r>
          </a:p>
          <a:p>
            <a:pPr indent="0">
              <a:lnSpc>
                <a:spcPct val="130000"/>
              </a:lnSpc>
              <a:buFont typeface="Monotype Sorts" pitchFamily="2" charset="2"/>
              <a:buNone/>
            </a:pPr>
            <a:endParaRPr lang="en-US" altLang="zh-CN" sz="2800" kern="0" dirty="0">
              <a:solidFill>
                <a:srgbClr val="000066"/>
              </a:solidFill>
            </a:endParaRPr>
          </a:p>
          <a:p>
            <a:pPr indent="0">
              <a:lnSpc>
                <a:spcPct val="130000"/>
              </a:lnSpc>
            </a:pPr>
            <a:endParaRPr lang="en-US" altLang="zh-CN" sz="2800" kern="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9223E9F-0CCC-4B6E-8F3A-BB08BB64E62F}"/>
              </a:ext>
            </a:extLst>
          </p:cNvPr>
          <p:cNvGrpSpPr>
            <a:grpSpLocks/>
          </p:cNvGrpSpPr>
          <p:nvPr/>
        </p:nvGrpSpPr>
        <p:grpSpPr bwMode="auto">
          <a:xfrm>
            <a:off x="1271464" y="3173561"/>
            <a:ext cx="6477000" cy="3279775"/>
            <a:chOff x="768" y="1968"/>
            <a:chExt cx="4080" cy="206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654B80A-584D-42F0-B835-6AEB3172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56"/>
              <a:ext cx="864" cy="1632"/>
            </a:xfrm>
            <a:prstGeom prst="rect">
              <a:avLst/>
            </a:prstGeom>
            <a:noFill/>
            <a:ln w="28575" cap="sq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BAFA71B4-27C2-4D25-A75E-B4DE986E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295"/>
              <a:ext cx="1344" cy="144"/>
            </a:xfrm>
            <a:prstGeom prst="leftRightArrow">
              <a:avLst>
                <a:gd name="adj1" fmla="val 50000"/>
                <a:gd name="adj2" fmla="val 186667"/>
              </a:avLst>
            </a:prstGeom>
            <a:noFill/>
            <a:ln w="28575" cap="sq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6A17CC30-A5EA-493E-BC0D-DD57372A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3552"/>
              <a:ext cx="384" cy="432"/>
            </a:xfrm>
            <a:prstGeom prst="rect">
              <a:avLst/>
            </a:prstGeom>
            <a:noFill/>
            <a:ln w="28575" cap="sq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72B9738-6D54-4627-B1FC-6C7A148B2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3552"/>
              <a:ext cx="624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B98FFE71-FD68-4AD8-BD37-0F3F46D8B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696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noFill/>
            <a:ln w="28575" cap="sq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E8D5DB6-2677-44BF-A4C7-8656F164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766"/>
              <a:ext cx="288" cy="0"/>
            </a:xfrm>
            <a:prstGeom prst="line">
              <a:avLst/>
            </a:prstGeom>
            <a:noFill/>
            <a:ln w="28575" cap="sq">
              <a:solidFill>
                <a:srgbClr val="003399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8B7D589-8D23-44BA-BFC2-6C7FD926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18D9C6E0-24ED-460D-80C1-CED58F152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2241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~D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6CFEC641-982A-45C7-92E4-1859DDB54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7" y="3801"/>
              <a:ext cx="9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A7~A1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970A77F-65D9-4A86-B9FB-BAF4F89AA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864" cy="1632"/>
            </a:xfrm>
            <a:prstGeom prst="rect">
              <a:avLst/>
            </a:prstGeom>
            <a:noFill/>
            <a:ln w="28575" cap="sq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6C70D8F-6684-4C8B-AF4B-EC8E8C7C4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8"/>
              <a:ext cx="1392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B577DBDE-78BD-4AB2-B89A-567BB61C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247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~D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8703EDD1-3320-44FA-8366-48753745F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2448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666C8F2-B404-43D9-8DDB-576752139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63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69AF6DBE-FA93-4FA7-8158-6CE0C4EC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20"/>
              <a:ext cx="5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INTAINTR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ACFAD13-FFA4-4D46-BF76-404118CC6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4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INTAINT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BB4915C1-3611-49AA-9CF7-F3EA3597B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8259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5B394D08-1CFB-4E72-9E31-EEF664A36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52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ABE3CFB0-3FA5-41F1-8FF5-B97CC45A5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544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B0899400-5901-460C-9244-23B3E71C4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68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C33150D9-6FCE-441B-98BB-BD4561B31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832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7896157-ABD2-4EFA-A758-18F5D76B5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024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35BEF2F-2B82-42D6-B2EB-61D59C071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168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3F8CFB-048D-4263-90BB-D4EC60A42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312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49C751B2-B788-42AF-94C1-510CFB12E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456"/>
              <a:ext cx="336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F88A5709-F06A-4386-983D-8170732B8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3D58A21A-51C8-44C1-8F57-968C1911C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321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lang="en-US" altLang="zh-CN" sz="1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5964E78C-5738-402A-B95C-C19256957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08"/>
              <a:ext cx="1392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B2F9E841-CB77-4442-9F23-A0EF4E8A8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264"/>
              <a:ext cx="1392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48DD3079-FD50-4677-B300-970ED1AC0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638"/>
              <a:ext cx="5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D3354F70-5D16-4508-B12F-ACD7F94AA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67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B1880909-4623-4103-BC5B-611C13455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3157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3D74A8EA-E4D0-4F5B-8210-6E5356F10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38">
            <a:extLst>
              <a:ext uri="{FF2B5EF4-FFF2-40B4-BE49-F238E27FC236}">
                <a16:creationId xmlns:a16="http://schemas.microsoft.com/office/drawing/2014/main" id="{D0675D7A-F63A-459F-A50E-DAA50F42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61" y="4144318"/>
            <a:ext cx="38100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A7~A0: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0010       000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20H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0010       000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21H</a:t>
            </a:r>
          </a:p>
        </p:txBody>
      </p:sp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954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202411"/>
            <a:ext cx="1122772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应用于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系统，在中断响应周期向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输出的内容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F504B-3B4D-4EF3-837E-5307F749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988840"/>
            <a:ext cx="1008112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第一个中断响应</a:t>
            </a: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周期：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AD15-AD0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浮空；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不向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输出。</a:t>
            </a:r>
          </a:p>
          <a:p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第二个中断响应周期：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向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送一个字节的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中断向量类型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endParaRPr lang="zh-CN" altLang="en-US" sz="24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4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24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T7~T3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初始化编程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ICW2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确定</a:t>
            </a:r>
          </a:p>
          <a:p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低三位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根据中断请求输入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IR0~IR7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自动插入</a:t>
            </a:r>
          </a:p>
          <a:p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低三位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111</a:t>
            </a: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分别代表：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IR0~IR7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D3B60941-9017-4DF9-B32E-5B937F412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63881"/>
              </p:ext>
            </p:extLst>
          </p:nvPr>
        </p:nvGraphicFramePr>
        <p:xfrm>
          <a:off x="2711624" y="3140968"/>
          <a:ext cx="6264275" cy="92583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5336454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69608033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979454983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637759174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3745654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131521316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81177477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3814137706"/>
                    </a:ext>
                  </a:extLst>
                </a:gridCol>
              </a:tblGrid>
              <a:tr h="462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943371"/>
                  </a:ext>
                </a:extLst>
              </a:tr>
              <a:tr h="4629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26975"/>
                  </a:ext>
                </a:extLst>
              </a:tr>
            </a:tbl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536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202411"/>
            <a:ext cx="11227729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zh-CN" altLang="en-US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初始化时，</a:t>
            </a:r>
            <a:r>
              <a:rPr lang="en-US" altLang="zh-CN" dirty="0">
                <a:latin typeface="Times New Roman" panose="02020603050405020304" pitchFamily="18" charset="0"/>
              </a:rPr>
              <a:t>ICW2</a:t>
            </a:r>
            <a:r>
              <a:rPr lang="zh-CN" altLang="en-US" dirty="0">
                <a:latin typeface="Times New Roman" panose="02020603050405020304" pitchFamily="18" charset="0"/>
              </a:rPr>
              <a:t>的值是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78H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在为中断源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</a:rPr>
              <a:t>IR3</a:t>
            </a:r>
            <a:r>
              <a:rPr lang="zh-CN" altLang="en-US" dirty="0">
                <a:latin typeface="Times New Roman" panose="02020603050405020304" pitchFamily="18" charset="0"/>
              </a:rPr>
              <a:t>服务时要查询中断向量，查询的起始地址是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0000FF"/>
              </a:buCl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         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01E0H        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01E4H</a:t>
            </a: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         C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01E8H       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01ECH</a:t>
            </a:r>
          </a:p>
          <a:p>
            <a:pPr marL="0" indent="0">
              <a:buClr>
                <a:srgbClr val="0000FF"/>
              </a:buClr>
              <a:buNone/>
            </a:pP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01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AF92DFE0-DE4A-43E2-9FF9-9B3D4F0E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386" y="1332166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主程序</a:t>
            </a: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918EE649-4C70-43CC-9ADB-716B273A3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986" y="2017963"/>
            <a:ext cx="0" cy="1600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DA249BF7-25DE-480D-9DA9-3C05BD5F2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986" y="3922963"/>
            <a:ext cx="0" cy="1600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D5E9AF2C-3DF6-4400-922F-4B5CE9C91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786" y="2703763"/>
            <a:ext cx="0" cy="20574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E1E4BCB-399B-4E8B-814E-CE9848B4F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2386" y="2551363"/>
            <a:ext cx="1981200" cy="9906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E0CF05-2C14-412D-ABA8-B98B614E0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8386" y="2405316"/>
            <a:ext cx="1447800" cy="2031325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zh-CN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IRET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021FF06-8915-468C-BF95-6F919B71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586" y="1871917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中断服务程序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1903260-FB65-4117-8701-EF5E71B3CB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6186" y="3922963"/>
            <a:ext cx="1905000" cy="7620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272F0120-EBF9-4857-85FD-156B44B27037}"/>
              </a:ext>
            </a:extLst>
          </p:cNvPr>
          <p:cNvSpPr>
            <a:spLocks/>
          </p:cNvSpPr>
          <p:nvPr/>
        </p:nvSpPr>
        <p:spPr bwMode="auto">
          <a:xfrm>
            <a:off x="2275386" y="4151567"/>
            <a:ext cx="914400" cy="461665"/>
          </a:xfrm>
          <a:prstGeom prst="accentCallout1">
            <a:avLst>
              <a:gd name="adj1" fmla="val 24324"/>
              <a:gd name="adj2" fmla="val 108333"/>
              <a:gd name="adj3" fmla="val -71620"/>
              <a:gd name="adj4" fmla="val 267537"/>
            </a:avLst>
          </a:prstGeom>
          <a:solidFill>
            <a:schemeClr val="accent2">
              <a:lumMod val="60000"/>
              <a:lumOff val="40000"/>
            </a:schemeClr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断点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D89C13C8-484B-4EDE-81D0-748F8F456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986" y="3389563"/>
            <a:ext cx="1676400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BCD90A5-BC60-49A4-8906-43117297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186" y="2875217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中断请求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EAA99262-3C36-4DFF-BB16-C86EDF9E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263" y="5328511"/>
            <a:ext cx="5562600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中断请求可以来自处理器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外部的中断源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，也可以由处理器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执行指令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引起：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例如，执行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n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指令。</a:t>
            </a: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ClrTx/>
              <a:buSz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4527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9C7B6A-B8C7-4F6C-A8DF-0EE9498D9724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1328238"/>
            <a:ext cx="7772400" cy="6064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kern="0" dirty="0">
                <a:solidFill>
                  <a:srgbClr val="0000FF"/>
                </a:solidFill>
              </a:rPr>
              <a:t>问题：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5CC231-68B1-44C7-9383-8061BB9E1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88840"/>
            <a:ext cx="8178800" cy="417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800" kern="0" dirty="0">
                <a:latin typeface="Times New Roman" panose="02020603050405020304" pitchFamily="18" charset="0"/>
              </a:rPr>
              <a:t>一片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可以管理多少级中断？</a:t>
            </a:r>
          </a:p>
          <a:p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片内端口地址有几个？</a:t>
            </a:r>
          </a:p>
          <a:p>
            <a:r>
              <a:rPr lang="zh-CN" altLang="en-US" sz="2800" kern="0" dirty="0">
                <a:latin typeface="Times New Roman" panose="02020603050405020304" pitchFamily="18" charset="0"/>
              </a:rPr>
              <a:t>中断屏蔽寄存器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的作用是什么？</a:t>
            </a:r>
          </a:p>
          <a:p>
            <a:r>
              <a:rPr lang="zh-CN" altLang="en-US" sz="2800" kern="0" dirty="0">
                <a:latin typeface="Times New Roman" panose="02020603050405020304" pitchFamily="18" charset="0"/>
              </a:rPr>
              <a:t>中断请求寄存器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IRR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的作用是什么？</a:t>
            </a:r>
          </a:p>
          <a:p>
            <a:r>
              <a:rPr lang="zh-CN" altLang="en-US" sz="2800" kern="0" dirty="0">
                <a:latin typeface="Times New Roman" panose="02020603050405020304" pitchFamily="18" charset="0"/>
              </a:rPr>
              <a:t>中断服务寄存器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的作用是什么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？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的工作方式是怎样的？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r>
              <a:rPr lang="zh-CN" altLang="en-US" sz="2800" kern="0" dirty="0">
                <a:latin typeface="Times New Roman" panose="02020603050405020304" pitchFamily="18" charset="0"/>
              </a:rPr>
              <a:t>如何进行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芯片的初始化编程？</a:t>
            </a:r>
          </a:p>
          <a:p>
            <a:pPr>
              <a:lnSpc>
                <a:spcPct val="90000"/>
              </a:lnSpc>
            </a:pP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9C7B6A-B8C7-4F6C-A8DF-0EE9498D9724}"/>
              </a:ext>
            </a:extLst>
          </p:cNvPr>
          <p:cNvSpPr txBox="1">
            <a:spLocks noChangeArrowheads="1"/>
          </p:cNvSpPr>
          <p:nvPr/>
        </p:nvSpPr>
        <p:spPr>
          <a:xfrm>
            <a:off x="1055440" y="4941168"/>
            <a:ext cx="7772400" cy="6064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kern="0" dirty="0" smtClean="0">
                <a:solidFill>
                  <a:srgbClr val="0000FF"/>
                </a:solidFill>
              </a:rPr>
              <a:t>进一步：</a:t>
            </a:r>
            <a:endParaRPr lang="zh-CN" altLang="en-US" sz="3200" kern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464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196753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6.3.4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的工作方式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3CC9A5-3A2F-423C-BC47-43529640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916832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GB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的工作方式有如下几类：</a:t>
            </a: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引入中断请求的方式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中断优先级设置方式</a:t>
            </a: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屏蔽中断源的方式</a:t>
            </a: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中断结束处理方式</a:t>
            </a: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连接系统总线的方式</a:t>
            </a:r>
          </a:p>
          <a:p>
            <a:pPr lvl="1"/>
            <a:r>
              <a:rPr lang="zh-CN" altLang="en-GB" kern="0" dirty="0">
                <a:latin typeface="黑体" panose="02010609060101010101" pitchFamily="49" charset="-122"/>
                <a:ea typeface="黑体" panose="02010609060101010101" pitchFamily="49" charset="-122"/>
              </a:rPr>
              <a:t>级联工作方式</a:t>
            </a:r>
            <a:endParaRPr lang="zh-CN" altLang="en-US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087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B7E33A-B053-4D3A-8574-3CB7C5B9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268760"/>
            <a:ext cx="10801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en-US" altLang="zh-CN" sz="2800" kern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800" kern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中断触发方式</a:t>
            </a:r>
          </a:p>
          <a:p>
            <a:pPr marL="925200" indent="-457200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边沿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触发方式：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此方式由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ICW1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来设置。</a:t>
            </a:r>
          </a:p>
          <a:p>
            <a:pPr marL="925200" indent="-457200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电平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触发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方式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800" kern="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中断输入端出现</a:t>
            </a:r>
            <a:r>
              <a:rPr lang="en-US" altLang="zh-CN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个中断请求并得到响应后，输入端必须及时撤除高电平。</a:t>
            </a:r>
          </a:p>
          <a:p>
            <a:pPr marL="925200" indent="-457200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查询方式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用软件查询是否有中断请求？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en-US" altLang="zh-CN" sz="2800" kern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kern="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连接总线方式</a:t>
            </a:r>
          </a:p>
          <a:p>
            <a:pPr marL="828000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缓冲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方式</a:t>
            </a:r>
          </a:p>
          <a:p>
            <a:pPr marL="828000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非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缓冲方式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kern="0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337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">
            <a:extLst>
              <a:ext uri="{FF2B5EF4-FFF2-40B4-BE49-F238E27FC236}">
                <a16:creationId xmlns:a16="http://schemas.microsoft.com/office/drawing/2014/main" id="{01280B57-CE22-4C82-8956-6AAC7B25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700808"/>
            <a:ext cx="741142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C00000"/>
              </a:buClr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边沿触发方式</a:t>
            </a:r>
          </a:p>
          <a:p>
            <a:pPr lvl="1"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将中断请求输入端出现的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上升沿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作为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中断请求信号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线以正跳沿向请求中断，在上升沿后可一直维持高电平，不会再产生中断。</a:t>
            </a:r>
          </a:p>
          <a:p>
            <a:pPr algn="just">
              <a:buClr>
                <a:srgbClr val="C00000"/>
              </a:buClr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电平触发方式</a:t>
            </a:r>
          </a:p>
          <a:p>
            <a:pPr lvl="1"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中断请求端出现的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高电平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是有效的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中断请求信号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线以高电平向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8259A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请求中断，但在响应中断后必须及时清除该高电平，以免引起第二次误中断。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zh-CN" altLang="en-US" kern="0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grpSp>
        <p:nvGrpSpPr>
          <p:cNvPr id="53" name="Group 6">
            <a:extLst>
              <a:ext uri="{FF2B5EF4-FFF2-40B4-BE49-F238E27FC236}">
                <a16:creationId xmlns:a16="http://schemas.microsoft.com/office/drawing/2014/main" id="{4ABD5948-53E5-4534-9AA1-FB24153C26A7}"/>
              </a:ext>
            </a:extLst>
          </p:cNvPr>
          <p:cNvGrpSpPr>
            <a:grpSpLocks/>
          </p:cNvGrpSpPr>
          <p:nvPr/>
        </p:nvGrpSpPr>
        <p:grpSpPr bwMode="auto">
          <a:xfrm>
            <a:off x="8760296" y="2708920"/>
            <a:ext cx="2451100" cy="2068512"/>
            <a:chOff x="4123" y="1395"/>
            <a:chExt cx="1544" cy="1303"/>
          </a:xfrm>
        </p:grpSpPr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A4E98091-9CA4-4BBF-A4E8-081C9A4BE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8DE68A5A-B6A1-4144-950F-E70F74A1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DACF4088-A7C3-431E-AA2A-03B4AF539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A1ADC798-9964-4B8F-8005-7A6AD0B25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BE3FDA72-99D5-4EB0-8F96-C2B6401D5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008FB22C-D64E-43BD-AF5F-DB9C991F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E9F1274F-997C-4C46-BEF6-A8B1A5D38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55D10D27-6D84-4A57-B386-3446064F5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E16AF792-0605-427F-B3F6-EBFA1906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rgbClr val="66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532DA7FD-8ECA-4657-8EFB-5386D67C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7045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中断屏蔽方式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E56684-077B-44A8-83DA-E020E0264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916832"/>
            <a:ext cx="10657184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普通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屏蔽方式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重点掌握） </a:t>
            </a:r>
            <a:r>
              <a:rPr lang="zh-CN" altLang="en-US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zh-CN" altLang="en-US" sz="2400" kern="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4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OCW1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命令将中断屏蔽寄存器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的相应位置“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1”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特殊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屏蔽方式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用于中断处理程序中。当要允许优先级低的中断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进入，可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采用特殊屏蔽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方式。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可用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OCW3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=11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设置</a:t>
            </a:r>
            <a:r>
              <a:rPr lang="zh-CN" altLang="en-US" sz="24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并将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IMR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对应于本级中断的位置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来实现</a:t>
            </a:r>
            <a:r>
              <a:rPr lang="zh-CN" altLang="en-US" sz="24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此时除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IMR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中置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位对应的中断被屏蔽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外，其它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位对应的中断无论优先级高低都可得到响应。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endParaRPr lang="en-US" altLang="zh-CN" sz="2400" kern="0" baseline="-25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  <a:buFontTx/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42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1412776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优先级的管理方式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93AAE6-9A87-4463-B07F-F6FF30DE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2060848"/>
            <a:ext cx="7427912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>
                <a:solidFill>
                  <a:srgbClr val="C00000"/>
                </a:solidFill>
              </a:rPr>
              <a:t>一般完全嵌套方式</a:t>
            </a:r>
            <a:r>
              <a:rPr lang="en-US" altLang="zh-CN" sz="2800" kern="0" dirty="0">
                <a:solidFill>
                  <a:srgbClr val="C00000"/>
                </a:solidFill>
              </a:rPr>
              <a:t>(</a:t>
            </a:r>
            <a:r>
              <a:rPr lang="zh-CN" altLang="en-US" sz="2800" kern="0" dirty="0">
                <a:solidFill>
                  <a:srgbClr val="C00000"/>
                </a:solidFill>
              </a:rPr>
              <a:t>重点掌握）</a:t>
            </a:r>
          </a:p>
          <a:p>
            <a:pPr algn="just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>
                <a:solidFill>
                  <a:srgbClr val="C00000"/>
                </a:solidFill>
              </a:rPr>
              <a:t>特殊完全嵌套方式</a:t>
            </a:r>
            <a:r>
              <a:rPr lang="en-US" altLang="zh-CN" sz="2800" kern="0" dirty="0">
                <a:solidFill>
                  <a:srgbClr val="C00000"/>
                </a:solidFill>
              </a:rPr>
              <a:t>(</a:t>
            </a:r>
            <a:r>
              <a:rPr lang="zh-CN" altLang="en-US" sz="2800" kern="0" dirty="0">
                <a:solidFill>
                  <a:srgbClr val="C00000"/>
                </a:solidFill>
              </a:rPr>
              <a:t>重点掌握）</a:t>
            </a:r>
          </a:p>
          <a:p>
            <a:pPr algn="just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/>
              <a:t>优先级自动循环方式</a:t>
            </a:r>
          </a:p>
          <a:p>
            <a:pPr algn="just">
              <a:lnSpc>
                <a:spcPct val="130000"/>
              </a:lnSpc>
              <a:buClr>
                <a:srgbClr val="C00000"/>
              </a:buClr>
              <a:defRPr/>
            </a:pPr>
            <a:r>
              <a:rPr lang="zh-CN" altLang="en-US" sz="2800" kern="0" dirty="0"/>
              <a:t>优先级特殊循环方式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  <a:defRPr/>
            </a:pPr>
            <a:endParaRPr lang="zh-CN" altLang="en-US" sz="2800" kern="0" dirty="0"/>
          </a:p>
          <a:p>
            <a:pPr>
              <a:lnSpc>
                <a:spcPct val="130000"/>
              </a:lnSpc>
              <a:defRPr/>
            </a:pPr>
            <a:endParaRPr lang="zh-CN" altLang="en-US" sz="2800" kern="0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3600" kern="0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8872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CBABAF-17E1-4801-9884-F8A2F36A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19" y="1340768"/>
            <a:ext cx="10257742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）一般完全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嵌套方式：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在对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进行初始化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后，没有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设置其它优先级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方式，则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自动按此方式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工作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</a:pPr>
            <a:r>
              <a:rPr lang="en-US" altLang="zh-CN" sz="2400" kern="0" dirty="0">
                <a:solidFill>
                  <a:srgbClr val="3120D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特点：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中断请求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按优先级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IR0~IR7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级进行处理，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IR0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级中断的优先级最高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。当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一个中断被响应时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ISR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中的对应位</a:t>
            </a:r>
            <a:r>
              <a:rPr lang="en-US" altLang="zh-CN" sz="2400" kern="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400" kern="0" baseline="-250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被置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，中断类型码被放到数据总线上，然后进入中断服务程序。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Times New Roman" panose="02020603050405020304" pitchFamily="18" charset="0"/>
              </a:rPr>
              <a:t>   一般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情况下（除了中断自动结束方式外），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发出中断结束命令（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）前，此对应位一直保持“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370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63F46E-4AB7-4D3A-989B-49F8A16D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1196752"/>
            <a:ext cx="10432776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）特殊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全嵌套方式</a:t>
            </a:r>
          </a:p>
          <a:p>
            <a:pPr lvl="1">
              <a:lnSpc>
                <a:spcPct val="130000"/>
              </a:lnSpc>
            </a:pPr>
            <a:r>
              <a:rPr lang="zh-CN" altLang="en-US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用途：</a:t>
            </a:r>
            <a:r>
              <a:rPr lang="zh-CN" altLang="en-US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多</a:t>
            </a: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片级联</a:t>
            </a:r>
            <a:r>
              <a:rPr lang="zh-CN" altLang="en-US" kern="0" dirty="0">
                <a:latin typeface="Times New Roman" panose="02020603050405020304" pitchFamily="18" charset="0"/>
              </a:rPr>
              <a:t>方式</a:t>
            </a:r>
            <a:r>
              <a:rPr lang="en-US" altLang="zh-CN" kern="0" dirty="0">
                <a:latin typeface="Times New Roman" panose="02020603050405020304" pitchFamily="18" charset="0"/>
              </a:rPr>
              <a:t>, </a:t>
            </a:r>
            <a:r>
              <a:rPr lang="zh-CN" altLang="en-US" kern="0" dirty="0">
                <a:latin typeface="Times New Roman" panose="02020603050405020304" pitchFamily="18" charset="0"/>
              </a:rPr>
              <a:t>特殊全嵌套方式仅设置在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主片</a:t>
            </a:r>
            <a:r>
              <a:rPr lang="zh-CN" altLang="en-US" kern="0" dirty="0">
                <a:latin typeface="Times New Roman" panose="02020603050405020304" pitchFamily="18" charset="0"/>
              </a:rPr>
              <a:t>中</a:t>
            </a:r>
            <a:r>
              <a:rPr lang="en-US" altLang="zh-CN" kern="0" dirty="0">
                <a:latin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特点：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和</a:t>
            </a:r>
            <a:r>
              <a:rPr lang="zh-CN" altLang="en-US" kern="0" dirty="0">
                <a:latin typeface="Times New Roman" panose="02020603050405020304" pitchFamily="18" charset="0"/>
              </a:rPr>
              <a:t>全嵌套方式基本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相同，不同</a:t>
            </a:r>
            <a:r>
              <a:rPr lang="zh-CN" altLang="en-US" kern="0" dirty="0">
                <a:latin typeface="Times New Roman" panose="02020603050405020304" pitchFamily="18" charset="0"/>
              </a:rPr>
              <a:t>的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是：在处理以及</a:t>
            </a:r>
            <a:r>
              <a:rPr lang="zh-CN" altLang="en-US" kern="0" dirty="0">
                <a:latin typeface="Times New Roman" panose="02020603050405020304" pitchFamily="18" charset="0"/>
              </a:rPr>
              <a:t>中断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时，</a:t>
            </a:r>
            <a:r>
              <a:rPr lang="zh-CN" altLang="en-US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可</a:t>
            </a: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响应同级</a:t>
            </a:r>
            <a:r>
              <a:rPr lang="zh-CN" altLang="en-US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中断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，从而</a:t>
            </a:r>
            <a:r>
              <a:rPr lang="zh-CN" altLang="en-US" kern="0" dirty="0">
                <a:latin typeface="Times New Roman" panose="02020603050405020304" pitchFamily="18" charset="0"/>
              </a:rPr>
              <a:t>实现对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同级</a:t>
            </a:r>
            <a:r>
              <a:rPr lang="zh-CN" altLang="en-US" kern="0" dirty="0">
                <a:latin typeface="Times New Roman" panose="02020603050405020304" pitchFamily="18" charset="0"/>
              </a:rPr>
              <a:t>中断请求的特殊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嵌套</a:t>
            </a:r>
            <a:r>
              <a:rPr lang="zh-CN" altLang="en-US" kern="0" dirty="0">
                <a:latin typeface="Times New Roman" panose="02020603050405020304" pitchFamily="18" charset="0"/>
              </a:rPr>
              <a:t>。</a:t>
            </a:r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88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>
            <a:extLst>
              <a:ext uri="{FF2B5EF4-FFF2-40B4-BE49-F238E27FC236}">
                <a16:creationId xmlns:a16="http://schemas.microsoft.com/office/drawing/2014/main" id="{9A0357D5-589F-4C35-8322-F1DD1C0F1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792789"/>
            <a:ext cx="30480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DE4E9360-9587-4F00-B622-6BEDEC81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5" y="2001842"/>
            <a:ext cx="93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主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endParaRPr kumimoji="0"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4612" name="Oval 4">
            <a:extLst>
              <a:ext uri="{FF2B5EF4-FFF2-40B4-BE49-F238E27FC236}">
                <a16:creationId xmlns:a16="http://schemas.microsoft.com/office/drawing/2014/main" id="{3A788036-6271-4872-AFB9-978E7BAE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93" y="4149725"/>
            <a:ext cx="357187" cy="145415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E1ACE7C-C0B1-4E8F-852E-2930388F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30" y="2287593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7BD1A4AC-F518-4659-87D3-C7DC36CF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42" y="2287593"/>
            <a:ext cx="892175" cy="395922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4615" name="Line 7">
            <a:extLst>
              <a:ext uri="{FF2B5EF4-FFF2-40B4-BE49-F238E27FC236}">
                <a16:creationId xmlns:a16="http://schemas.microsoft.com/office/drawing/2014/main" id="{828849E5-EDD9-4619-8E2C-B25C1B7D7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376738"/>
            <a:ext cx="195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5CE65AA5-4162-4F00-99B1-CD7049E5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794005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IR0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IR1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IR2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IR3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IR4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IR5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IR6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IR7</a:t>
            </a:r>
          </a:p>
          <a:p>
            <a:pPr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825D11F1-C45D-4B8A-9C79-1C0E588D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28543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5B1EEB03-02DB-44FF-8F1F-8FC0F4BA8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3230563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1">
            <a:extLst>
              <a:ext uri="{FF2B5EF4-FFF2-40B4-BE49-F238E27FC236}">
                <a16:creationId xmlns:a16="http://schemas.microsoft.com/office/drawing/2014/main" id="{E4F02EFF-4DD4-4E56-86CB-9C628530B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36083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4403CF82-9FA7-46D3-8436-6AB919773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00367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1" name="Line 13">
            <a:extLst>
              <a:ext uri="{FF2B5EF4-FFF2-40B4-BE49-F238E27FC236}">
                <a16:creationId xmlns:a16="http://schemas.microsoft.com/office/drawing/2014/main" id="{AF782B25-0B49-459B-95DA-D4C789304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5114925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2" name="Line 14">
            <a:extLst>
              <a:ext uri="{FF2B5EF4-FFF2-40B4-BE49-F238E27FC236}">
                <a16:creationId xmlns:a16="http://schemas.microsoft.com/office/drawing/2014/main" id="{2285AA04-99B2-49EC-A664-B315713D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4738688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3" name="Line 15">
            <a:extLst>
              <a:ext uri="{FF2B5EF4-FFF2-40B4-BE49-F238E27FC236}">
                <a16:creationId xmlns:a16="http://schemas.microsoft.com/office/drawing/2014/main" id="{EBEA8C76-0E44-4290-9299-0B7761594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400" y="5492750"/>
            <a:ext cx="357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35DDD7AA-0F2B-4FCB-8884-2CEE60023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28543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Line 17">
            <a:extLst>
              <a:ext uri="{FF2B5EF4-FFF2-40B4-BE49-F238E27FC236}">
                <a16:creationId xmlns:a16="http://schemas.microsoft.com/office/drawing/2014/main" id="{4ED9E326-DF25-44E4-A69F-3CE15380F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3230563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89633ED7-A5D6-42F6-9E76-1E58ABD1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36083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27" name="Line 19">
            <a:extLst>
              <a:ext uri="{FF2B5EF4-FFF2-40B4-BE49-F238E27FC236}">
                <a16:creationId xmlns:a16="http://schemas.microsoft.com/office/drawing/2014/main" id="{5A1A587F-F6EC-4A82-8B5F-20C875370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3" y="3984625"/>
            <a:ext cx="10715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45AC0828-68A3-4047-A8AF-8B1618A6E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43624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1" name="Line 21">
            <a:extLst>
              <a:ext uri="{FF2B5EF4-FFF2-40B4-BE49-F238E27FC236}">
                <a16:creationId xmlns:a16="http://schemas.microsoft.com/office/drawing/2014/main" id="{91F6E438-4246-41C4-B72E-A26F70AE2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4738688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29264178-2D90-4C2C-B851-FB714E009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5114925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B049900B-FB1E-4759-B3A6-99937C93F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0317" y="5492750"/>
            <a:ext cx="536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32" name="Text Box 24">
            <a:extLst>
              <a:ext uri="{FF2B5EF4-FFF2-40B4-BE49-F238E27FC236}">
                <a16:creationId xmlns:a16="http://schemas.microsoft.com/office/drawing/2014/main" id="{656B3032-F53C-4D1F-93E0-BDBE3415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8" y="1125538"/>
            <a:ext cx="1812925" cy="1130300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一般嵌套方式：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从片的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被主片封锁，故更</a:t>
            </a:r>
            <a:r>
              <a: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级别的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IR0-IR2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中断也无法得到响应</a:t>
            </a:r>
          </a:p>
        </p:txBody>
      </p:sp>
      <p:sp>
        <p:nvSpPr>
          <p:cNvPr id="324633" name="Line 25">
            <a:extLst>
              <a:ext uri="{FF2B5EF4-FFF2-40B4-BE49-F238E27FC236}">
                <a16:creationId xmlns:a16="http://schemas.microsoft.com/office/drawing/2014/main" id="{CB904528-70F9-4D3A-8C39-D02E03333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5" y="1628775"/>
            <a:ext cx="2879725" cy="273685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34" name="Line 26">
            <a:extLst>
              <a:ext uri="{FF2B5EF4-FFF2-40B4-BE49-F238E27FC236}">
                <a16:creationId xmlns:a16="http://schemas.microsoft.com/office/drawing/2014/main" id="{78AE3DE0-866C-4E64-8FAB-C46E3CA13B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4693" y="1700213"/>
            <a:ext cx="655637" cy="1452562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35" name="AutoShape 27">
            <a:extLst>
              <a:ext uri="{FF2B5EF4-FFF2-40B4-BE49-F238E27FC236}">
                <a16:creationId xmlns:a16="http://schemas.microsoft.com/office/drawing/2014/main" id="{5B83F9B5-6060-4090-BE0A-01C5CCE4381D}"/>
              </a:ext>
            </a:extLst>
          </p:cNvPr>
          <p:cNvSpPr>
            <a:spLocks/>
          </p:cNvSpPr>
          <p:nvPr/>
        </p:nvSpPr>
        <p:spPr bwMode="auto">
          <a:xfrm>
            <a:off x="6892926" y="2854330"/>
            <a:ext cx="177800" cy="754063"/>
          </a:xfrm>
          <a:prstGeom prst="rightBrace">
            <a:avLst>
              <a:gd name="adj1" fmla="val 35342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4636" name="Text Box 28">
            <a:extLst>
              <a:ext uri="{FF2B5EF4-FFF2-40B4-BE49-F238E27FC236}">
                <a16:creationId xmlns:a16="http://schemas.microsoft.com/office/drawing/2014/main" id="{F5763339-93F8-4B4F-8097-8930E7572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5038729"/>
            <a:ext cx="2065338" cy="13430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特殊嵌套方式：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因主片不封锁从片的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，故级别高的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IR0-IR2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中断可以得到响应。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IR3-IR7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仍被本从片封锁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24637" name="Line 29">
            <a:extLst>
              <a:ext uri="{FF2B5EF4-FFF2-40B4-BE49-F238E27FC236}">
                <a16:creationId xmlns:a16="http://schemas.microsoft.com/office/drawing/2014/main" id="{F84DD284-32F2-4A64-906B-4803410A1E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2038" y="4437067"/>
            <a:ext cx="2952750" cy="11525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38" name="Text Box 30">
            <a:extLst>
              <a:ext uri="{FF2B5EF4-FFF2-40B4-BE49-F238E27FC236}">
                <a16:creationId xmlns:a16="http://schemas.microsoft.com/office/drawing/2014/main" id="{1FA1395B-2B7C-40C5-BCCF-D48F1457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8" y="1039813"/>
            <a:ext cx="360362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</a:p>
        </p:txBody>
      </p:sp>
      <p:sp>
        <p:nvSpPr>
          <p:cNvPr id="324639" name="AutoShape 31">
            <a:extLst>
              <a:ext uri="{FF2B5EF4-FFF2-40B4-BE49-F238E27FC236}">
                <a16:creationId xmlns:a16="http://schemas.microsoft.com/office/drawing/2014/main" id="{7E33AED8-65B9-4A62-9E37-CBEC200E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2997204"/>
            <a:ext cx="2141538" cy="1508125"/>
          </a:xfrm>
          <a:prstGeom prst="cloudCallout">
            <a:avLst>
              <a:gd name="adj1" fmla="val -86398"/>
              <a:gd name="adj2" fmla="val 16949"/>
            </a:avLst>
          </a:prstGeom>
          <a:solidFill>
            <a:srgbClr val="73FF7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kumimoji="0" lang="zh-CN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4640" name="Text Box 32">
            <a:extLst>
              <a:ext uri="{FF2B5EF4-FFF2-40B4-BE49-F238E27FC236}">
                <a16:creationId xmlns:a16="http://schemas.microsoft.com/office/drawing/2014/main" id="{9A84FE54-8BB7-47F9-8B69-D3FE54CA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3429005"/>
            <a:ext cx="1606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6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GB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假定</a:t>
            </a:r>
            <a:r>
              <a:rPr kumimoji="0" lang="en-GB" altLang="zh-CN" sz="18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IR3</a:t>
            </a:r>
            <a:r>
              <a:rPr kumimoji="0" lang="zh-CN" altLang="en-GB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发生中断</a:t>
            </a:r>
            <a:r>
              <a:rPr kumimoji="0" lang="en-GB" altLang="zh-CN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zh-CN" altLang="en-GB" sz="18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并获得服务</a:t>
            </a:r>
            <a:endParaRPr kumimoji="0" lang="zh-CN" altLang="en-US" sz="1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4641" name="Text Box 33">
            <a:extLst>
              <a:ext uri="{FF2B5EF4-FFF2-40B4-BE49-F238E27FC236}">
                <a16:creationId xmlns:a16="http://schemas.microsoft.com/office/drawing/2014/main" id="{CB26CDF2-7437-4D3B-B019-10BD2EE0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9" y="1125543"/>
            <a:ext cx="1619250" cy="936625"/>
          </a:xfrm>
          <a:prstGeom prst="rect">
            <a:avLst/>
          </a:prstGeom>
          <a:solidFill>
            <a:srgbClr val="73FF7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一般嵌套方式：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IR4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的中断被服务时，这些中断将被封锁。</a:t>
            </a:r>
            <a:endParaRPr lang="zh-CN" altLang="en-US" sz="16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4642" name="Line 34">
            <a:extLst>
              <a:ext uri="{FF2B5EF4-FFF2-40B4-BE49-F238E27FC236}">
                <a16:creationId xmlns:a16="http://schemas.microsoft.com/office/drawing/2014/main" id="{3340B0FD-8D6B-4ADD-AFEC-8C58A5558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413" y="2133605"/>
            <a:ext cx="647700" cy="201612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3" name="Text Box 35">
            <a:extLst>
              <a:ext uri="{FF2B5EF4-FFF2-40B4-BE49-F238E27FC236}">
                <a16:creationId xmlns:a16="http://schemas.microsoft.com/office/drawing/2014/main" id="{828FDA26-BB54-4F67-B4E4-CC93DF5D5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1025529"/>
            <a:ext cx="3381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</a:p>
        </p:txBody>
      </p:sp>
      <p:sp>
        <p:nvSpPr>
          <p:cNvPr id="324644" name="Freeform 36">
            <a:extLst>
              <a:ext uri="{FF2B5EF4-FFF2-40B4-BE49-F238E27FC236}">
                <a16:creationId xmlns:a16="http://schemas.microsoft.com/office/drawing/2014/main" id="{C3AE78B4-9720-467B-851C-489FDB684C58}"/>
              </a:ext>
            </a:extLst>
          </p:cNvPr>
          <p:cNvSpPr>
            <a:spLocks/>
          </p:cNvSpPr>
          <p:nvPr/>
        </p:nvSpPr>
        <p:spPr bwMode="auto">
          <a:xfrm>
            <a:off x="5448305" y="4005263"/>
            <a:ext cx="792163" cy="360362"/>
          </a:xfrm>
          <a:custGeom>
            <a:avLst/>
            <a:gdLst>
              <a:gd name="T0" fmla="*/ 2147483646 w 360"/>
              <a:gd name="T1" fmla="*/ 0 h 156"/>
              <a:gd name="T2" fmla="*/ 0 w 360"/>
              <a:gd name="T3" fmla="*/ 2147483646 h 15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60" h="156">
                <a:moveTo>
                  <a:pt x="360" y="0"/>
                </a:moveTo>
                <a:cubicBezTo>
                  <a:pt x="210" y="65"/>
                  <a:pt x="60" y="130"/>
                  <a:pt x="0" y="1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5" name="Text Box 37">
            <a:extLst>
              <a:ext uri="{FF2B5EF4-FFF2-40B4-BE49-F238E27FC236}">
                <a16:creationId xmlns:a16="http://schemas.microsoft.com/office/drawing/2014/main" id="{A8F8DB3D-AC19-440A-961A-B6071CF46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821368"/>
            <a:ext cx="1500188" cy="936625"/>
          </a:xfrm>
          <a:prstGeom prst="rect">
            <a:avLst/>
          </a:prstGeom>
          <a:solidFill>
            <a:srgbClr val="73FF7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特殊嵌套方式：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IR4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的中断被服务时，只封锁</a:t>
            </a:r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IR5-IR7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24646" name="Line 38">
            <a:extLst>
              <a:ext uri="{FF2B5EF4-FFF2-40B4-BE49-F238E27FC236}">
                <a16:creationId xmlns:a16="http://schemas.microsoft.com/office/drawing/2014/main" id="{825C5B09-E15A-4E48-8672-53C7F1090F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24688" y="3341693"/>
            <a:ext cx="1071562" cy="16970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47" name="Text Box 39">
            <a:extLst>
              <a:ext uri="{FF2B5EF4-FFF2-40B4-BE49-F238E27FC236}">
                <a16:creationId xmlns:a16="http://schemas.microsoft.com/office/drawing/2014/main" id="{38B93C01-4965-466F-A0A5-001BD85B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3152780"/>
            <a:ext cx="3048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26178A3D-458C-4BCD-83C3-32D1AC76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9" y="4265618"/>
            <a:ext cx="3603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</p:txBody>
      </p:sp>
      <p:sp>
        <p:nvSpPr>
          <p:cNvPr id="324649" name="Line 41">
            <a:extLst>
              <a:ext uri="{FF2B5EF4-FFF2-40B4-BE49-F238E27FC236}">
                <a16:creationId xmlns:a16="http://schemas.microsoft.com/office/drawing/2014/main" id="{0FA6ABA3-DB49-461B-AA35-BFDA391B4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7855" y="4386263"/>
            <a:ext cx="714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50" name="Text Box 42">
            <a:extLst>
              <a:ext uri="{FF2B5EF4-FFF2-40B4-BE49-F238E27FC236}">
                <a16:creationId xmlns:a16="http://schemas.microsoft.com/office/drawing/2014/main" id="{4569AE15-B702-4CBA-9F65-E6224B464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7" y="5038729"/>
            <a:ext cx="2889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E.</a:t>
            </a:r>
          </a:p>
        </p:txBody>
      </p:sp>
      <p:sp>
        <p:nvSpPr>
          <p:cNvPr id="76843" name="Text Box 43">
            <a:extLst>
              <a:ext uri="{FF2B5EF4-FFF2-40B4-BE49-F238E27FC236}">
                <a16:creationId xmlns:a16="http://schemas.microsoft.com/office/drawing/2014/main" id="{FD34AA7B-4B7B-4088-8666-B644147F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80" y="1989142"/>
            <a:ext cx="936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endParaRPr kumimoji="0"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44" name="Text Box 44">
            <a:extLst>
              <a:ext uri="{FF2B5EF4-FFF2-40B4-BE49-F238E27FC236}">
                <a16:creationId xmlns:a16="http://schemas.microsoft.com/office/drawing/2014/main" id="{AD60C845-4396-47C3-80F5-8E6E1D20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5" y="4264025"/>
            <a:ext cx="3603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</p:txBody>
      </p:sp>
      <p:sp>
        <p:nvSpPr>
          <p:cNvPr id="76845" name="Text Box 45">
            <a:extLst>
              <a:ext uri="{FF2B5EF4-FFF2-40B4-BE49-F238E27FC236}">
                <a16:creationId xmlns:a16="http://schemas.microsoft.com/office/drawing/2014/main" id="{BE91DDDE-6C9B-41AA-96EB-E7EC3953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781305"/>
            <a:ext cx="382588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IR0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IR1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IR2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IR3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IR4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IR5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IR6</a:t>
            </a: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IR7</a:t>
            </a:r>
          </a:p>
          <a:p>
            <a:pPr>
              <a:lnSpc>
                <a:spcPct val="88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kumimoji="0" lang="en-US" altLang="zh-CN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4654" name="Oval 46">
            <a:extLst>
              <a:ext uri="{FF2B5EF4-FFF2-40B4-BE49-F238E27FC236}">
                <a16:creationId xmlns:a16="http://schemas.microsoft.com/office/drawing/2014/main" id="{66BF4F6A-0F15-4F03-B46E-8D7E8D14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581530"/>
            <a:ext cx="357188" cy="1008063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4655" name="Line 47">
            <a:extLst>
              <a:ext uri="{FF2B5EF4-FFF2-40B4-BE49-F238E27FC236}">
                <a16:creationId xmlns:a16="http://schemas.microsoft.com/office/drawing/2014/main" id="{93E9C044-16AB-4D96-B30C-BA71ACBA8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8443" y="5300668"/>
            <a:ext cx="504825" cy="43338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E3B410B4-BEB4-43AA-A4F8-F7692113A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7" y="476251"/>
            <a:ext cx="69119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GB" sz="2800" dirty="0">
                <a:solidFill>
                  <a:srgbClr val="0000FF"/>
                </a:solidFill>
                <a:latin typeface="黑体" panose="02010609060101010101" pitchFamily="49" charset="-122"/>
              </a:rPr>
              <a:t>一般全嵌套方式与特殊全嵌套方式的区别</a:t>
            </a:r>
            <a:r>
              <a:rPr kumimoji="0" lang="zh-CN" altLang="en-US" sz="2800" b="0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95035720-A905-4BC0-8674-296BF2B1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1" y="4076700"/>
            <a:ext cx="6477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16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去</a:t>
            </a:r>
            <a:r>
              <a:rPr kumimoji="0" lang="en-US" altLang="zh-CN" sz="16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</a:p>
        </p:txBody>
      </p:sp>
      <p:grpSp>
        <p:nvGrpSpPr>
          <p:cNvPr id="324658" name="Group 50">
            <a:extLst>
              <a:ext uri="{FF2B5EF4-FFF2-40B4-BE49-F238E27FC236}">
                <a16:creationId xmlns:a16="http://schemas.microsoft.com/office/drawing/2014/main" id="{C50D86FC-67D5-43B9-898B-043C2A02EE9C}"/>
              </a:ext>
            </a:extLst>
          </p:cNvPr>
          <p:cNvGrpSpPr>
            <a:grpSpLocks/>
          </p:cNvGrpSpPr>
          <p:nvPr/>
        </p:nvGrpSpPr>
        <p:grpSpPr bwMode="auto">
          <a:xfrm>
            <a:off x="4511676" y="4221163"/>
            <a:ext cx="215900" cy="360362"/>
            <a:chOff x="1882" y="2659"/>
            <a:chExt cx="136" cy="227"/>
          </a:xfrm>
        </p:grpSpPr>
        <p:sp>
          <p:nvSpPr>
            <p:cNvPr id="76851" name="Line 51">
              <a:extLst>
                <a:ext uri="{FF2B5EF4-FFF2-40B4-BE49-F238E27FC236}">
                  <a16:creationId xmlns:a16="http://schemas.microsoft.com/office/drawing/2014/main" id="{9F675B24-7A2F-43D5-B818-D317BF78A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6852" name="Line 52">
              <a:extLst>
                <a:ext uri="{FF2B5EF4-FFF2-40B4-BE49-F238E27FC236}">
                  <a16:creationId xmlns:a16="http://schemas.microsoft.com/office/drawing/2014/main" id="{5426266D-61B4-4CFE-A8EF-5A3D05619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659"/>
              <a:ext cx="136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3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24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24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24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4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24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24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3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3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3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32" grpId="0" animBg="1"/>
      <p:bldP spid="324632" grpId="1" animBg="1"/>
      <p:bldP spid="324636" grpId="0" animBg="1"/>
      <p:bldP spid="324638" grpId="0"/>
      <p:bldP spid="324638" grpId="1"/>
      <p:bldP spid="324639" grpId="0" animBg="1"/>
      <p:bldP spid="324640" grpId="0"/>
      <p:bldP spid="324641" grpId="0" animBg="1"/>
      <p:bldP spid="324641" grpId="1" animBg="1"/>
      <p:bldP spid="324643" grpId="0"/>
      <p:bldP spid="324643" grpId="1"/>
      <p:bldP spid="324645" grpId="0" animBg="1"/>
      <p:bldP spid="324647" grpId="0"/>
      <p:bldP spid="32465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58A530-BE50-432F-9E16-262BEEAF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1196752"/>
            <a:ext cx="10585176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Clr>
                <a:srgbClr val="0000FF"/>
              </a:buClr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）优先级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自动循环方式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CN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用途：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多</a:t>
            </a:r>
            <a:r>
              <a:rPr lang="zh-CN" altLang="en-US" kern="0" dirty="0">
                <a:latin typeface="Times New Roman" panose="02020603050405020304" pitchFamily="18" charset="0"/>
              </a:rPr>
              <a:t>个中断源优先级相等的场合。</a:t>
            </a:r>
            <a:endParaRPr lang="zh-CN" altLang="en-US" kern="0" dirty="0">
              <a:solidFill>
                <a:srgbClr val="130B35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特点：</a:t>
            </a:r>
            <a:r>
              <a:rPr lang="zh-CN" altLang="en-US" kern="0" dirty="0" smtClean="0">
                <a:solidFill>
                  <a:srgbClr val="130B35"/>
                </a:solidFill>
                <a:latin typeface="Times New Roman" panose="02020603050405020304" pitchFamily="18" charset="0"/>
              </a:rPr>
              <a:t>优先级</a:t>
            </a:r>
            <a:r>
              <a:rPr lang="zh-CN" altLang="en-US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是在变化的，一个设备中断处理</a:t>
            </a:r>
            <a:r>
              <a:rPr lang="zh-CN" altLang="en-US" kern="0" dirty="0" smtClean="0">
                <a:solidFill>
                  <a:srgbClr val="130B35"/>
                </a:solidFill>
                <a:latin typeface="Times New Roman" panose="02020603050405020304" pitchFamily="18" charset="0"/>
              </a:rPr>
              <a:t>完后</a:t>
            </a:r>
            <a:r>
              <a:rPr lang="en-US" altLang="zh-CN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它的优先级自动降为最低。 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130B35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的操作命令字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OCW</a:t>
            </a:r>
            <a:r>
              <a:rPr lang="en-US" altLang="zh-CN" sz="2800" kern="0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决定。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b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3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205216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ClrTx/>
              <a:buSzTx/>
            </a:pPr>
            <a:r>
              <a:rPr lang="en-US" altLang="zh-CN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6.1.2  </a:t>
            </a:r>
            <a:r>
              <a:rPr lang="zh-CN" altLang="en-US" sz="3200" b="1" kern="0" dirty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中断</a:t>
            </a:r>
            <a:r>
              <a:rPr lang="zh-CN" altLang="en-US" sz="3200" b="1" kern="0" dirty="0" smtClean="0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源与中断识别</a:t>
            </a:r>
            <a:endParaRPr lang="en-US" altLang="zh-CN" sz="3200" b="1" kern="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27448" y="2032109"/>
            <a:ext cx="9433048" cy="43924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CC0000"/>
                </a:solidFill>
              </a:rPr>
              <a:t>1.</a:t>
            </a:r>
            <a:r>
              <a:rPr lang="zh-CN" altLang="en-US" b="1" dirty="0">
                <a:solidFill>
                  <a:srgbClr val="CC0000"/>
                </a:solidFill>
              </a:rPr>
              <a:t>中断源</a:t>
            </a:r>
            <a:r>
              <a:rPr lang="zh-CN" altLang="en-US" b="1" dirty="0" smtClean="0">
                <a:solidFill>
                  <a:srgbClr val="CC0000"/>
                </a:solidFill>
              </a:rPr>
              <a:t>：</a:t>
            </a:r>
            <a:r>
              <a:rPr lang="zh-CN" altLang="en-US" b="1" dirty="0" smtClean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）数据输入</a:t>
            </a:r>
            <a:r>
              <a:rPr lang="en-US" altLang="zh-CN" b="1" dirty="0"/>
              <a:t>/</a:t>
            </a:r>
            <a:r>
              <a:rPr lang="zh-CN" altLang="en-US" b="1" dirty="0"/>
              <a:t>输出设备请求中断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zh-CN" altLang="en-US" b="1" dirty="0"/>
              <a:t>                      （</a:t>
            </a:r>
            <a:r>
              <a:rPr lang="en-US" altLang="zh-CN" b="1" dirty="0"/>
              <a:t>2</a:t>
            </a:r>
            <a:r>
              <a:rPr lang="zh-CN" altLang="en-US" b="1" dirty="0"/>
              <a:t>）定时时间到申请中断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zh-CN" altLang="en-US" b="1" dirty="0"/>
              <a:t>                      （</a:t>
            </a:r>
            <a:r>
              <a:rPr lang="en-US" altLang="zh-CN" b="1" dirty="0"/>
              <a:t>3</a:t>
            </a:r>
            <a:r>
              <a:rPr lang="zh-CN" altLang="en-US" b="1" dirty="0"/>
              <a:t>）满足规定条件申请中断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zh-CN" altLang="en-US" b="1" dirty="0"/>
              <a:t>                      （</a:t>
            </a:r>
            <a:r>
              <a:rPr lang="en-US" altLang="zh-CN" b="1" dirty="0"/>
              <a:t>4</a:t>
            </a:r>
            <a:r>
              <a:rPr lang="zh-CN" altLang="en-US" b="1" dirty="0"/>
              <a:t>）电源掉电 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zh-CN" altLang="en-US" b="1" dirty="0"/>
              <a:t>                      （</a:t>
            </a:r>
            <a:r>
              <a:rPr lang="en-US" altLang="zh-CN" b="1" dirty="0"/>
              <a:t>5</a:t>
            </a:r>
            <a:r>
              <a:rPr lang="zh-CN" altLang="en-US" b="1" dirty="0"/>
              <a:t>）故障报警申请中断</a:t>
            </a:r>
            <a:br>
              <a:rPr lang="zh-CN" altLang="en-US" b="1" dirty="0"/>
            </a:br>
            <a:r>
              <a:rPr lang="zh-CN" altLang="en-US" b="1" dirty="0"/>
              <a:t>                   </a:t>
            </a:r>
            <a:r>
              <a:rPr lang="zh-CN" altLang="en-US" b="1" dirty="0" smtClean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）程序调试设置中断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CC0000"/>
                </a:solidFill>
              </a:rPr>
              <a:t>2.</a:t>
            </a:r>
            <a:r>
              <a:rPr lang="zh-CN" altLang="en-US" b="1" dirty="0">
                <a:solidFill>
                  <a:srgbClr val="CC0000"/>
                </a:solidFill>
              </a:rPr>
              <a:t>中断识别</a:t>
            </a:r>
            <a:r>
              <a:rPr lang="en-US" altLang="zh-CN" b="1" dirty="0">
                <a:solidFill>
                  <a:srgbClr val="CC0000"/>
                </a:solidFill>
              </a:rPr>
              <a:t>:</a:t>
            </a:r>
            <a:endParaRPr lang="en-US" altLang="zh-CN" b="1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zh-CN" sz="2800" b="1" dirty="0"/>
              <a:t>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目的</a:t>
            </a:r>
            <a:r>
              <a:rPr lang="zh-CN" altLang="en-US" sz="2800" b="1" dirty="0">
                <a:solidFill>
                  <a:srgbClr val="FFC000"/>
                </a:solidFill>
              </a:rPr>
              <a:t>：</a:t>
            </a:r>
            <a:r>
              <a:rPr lang="zh-CN" altLang="en-US" sz="2800" b="1" dirty="0" smtClean="0"/>
              <a:t>形成</a:t>
            </a:r>
            <a:r>
              <a:rPr lang="zh-CN" altLang="en-US" sz="2800" b="1" dirty="0"/>
              <a:t>该中断服务程序的入口</a:t>
            </a:r>
            <a:r>
              <a:rPr lang="zh-CN" altLang="en-US" sz="2800" b="1" dirty="0" smtClean="0"/>
              <a:t>地址。</a:t>
            </a:r>
            <a:endParaRPr lang="zh-CN" altLang="en-US" sz="28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CEF8B3D-BCEB-4178-8C0D-8E0897546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484784"/>
            <a:ext cx="1051316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Clr>
                <a:srgbClr val="0000FF"/>
              </a:buClr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）优先级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指定方式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    用户根据要求用置优先级命令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指定最低优先级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，例如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设置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8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为最低优先级，则最高优先级为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8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i+1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，其它各级按循环方式类推。</a:t>
            </a:r>
          </a:p>
          <a:p>
            <a:pPr algn="just"/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853" y="120455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中断优先方式与中断嵌套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0ACC5-ECB3-4FB4-96CA-F47E11BA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752" y="1948502"/>
            <a:ext cx="10277807" cy="318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789007" lvl="1" indent="-331797"/>
            <a:r>
              <a:rPr lang="zh-CN" altLang="en-GB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固定</a:t>
            </a:r>
            <a:r>
              <a:rPr lang="zh-CN" altLang="en-GB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优先级方式</a:t>
            </a:r>
          </a:p>
          <a:p>
            <a:pPr marL="1349409" lvl="2" indent="-269882"/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所有中断请求</a:t>
            </a:r>
            <a:r>
              <a:rPr lang="en-GB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GB" altLang="zh-CN" kern="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的中断优先级固定不变</a:t>
            </a:r>
          </a:p>
          <a:p>
            <a:pPr marL="1349409" lvl="2" indent="-269882"/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优先级排列顺序可编程改变</a:t>
            </a:r>
          </a:p>
          <a:p>
            <a:pPr marL="1349409" lvl="2" indent="-269882"/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加电后</a:t>
            </a:r>
            <a:r>
              <a:rPr lang="en-GB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的默认方式，默认优先级顺序</a:t>
            </a:r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从高到低</a:t>
            </a:r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GB" altLang="zh-CN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GB" altLang="zh-CN" kern="0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GB" altLang="zh-CN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GB" altLang="zh-CN" kern="0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en-US" altLang="zh-CN" kern="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63552" y="4437112"/>
            <a:ext cx="8135933" cy="1678759"/>
            <a:chOff x="1919788" y="5134617"/>
            <a:chExt cx="8135933" cy="1678759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CA1A487-86AA-45AF-A346-2BB112DDE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850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A209D4D-6431-4843-81E9-5C9ABFC64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375" y="5423542"/>
              <a:ext cx="392113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90AE46D-A5AC-4516-B91D-5D37B332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488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00F30C-F49D-4D19-9BAF-10ADB459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010" y="5423542"/>
              <a:ext cx="392112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6800728-FC5C-4683-BD2E-E8D6E9EE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121" y="5423542"/>
              <a:ext cx="393700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533D4CC-8AAB-4870-816C-9314EF44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822" y="5423542"/>
              <a:ext cx="388938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2DC3481-8F93-453F-A337-9D98C90E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763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05039557-336B-4110-87B3-F92D808B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288" y="5423542"/>
              <a:ext cx="395287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8FBE5E5-E85B-4235-91E0-DC62F588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847" y="5825176"/>
              <a:ext cx="388938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4E4272F-271E-40CB-A19A-CC13CFBE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784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F593A0DB-CC10-40D3-BD87-7DD51CA04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487" y="5825176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A52CEE5-0F3A-4317-9875-544C861B5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21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FE9C30E-3921-4E8F-A20E-9488D891E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121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601223EB-2B35-43C8-9FF2-5B9BA85E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825" y="5825176"/>
              <a:ext cx="385763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3013EF5-75EB-47AF-931C-442414F7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584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21C845E-9322-43F7-89E0-B346F21D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288" y="5825176"/>
              <a:ext cx="39528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3543D72-1CD6-487C-BDE6-3CFECFBB5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996" y="5825176"/>
              <a:ext cx="388938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640FA00-CC7B-4129-83C4-8FF29D2C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0934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9E935D76-95C2-4BF0-94A3-02F95E95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4637" y="5825176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6BD0B852-FB78-41CE-AB87-036C8F3F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3571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88804FF2-8957-4283-9F17-D86BA1A32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7275" y="5825176"/>
              <a:ext cx="392113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7AF6BF56-F85A-4F86-BE83-8FE6963CF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9387" y="5825176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E3936C3-FB9C-48F9-BD1E-701F6A1F7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8321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C5B47B97-53CA-4D9C-9B2F-4FE65769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021" y="5825176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EAF7836-DB21-49BC-8BC6-1C86E22D8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1959" y="6231579"/>
              <a:ext cx="31115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9805772B-E5A5-4830-B7AD-CB3A69D60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1585" y="6231579"/>
              <a:ext cx="26035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2DD8C735-4FF7-48FA-8ED0-6301293A4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9599" y="6231579"/>
              <a:ext cx="252413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D44DD593-14A5-467B-9558-323533556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84121" y="6231579"/>
              <a:ext cx="29210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F261AC93-EA53-4743-A97B-F4C9B8019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788" y="6536377"/>
              <a:ext cx="79057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最低级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20DE717D-5C88-4C9A-B33F-47B0F8C45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1313" y="6503042"/>
              <a:ext cx="83978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最高级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F6CA2476-41BE-409E-BDC7-760B72799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796" y="6503042"/>
              <a:ext cx="7191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最高级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1BA794D4-8321-4FB5-819B-DC7579371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7300" y="6503042"/>
              <a:ext cx="7715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最低级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FCF2AD19-A7DC-4886-86B5-DFC9BC11A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438" y="5883917"/>
              <a:ext cx="83978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优先级</a:t>
              </a: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9DDAC801-3B4F-42E2-8D02-FD7240704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9737" y="599980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253341C2-7F50-42B9-9669-2FF69CC22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7387" y="5999800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A7C23A25-9591-488C-9D31-B406F946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063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7653E5B-A58B-4E27-A517-76AE05EE9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584" y="5423542"/>
              <a:ext cx="392112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175B39A4-02E3-440F-8C77-C2B17D34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700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1F4B7FFD-7E69-49AE-A125-103A27D9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225" y="5423542"/>
              <a:ext cx="392113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83DA8D39-02C0-4B55-930E-298E270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334" y="5423542"/>
              <a:ext cx="393700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6FFB2955-FE18-4815-913E-3479B6C9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038" y="5423542"/>
              <a:ext cx="388937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019D4249-FE86-435B-BBA8-190209F83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975" y="5423542"/>
              <a:ext cx="390525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D1F5E744-B3E5-4314-978A-4BC42B3B8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496" y="5423542"/>
              <a:ext cx="395288" cy="401637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D1D0BA15-DD43-4BAA-B8B2-91F534D49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022" y="5134617"/>
              <a:ext cx="10795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6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默认优先级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3EECFC85-6C2C-4996-806E-29BD40A84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934" y="5134617"/>
              <a:ext cx="175736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优先级可编程改变</a:t>
              </a:r>
            </a:p>
          </p:txBody>
        </p:sp>
      </p:grpSp>
      <p:sp>
        <p:nvSpPr>
          <p:cNvPr id="52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1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182" y="1145271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ClrTx/>
              <a:buSzPct val="75000"/>
              <a:buFont typeface="Wingdings" panose="05000000000000000000" pitchFamily="2" charset="2"/>
              <a:buChar char="n"/>
            </a:pPr>
            <a:r>
              <a:rPr lang="zh-CN" altLang="en-GB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中断优先方式与中断嵌套（续）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2EAEB-4714-4BDB-8DB2-D218A60A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822" y="1872672"/>
            <a:ext cx="10618746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zh-CN" altLang="en-GB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循环优先级方式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中断源轮流处于最高优先级，即</a:t>
            </a:r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自动中断优先级循环</a:t>
            </a:r>
          </a:p>
          <a:p>
            <a:pPr lvl="2"/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初始优先级顺序可用编程改变</a:t>
            </a:r>
          </a:p>
          <a:p>
            <a:pPr lvl="2"/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某中断请求</a:t>
            </a:r>
            <a:r>
              <a:rPr lang="en-GB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</a:t>
            </a:r>
            <a:r>
              <a:rPr lang="en-GB" altLang="zh-CN" kern="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被处理后，其</a:t>
            </a:r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优先级别自动降为最低</a:t>
            </a:r>
            <a:r>
              <a:rPr lang="zh-CN" altLang="en-GB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，原来</a:t>
            </a:r>
            <a:r>
              <a:rPr lang="zh-CN" altLang="en-GB" kern="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比它低一级的中断上升为</a:t>
            </a:r>
            <a:r>
              <a:rPr lang="zh-CN" altLang="en-GB" kern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最高级</a:t>
            </a:r>
            <a:r>
              <a:rPr lang="zh-CN" altLang="en-US" kern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kern="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91544" y="4437112"/>
            <a:ext cx="8137521" cy="2162337"/>
            <a:chOff x="1946973" y="4723047"/>
            <a:chExt cx="8137521" cy="216233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80C6EC6-BAD7-4121-9CBB-5BBAF773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572" y="4723047"/>
              <a:ext cx="390525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CC6A80E-A766-4902-B34D-C11E3833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098" y="4723047"/>
              <a:ext cx="392113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C6C2617-8E2D-45AE-A8F0-208FE4F94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211" y="4723047"/>
              <a:ext cx="3905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82C0C1D-9B91-4416-9194-56C974620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732" y="4723047"/>
              <a:ext cx="392112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0ED65A24-5E51-4F6D-BB62-7D95EBCD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844" y="4723047"/>
              <a:ext cx="393700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3A8E287-7686-44FA-80B6-6C9F83CBF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44" y="4723047"/>
              <a:ext cx="388938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A1BEF4D-678B-4FDE-A4E7-76518997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485" y="4723047"/>
              <a:ext cx="3905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EFB1A8D-AACC-41E6-948A-8B4F5E7C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011" y="4723047"/>
              <a:ext cx="395287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BA0BC9B-D7BE-46CA-AF53-AFF141DC6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619" y="5456472"/>
              <a:ext cx="388938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4D0DC86-BD33-4128-8E08-3C0F8C73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557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0388BB4-D9F1-4850-9CBF-091707177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261" y="5456472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EAF3261-8C42-4EC8-BA7C-9FB7BE47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194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8D4E52A-D5C2-4187-A0BC-4592D009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894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A1EDFD08-3C50-450D-908F-1216A2B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598" y="5456472"/>
              <a:ext cx="385763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11A836E9-07BC-4958-9382-A0E01FEF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357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431529B-5F2C-4063-8850-FC0EBE352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061" y="5456472"/>
              <a:ext cx="39528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DD869C3-6AFC-4F37-8345-ABFAA271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770" y="5456472"/>
              <a:ext cx="388938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3E488550-E885-4A34-A47F-B78512FD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707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ED2309F-43EE-40CD-94BA-52DA42A8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410" y="5456472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57FFA4A7-187C-4FF9-9711-459646BED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344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E339F3F-FCEA-43A7-8625-2CCB86DD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6048" y="5456472"/>
              <a:ext cx="392113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1CAB7EC5-BBAD-4B66-8108-82978C558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161" y="5456472"/>
              <a:ext cx="388937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C76EA759-6E93-41E4-8920-80A8A2FA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94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22A2B14F-C8A0-4FF6-B932-D01ADCC54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794" y="5456472"/>
              <a:ext cx="393700" cy="406400"/>
            </a:xfrm>
            <a:prstGeom prst="rect">
              <a:avLst/>
            </a:prstGeom>
            <a:solidFill>
              <a:srgbClr val="99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FA4C482D-278A-4193-AA9D-B8E01BE35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80732" y="5862875"/>
              <a:ext cx="31115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55C2474E-6B1F-4CA9-B051-31AB5EE9C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357" y="5862875"/>
              <a:ext cx="26035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D4AF9A2C-5762-4E7C-A1FF-ECC7FD6A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68322" y="5862875"/>
              <a:ext cx="252413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74F54411-71E4-4941-BF86-B8F7299F3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12844" y="5862875"/>
              <a:ext cx="292100" cy="271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24732CC6-5F99-453C-9293-837633F4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561" y="6167674"/>
              <a:ext cx="79057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最低级</a:t>
              </a: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53C9DE53-3BD8-4CE4-BD19-8509B24DA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085" y="6134338"/>
              <a:ext cx="83978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最高级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5B7DD1AA-FD3F-480B-8183-37B2644EE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6519" y="6134338"/>
              <a:ext cx="71913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最高级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316C4561-8246-4D07-82E2-8D724815C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023" y="6134338"/>
              <a:ext cx="77152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最低级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800EFFFD-A152-4B3F-ADF9-551E2755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4919" y="5135800"/>
              <a:ext cx="83978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kumimoji="0"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内容</a:t>
              </a: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FBA1E392-0050-438A-A28B-E292B9F47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6919" y="527073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34B8D019-3F9C-4133-994C-DD0916F219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8861" y="5270735"/>
              <a:ext cx="288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94930A37-24E3-4C9B-BF90-C9AAB02C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785" y="4723047"/>
              <a:ext cx="390525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8E3A136E-98EA-45E9-B5E0-7A49D52C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307" y="4723047"/>
              <a:ext cx="392112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30C1CF3B-0B4F-4BB7-B220-769D61E6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6423" y="4723047"/>
              <a:ext cx="3905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9562202B-D0B9-4F45-BBF2-A5D1B869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6948" y="4723047"/>
              <a:ext cx="392113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A449FEDA-C6D9-4F5C-9B6D-B10616165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057" y="4723047"/>
              <a:ext cx="393700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990A9BEF-EC27-4C3E-B0DB-8D1F054E3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2760" y="4723047"/>
              <a:ext cx="388937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3203D167-C351-4103-998F-CBC911D92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698" y="4723047"/>
              <a:ext cx="390525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64440F1C-C6C7-42B2-AF9F-879709E3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2219" y="4723047"/>
              <a:ext cx="395288" cy="401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kumimoji="0" lang="en-US" altLang="zh-CN" sz="16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360B7ED-A9A3-46B8-9F5F-E26E3C694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669" y="6567725"/>
              <a:ext cx="296703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IR4</a:t>
              </a:r>
              <a:r>
                <a:rPr kumimoji="0"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的服务结束以前</a:t>
              </a:r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DDA01249-CDEC-4C7B-B52C-067C34E8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619" y="5054836"/>
              <a:ext cx="388938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00EDB25B-491F-4916-8D2B-5CFC81F29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557" y="5054836"/>
              <a:ext cx="393700" cy="406400"/>
            </a:xfrm>
            <a:prstGeom prst="rect">
              <a:avLst/>
            </a:prstGeom>
            <a:solidFill>
              <a:srgbClr val="FF8787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71DB0B38-BE24-47A1-B91B-29BDE74C3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261" y="5054836"/>
              <a:ext cx="388937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D0CBCA5B-3B2C-4760-AEAD-D1545845D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194" y="5054836"/>
              <a:ext cx="393700" cy="406400"/>
            </a:xfrm>
            <a:prstGeom prst="rect">
              <a:avLst/>
            </a:prstGeom>
            <a:solidFill>
              <a:srgbClr val="FF8787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F972DA73-684E-4AE9-A02E-4C10137B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894" y="5054836"/>
              <a:ext cx="393700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AE23C0AF-426C-49D0-B4E4-BC1BC8F8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598" y="5054836"/>
              <a:ext cx="385763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5DC15C1A-CBE5-4E79-8724-18A02ED40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357" y="5054836"/>
              <a:ext cx="393700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B550C525-4A11-45C9-A319-5F5FECFB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7061" y="5054836"/>
              <a:ext cx="395287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6976DE6-FB3B-4672-B48C-89BBE3356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770" y="5054836"/>
              <a:ext cx="388938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5EAC54FA-E9CD-45F9-AFB7-688C8AC5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9707" y="5054836"/>
              <a:ext cx="393700" cy="406400"/>
            </a:xfrm>
            <a:prstGeom prst="rect">
              <a:avLst/>
            </a:prstGeom>
            <a:solidFill>
              <a:srgbClr val="FF8787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BA625B22-12CA-4E00-9AE3-1E9270D6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3410" y="5054836"/>
              <a:ext cx="388937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496435AA-5184-4BBE-82A5-03F98E8B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344" y="5054836"/>
              <a:ext cx="393700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11E44F5F-59E4-4C5C-8CFF-5B98E11B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6048" y="5054836"/>
              <a:ext cx="392113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C11692C7-00EF-4EEE-87CC-D45C5F95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161" y="5054836"/>
              <a:ext cx="388937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8E7CDF69-87B3-4894-A289-64B81BDAA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094" y="5054836"/>
              <a:ext cx="393700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CEE5CCF3-F996-4DDD-A5F2-EEDCE03E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794" y="5054836"/>
              <a:ext cx="393700" cy="406400"/>
            </a:xfrm>
            <a:prstGeom prst="rect">
              <a:avLst/>
            </a:prstGeom>
            <a:solidFill>
              <a:srgbClr val="00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" name="Text Box 64">
              <a:extLst>
                <a:ext uri="{FF2B5EF4-FFF2-40B4-BE49-F238E27FC236}">
                  <a16:creationId xmlns:a16="http://schemas.microsoft.com/office/drawing/2014/main" id="{42DBAFE5-54F0-4484-9CF9-1E219E48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3186" y="6639163"/>
              <a:ext cx="26638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IR4</a:t>
              </a:r>
              <a:r>
                <a:rPr kumimoji="0"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的服务结束以后</a:t>
              </a:r>
            </a:p>
          </p:txBody>
        </p:sp>
        <p:sp>
          <p:nvSpPr>
            <p:cNvPr id="67" name="Text Box 65">
              <a:extLst>
                <a:ext uri="{FF2B5EF4-FFF2-40B4-BE49-F238E27FC236}">
                  <a16:creationId xmlns:a16="http://schemas.microsoft.com/office/drawing/2014/main" id="{605B2795-6158-4D8D-BBD2-32D063D68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973" y="5126275"/>
              <a:ext cx="4794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kumimoji="0"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ISR</a:t>
              </a:r>
              <a:r>
                <a:rPr kumimoji="0" lang="en-US" altLang="zh-CN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69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4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13" y="1229234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结束中断处理的方式（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D059E-52B7-49E5-BA92-EEB9FC0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119" y="1844824"/>
            <a:ext cx="81788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kern="0" dirty="0"/>
              <a:t>中断自动结束方式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0" dirty="0">
                <a:solidFill>
                  <a:srgbClr val="C00000"/>
                </a:solidFill>
              </a:rPr>
              <a:t>一般的中断结束方式</a:t>
            </a:r>
            <a:r>
              <a:rPr lang="en-US" altLang="zh-CN" sz="2800" kern="0" dirty="0">
                <a:solidFill>
                  <a:srgbClr val="C00000"/>
                </a:solidFill>
              </a:rPr>
              <a:t>(</a:t>
            </a:r>
            <a:r>
              <a:rPr lang="zh-CN" altLang="en-US" sz="2800" kern="0" dirty="0">
                <a:solidFill>
                  <a:srgbClr val="C00000"/>
                </a:solidFill>
              </a:rPr>
              <a:t>重点掌握）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kern="0" dirty="0"/>
              <a:t>特殊的中断结束方式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9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3E8EDF-5A83-4352-BA8E-E40B2D10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346972"/>
            <a:ext cx="108336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）中断自动结束方式：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用于系统中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只有一片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，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多个中断不会嵌套的情形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。系统一进入中断处理，就将当前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中断服务寄存器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ISR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的对应位清除。对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来说，好像已经结束了当前中断。  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90062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命令字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ICW4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中将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AEOI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D1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）位置“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endParaRPr lang="en-US" altLang="zh-CN" sz="2800" kern="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4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3E8EDF-5A83-4352-BA8E-E40B2D10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348039"/>
            <a:ext cx="108336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）普通的中断结束方式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非自动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EOI)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90062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kern="0" dirty="0" smtClean="0">
                <a:solidFill>
                  <a:srgbClr val="90062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用在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全嵌套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的情形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CPU</a:t>
            </a:r>
            <a:r>
              <a:rPr lang="zh-CN" altLang="zh-CN" sz="2800" kern="0" dirty="0">
                <a:latin typeface="Times New Roman" panose="02020603050405020304" pitchFamily="18" charset="0"/>
              </a:rPr>
              <a:t>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OUT</a:t>
            </a:r>
            <a:r>
              <a:rPr lang="zh-CN" altLang="zh-CN" sz="2800" kern="0" dirty="0">
                <a:latin typeface="Times New Roman" panose="02020603050405020304" pitchFamily="18" charset="0"/>
              </a:rPr>
              <a:t>指令往8259</a:t>
            </a:r>
            <a:r>
              <a:rPr lang="en-US" altLang="zh-CN" sz="2800" kern="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偶地址</a:t>
            </a:r>
            <a:r>
              <a:rPr lang="zh-CN" altLang="zh-CN" sz="2800" kern="0" dirty="0">
                <a:latin typeface="Times New Roman" panose="02020603050405020304" pitchFamily="18" charset="0"/>
              </a:rPr>
              <a:t>发一个</a:t>
            </a:r>
            <a:r>
              <a:rPr lang="en-US" altLang="zh-CN" sz="2800" kern="0" dirty="0">
                <a:latin typeface="Times New Roman" panose="02020603050405020304" pitchFamily="18" charset="0"/>
              </a:rPr>
              <a:t>EOI</a:t>
            </a:r>
            <a:r>
              <a:rPr lang="zh-CN" altLang="zh-CN" sz="2800" kern="0" dirty="0">
                <a:latin typeface="Times New Roman" panose="02020603050405020304" pitchFamily="18" charset="0"/>
              </a:rPr>
              <a:t>命令，8259</a:t>
            </a:r>
            <a:r>
              <a:rPr lang="en-US" altLang="zh-CN" sz="2800" kern="0" dirty="0">
                <a:latin typeface="Times New Roman" panose="02020603050405020304" pitchFamily="18" charset="0"/>
              </a:rPr>
              <a:t>A</a:t>
            </a:r>
            <a:r>
              <a:rPr lang="zh-CN" altLang="zh-CN" sz="2800" kern="0" dirty="0">
                <a:latin typeface="Times New Roman" panose="02020603050405020304" pitchFamily="18" charset="0"/>
              </a:rPr>
              <a:t>将使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ISR</a:t>
            </a:r>
            <a:r>
              <a:rPr lang="zh-CN" altLang="zh-CN" sz="2800" kern="0" dirty="0">
                <a:latin typeface="Times New Roman" panose="02020603050405020304" pitchFamily="18" charset="0"/>
              </a:rPr>
              <a:t>最高非零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IS</a:t>
            </a:r>
            <a:r>
              <a:rPr lang="zh-CN" altLang="zh-CN" sz="2800" kern="0" dirty="0">
                <a:latin typeface="Times New Roman" panose="02020603050405020304" pitchFamily="18" charset="0"/>
              </a:rPr>
              <a:t>位清0。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结束当前正在处理的中断。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用操作命令字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OCW2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EOI=1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SL=0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R=0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的设置来实现。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命令字</a:t>
            </a:r>
            <a:r>
              <a:rPr lang="en-US" altLang="zh-CN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OCW2</a:t>
            </a:r>
            <a:r>
              <a:rPr lang="en-US" altLang="zh-CN" sz="2800" kern="0" dirty="0">
                <a:latin typeface="Times New Roman" panose="02020603050405020304" pitchFamily="18" charset="0"/>
              </a:rPr>
              <a:t>=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001</a:t>
            </a:r>
            <a:r>
              <a:rPr lang="en-US" altLang="zh-CN" sz="2800" kern="0" dirty="0">
                <a:latin typeface="Times New Roman" panose="02020603050405020304" pitchFamily="18" charset="0"/>
              </a:rPr>
              <a:t>0000B=20H</a:t>
            </a:r>
          </a:p>
          <a:p>
            <a:pPr algn="just">
              <a:lnSpc>
                <a:spcPct val="130000"/>
              </a:lnSpc>
              <a:buFont typeface="Monotype Sorts" pitchFamily="2" charset="2"/>
              <a:buNone/>
            </a:pPr>
            <a:endParaRPr lang="en-US" altLang="zh-CN" sz="2800" kern="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F1E68D-A9D5-4121-9DD9-8DF31C1BE14C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340768"/>
            <a:ext cx="7772400" cy="1066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）特殊的中断结束方式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非自动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EOI)</a:t>
            </a:r>
            <a:b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endParaRPr lang="en-US" altLang="zh-CN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5BC251-AE9A-47AA-8AC9-3930BC804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1880273"/>
            <a:ext cx="1072919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在非全嵌套方式下，通过向</a:t>
            </a:r>
            <a:r>
              <a:rPr lang="en-US" altLang="zh-CN" kern="0" dirty="0">
                <a:latin typeface="Times New Roman" panose="02020603050405020304" pitchFamily="18" charset="0"/>
              </a:rPr>
              <a:t>8259A</a:t>
            </a:r>
            <a:r>
              <a:rPr lang="zh-CN" altLang="en-US" kern="0" dirty="0">
                <a:latin typeface="Times New Roman" panose="02020603050405020304" pitchFamily="18" charset="0"/>
              </a:rPr>
              <a:t>发一条特殊中断结束命令来判断要清除</a:t>
            </a:r>
            <a:r>
              <a:rPr lang="en-US" altLang="zh-CN" kern="0" dirty="0">
                <a:latin typeface="Times New Roman" panose="02020603050405020304" pitchFamily="18" charset="0"/>
              </a:rPr>
              <a:t>ISR</a:t>
            </a:r>
            <a:r>
              <a:rPr lang="zh-CN" altLang="en-US" kern="0" dirty="0">
                <a:latin typeface="Times New Roman" panose="02020603050405020304" pitchFamily="18" charset="0"/>
              </a:rPr>
              <a:t>中置</a:t>
            </a:r>
            <a:r>
              <a:rPr lang="en-US" altLang="zh-CN" kern="0" dirty="0">
                <a:latin typeface="Times New Roman" panose="02020603050405020304" pitchFamily="18" charset="0"/>
              </a:rPr>
              <a:t>1</a:t>
            </a:r>
            <a:r>
              <a:rPr lang="zh-CN" altLang="en-US" kern="0" dirty="0">
                <a:latin typeface="Times New Roman" panose="02020603050405020304" pitchFamily="18" charset="0"/>
              </a:rPr>
              <a:t>位中的哪一位。</a:t>
            </a:r>
          </a:p>
          <a:p>
            <a:pPr lvl="1">
              <a:lnSpc>
                <a:spcPct val="130000"/>
              </a:lnSpc>
            </a:pPr>
            <a:r>
              <a:rPr lang="zh-CN" altLang="en-US" kern="0" dirty="0">
                <a:latin typeface="Times New Roman" panose="02020603050405020304" pitchFamily="18" charset="0"/>
              </a:rPr>
              <a:t>用操作命令字</a:t>
            </a:r>
            <a:r>
              <a:rPr lang="en-US" altLang="zh-CN" kern="0" dirty="0">
                <a:latin typeface="Times New Roman" panose="02020603050405020304" pitchFamily="18" charset="0"/>
              </a:rPr>
              <a:t>OCW2</a:t>
            </a:r>
            <a:r>
              <a:rPr lang="zh-CN" altLang="en-US" kern="0" dirty="0">
                <a:latin typeface="Times New Roman" panose="02020603050405020304" pitchFamily="18" charset="0"/>
              </a:rPr>
              <a:t>中的</a:t>
            </a:r>
            <a:r>
              <a:rPr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EOI=1, SL=1, R=0</a:t>
            </a:r>
            <a:r>
              <a:rPr lang="zh-CN" altLang="en-US" kern="0" dirty="0">
                <a:latin typeface="Times New Roman" panose="02020603050405020304" pitchFamily="18" charset="0"/>
              </a:rPr>
              <a:t>的设置来实现，此时</a:t>
            </a:r>
            <a:r>
              <a:rPr lang="en-US" altLang="zh-CN" kern="0" dirty="0">
                <a:latin typeface="Times New Roman" panose="02020603050405020304" pitchFamily="18" charset="0"/>
              </a:rPr>
              <a:t>OCW2</a:t>
            </a:r>
            <a:r>
              <a:rPr lang="zh-CN" altLang="en-US" kern="0" dirty="0">
                <a:latin typeface="Times New Roman" panose="02020603050405020304" pitchFamily="18" charset="0"/>
              </a:rPr>
              <a:t>中的</a:t>
            </a:r>
            <a:r>
              <a:rPr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L2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L1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L0</a:t>
            </a:r>
            <a:r>
              <a:rPr lang="zh-CN" altLang="en-US" kern="0" dirty="0">
                <a:latin typeface="Times New Roman" panose="02020603050405020304" pitchFamily="18" charset="0"/>
              </a:rPr>
              <a:t>这</a:t>
            </a:r>
            <a:r>
              <a:rPr lang="en-US" altLang="zh-CN" kern="0" dirty="0">
                <a:latin typeface="Times New Roman" panose="02020603050405020304" pitchFamily="18" charset="0"/>
              </a:rPr>
              <a:t>3</a:t>
            </a:r>
            <a:r>
              <a:rPr lang="zh-CN" altLang="en-US" kern="0" dirty="0">
                <a:latin typeface="Times New Roman" panose="02020603050405020304" pitchFamily="18" charset="0"/>
              </a:rPr>
              <a:t>位指出了到底要清除</a:t>
            </a:r>
            <a:r>
              <a:rPr lang="en-US" altLang="zh-CN" kern="0" dirty="0">
                <a:latin typeface="Times New Roman" panose="02020603050405020304" pitchFamily="18" charset="0"/>
              </a:rPr>
              <a:t>ISR</a:t>
            </a:r>
            <a:r>
              <a:rPr lang="zh-CN" altLang="en-US" kern="0" dirty="0">
                <a:latin typeface="Times New Roman" panose="02020603050405020304" pitchFamily="18" charset="0"/>
              </a:rPr>
              <a:t>中的哪一位。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OCW2</a:t>
            </a:r>
            <a:r>
              <a:rPr lang="en-US" altLang="zh-CN" sz="28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=0</a:t>
            </a:r>
            <a:r>
              <a:rPr lang="en-US" altLang="zh-CN" sz="2800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00L</a:t>
            </a:r>
            <a:r>
              <a:rPr lang="en-US" altLang="zh-CN" sz="2800" kern="0" baseline="-25000" dirty="0">
                <a:solidFill>
                  <a:srgbClr val="22125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kern="0" baseline="-25000" dirty="0">
                <a:solidFill>
                  <a:srgbClr val="22125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kern="0" baseline="-25000" dirty="0">
                <a:solidFill>
                  <a:srgbClr val="22125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>
                <a:solidFill>
                  <a:srgbClr val="221256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往偶地址端口输出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OCW2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命令。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OCW2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中：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EOI=1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SL=1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R=0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是特殊中断结束命令。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2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91" y="1412776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6.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中断级联方式</a:t>
            </a:r>
            <a:b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53612-792A-4FF1-942D-3C446DF35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2204864"/>
            <a:ext cx="1087320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40000"/>
              </a:spcBef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缓冲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方式：</a:t>
            </a:r>
          </a:p>
          <a:p>
            <a:pPr algn="just">
              <a:spcBef>
                <a:spcPct val="40000"/>
              </a:spcBef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通过总线驱动器和数据总线相连，这就是缓冲方式。</a:t>
            </a:r>
          </a:p>
          <a:p>
            <a:pPr algn="just">
              <a:spcBef>
                <a:spcPct val="40000"/>
              </a:spcBef>
            </a:pP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非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缓冲方式：</a:t>
            </a:r>
          </a:p>
          <a:p>
            <a:pPr algn="just">
              <a:spcBef>
                <a:spcPct val="40000"/>
              </a:spcBef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kern="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当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系统中只有单片或少量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时，一般将它直接与数据总线相连。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9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0193" y="1109043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中断级联方式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F46648-1DBF-49FF-AE1A-22DB60E4EE44}"/>
              </a:ext>
            </a:extLst>
          </p:cNvPr>
          <p:cNvSpPr txBox="1">
            <a:spLocks noChangeArrowheads="1"/>
          </p:cNvSpPr>
          <p:nvPr/>
        </p:nvSpPr>
        <p:spPr>
          <a:xfrm>
            <a:off x="4185880" y="1908939"/>
            <a:ext cx="77724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缓冲方式下级连结构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E8E6850F-AABC-4448-898D-39949A78A922}"/>
              </a:ext>
            </a:extLst>
          </p:cNvPr>
          <p:cNvGrpSpPr>
            <a:grpSpLocks/>
          </p:cNvGrpSpPr>
          <p:nvPr/>
        </p:nvGrpSpPr>
        <p:grpSpPr bwMode="auto">
          <a:xfrm>
            <a:off x="1919536" y="2348880"/>
            <a:ext cx="8534400" cy="4895850"/>
            <a:chOff x="204" y="981"/>
            <a:chExt cx="5376" cy="308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F2F05C4-A774-48C5-9E71-5C679C0C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981"/>
              <a:ext cx="5307" cy="3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147CE81A-0752-4721-A77A-7DEE96172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997"/>
              <a:ext cx="5376" cy="3023"/>
              <a:chOff x="192" y="990"/>
              <a:chExt cx="5376" cy="3023"/>
            </a:xfrm>
          </p:grpSpPr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0BB4FD0B-BD17-49B0-91F8-102F7070361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92" y="1008"/>
                <a:ext cx="5376" cy="3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904C445-5851-4C5B-962E-269CCC0EF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90"/>
                <a:ext cx="2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82CAE8E-B451-43BD-B6C9-871911A81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201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D93EF3C6-5774-4C2D-AC5F-5F2832BF0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1507"/>
                <a:ext cx="955" cy="5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F9059324-FEDC-4D5B-AF2A-EF186F0A5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A9BBF6D4-CBC6-4EE0-900D-B202D29C1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B60C3865-A76D-4E7E-845C-C487C3585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F9242FC2-BB77-4B2E-A664-B43829E1F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569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3E8002E4-08BE-48C9-8107-CE06DFB57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T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35216C8C-1B1A-4E71-82B6-AD469453A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170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ACA14259-2D28-4609-AD19-339A605F1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74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81996B1B-CA1A-4661-9EF6-40E61408F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736CA3EC-6B1A-46FF-A9F8-98CC1BF1D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700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245 OE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9F24900D-D0B3-468F-8871-79E2BA371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170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7F95A854-708B-499A-ACF7-C756214DB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E1A93925-B44A-4F34-B8E1-5F51DA519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B5ED5CBA-2B66-4BAC-A323-BD37E1684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2AF4C1B2-F711-441D-B0CC-EF31C0BB3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184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4CD54C19-D5AC-4EB6-A567-ACAE8D550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3" y="1525"/>
                <a:ext cx="499" cy="2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F686B9FC-E66E-460E-9265-ED7083D94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1586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DT/R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4D82467A-0696-454A-B12B-7420F8A2F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" y="15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B2584AC6-4324-4953-8840-B6178D39C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6" y="2673"/>
                <a:ext cx="456" cy="2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B87F306-4081-4234-9467-0FE5C337E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4" y="2734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INTR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A95D0D9B-8461-4301-8F4D-7488796B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34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129CF548-CA80-4ACB-B74D-6D8697177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2366"/>
                <a:ext cx="456" cy="2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B5F47FB1-5981-4D83-BCE7-43EA9EF0B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9" y="2427"/>
                <a:ext cx="1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DEN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32">
                <a:extLst>
                  <a:ext uri="{FF2B5EF4-FFF2-40B4-BE49-F238E27FC236}">
                    <a16:creationId xmlns:a16="http://schemas.microsoft.com/office/drawing/2014/main" id="{19407EEB-2356-4A03-B0F4-DF1BBA619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42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33">
                <a:extLst>
                  <a:ext uri="{FF2B5EF4-FFF2-40B4-BE49-F238E27FC236}">
                    <a16:creationId xmlns:a16="http://schemas.microsoft.com/office/drawing/2014/main" id="{D1EF5030-CA98-4475-9356-5B722B7BE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2059"/>
                <a:ext cx="902" cy="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34">
                <a:extLst>
                  <a:ext uri="{FF2B5EF4-FFF2-40B4-BE49-F238E27FC236}">
                    <a16:creationId xmlns:a16="http://schemas.microsoft.com/office/drawing/2014/main" id="{1D38F7B8-BF59-44DE-BC6A-C998472DF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2121"/>
                <a:ext cx="63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局部数据总线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5">
                <a:extLst>
                  <a:ext uri="{FF2B5EF4-FFF2-40B4-BE49-F238E27FC236}">
                    <a16:creationId xmlns:a16="http://schemas.microsoft.com/office/drawing/2014/main" id="{3571A377-A109-4BFC-8807-B7FFB7664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2" y="2121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A3EF95D1-0F99-422B-A0ED-BDDA987FA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" y="1507"/>
                <a:ext cx="955" cy="5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A52CC8CA-F616-4424-90DB-26E908751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AA0C4B6C-15DF-44B9-A187-4ACAD0B11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6CDC5EE8-02C9-428D-8274-5930A737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569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E6DB852C-F08F-48C5-A95F-3F2464ACF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2" y="1569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D1D0800E-3ADB-43F7-8A9C-3588E12DD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T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D7879323-9154-40E0-A2DE-DBF3CDA9D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8" y="170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6B86F43C-F387-4532-BECB-FD6311EE2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74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A013EE26-9BFE-442E-AD52-75EBEE5FE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" y="170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189FE5CD-D9CC-4A83-BDDE-5E0672612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1700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245 OE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46">
                <a:extLst>
                  <a:ext uri="{FF2B5EF4-FFF2-40B4-BE49-F238E27FC236}">
                    <a16:creationId xmlns:a16="http://schemas.microsoft.com/office/drawing/2014/main" id="{FF0ACF50-7265-4918-BB63-733CC3D8B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170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58767EE6-0C10-4721-9EDB-AE884279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76BEC0A1-8B24-453A-9AF0-B6B9A16F1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D0DA81C1-60D6-4262-BF5F-A26316F0E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840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A0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F891E7B8-1608-4363-870E-A34398C24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2" y="1840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6C37D254-D4E8-4452-9176-E5F002EFE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" y="2594"/>
                <a:ext cx="1270" cy="5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EFC8926E-7085-4EE3-8C40-292517A7A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2646"/>
                <a:ext cx="52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 D7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53">
                <a:extLst>
                  <a:ext uri="{FF2B5EF4-FFF2-40B4-BE49-F238E27FC236}">
                    <a16:creationId xmlns:a16="http://schemas.microsoft.com/office/drawing/2014/main" id="{FF9234E6-43F2-4478-A103-26E80C035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646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0548DA19-C636-408E-B778-DCAD8A9E2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646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55">
                <a:extLst>
                  <a:ext uri="{FF2B5EF4-FFF2-40B4-BE49-F238E27FC236}">
                    <a16:creationId xmlns:a16="http://schemas.microsoft.com/office/drawing/2014/main" id="{EED59AB5-DD0D-4907-9708-1E1BDEC2E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64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9FA26D06-620D-4E07-9586-370D1954D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" y="2786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57">
                <a:extLst>
                  <a:ext uri="{FF2B5EF4-FFF2-40B4-BE49-F238E27FC236}">
                    <a16:creationId xmlns:a16="http://schemas.microsoft.com/office/drawing/2014/main" id="{9C1590D2-9DFA-4997-8671-1C119E1D8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" y="27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58">
                <a:extLst>
                  <a:ext uri="{FF2B5EF4-FFF2-40B4-BE49-F238E27FC236}">
                    <a16:creationId xmlns:a16="http://schemas.microsoft.com/office/drawing/2014/main" id="{53F45ECA-08D4-4092-A97A-BAE8B287F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27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F628B115-6905-4FDE-9AFC-C65BAEC43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2927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id="{5571A762-24AE-4BF9-AFF5-A535B4DC3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292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61">
                <a:extLst>
                  <a:ext uri="{FF2B5EF4-FFF2-40B4-BE49-F238E27FC236}">
                    <a16:creationId xmlns:a16="http://schemas.microsoft.com/office/drawing/2014/main" id="{B5CB0A18-EFF7-4611-880C-D881A1F1A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927"/>
                <a:ext cx="68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  INTA 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62">
                <a:extLst>
                  <a:ext uri="{FF2B5EF4-FFF2-40B4-BE49-F238E27FC236}">
                    <a16:creationId xmlns:a16="http://schemas.microsoft.com/office/drawing/2014/main" id="{178A4A23-DCB6-42C9-A1BB-240E12669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292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9FBFA084-28BC-42B6-BB84-38B8D469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2594"/>
                <a:ext cx="1269" cy="5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64">
                <a:extLst>
                  <a:ext uri="{FF2B5EF4-FFF2-40B4-BE49-F238E27FC236}">
                    <a16:creationId xmlns:a16="http://schemas.microsoft.com/office/drawing/2014/main" id="{6D41D0F8-382D-44D7-974F-8F491113C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646"/>
                <a:ext cx="52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 D7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65">
                <a:extLst>
                  <a:ext uri="{FF2B5EF4-FFF2-40B4-BE49-F238E27FC236}">
                    <a16:creationId xmlns:a16="http://schemas.microsoft.com/office/drawing/2014/main" id="{8A7912EB-C329-497D-AB05-8BD9E9E3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646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66">
                <a:extLst>
                  <a:ext uri="{FF2B5EF4-FFF2-40B4-BE49-F238E27FC236}">
                    <a16:creationId xmlns:a16="http://schemas.microsoft.com/office/drawing/2014/main" id="{094FC6C2-BB65-47E0-A0F8-4E5C91698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2646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67">
                <a:extLst>
                  <a:ext uri="{FF2B5EF4-FFF2-40B4-BE49-F238E27FC236}">
                    <a16:creationId xmlns:a16="http://schemas.microsoft.com/office/drawing/2014/main" id="{AD333CE2-DE93-48A3-A65A-38AA7935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264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68">
                <a:extLst>
                  <a:ext uri="{FF2B5EF4-FFF2-40B4-BE49-F238E27FC236}">
                    <a16:creationId xmlns:a16="http://schemas.microsoft.com/office/drawing/2014/main" id="{3C6800FB-E667-489B-AB7B-FC7A026D9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" y="2786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69">
                <a:extLst>
                  <a:ext uri="{FF2B5EF4-FFF2-40B4-BE49-F238E27FC236}">
                    <a16:creationId xmlns:a16="http://schemas.microsoft.com/office/drawing/2014/main" id="{57C1F8B6-45CF-4908-A4C0-3A8FFAB9E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7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70">
                <a:extLst>
                  <a:ext uri="{FF2B5EF4-FFF2-40B4-BE49-F238E27FC236}">
                    <a16:creationId xmlns:a16="http://schemas.microsoft.com/office/drawing/2014/main" id="{D47F39A8-F4E5-4777-813B-B7395536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3" y="27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71">
                <a:extLst>
                  <a:ext uri="{FF2B5EF4-FFF2-40B4-BE49-F238E27FC236}">
                    <a16:creationId xmlns:a16="http://schemas.microsoft.com/office/drawing/2014/main" id="{AFC80E18-B567-474A-A720-16D049D1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927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72">
                <a:extLst>
                  <a:ext uri="{FF2B5EF4-FFF2-40B4-BE49-F238E27FC236}">
                    <a16:creationId xmlns:a16="http://schemas.microsoft.com/office/drawing/2014/main" id="{11991371-8A69-4187-920B-CAB72962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92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73">
                <a:extLst>
                  <a:ext uri="{FF2B5EF4-FFF2-40B4-BE49-F238E27FC236}">
                    <a16:creationId xmlns:a16="http://schemas.microsoft.com/office/drawing/2014/main" id="{A724BA02-F5F2-4257-AFE4-786FEB301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927"/>
                <a:ext cx="68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  INTA 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74">
                <a:extLst>
                  <a:ext uri="{FF2B5EF4-FFF2-40B4-BE49-F238E27FC236}">
                    <a16:creationId xmlns:a16="http://schemas.microsoft.com/office/drawing/2014/main" id="{82199BE6-020A-429D-BBEB-267FED318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292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75">
                <a:extLst>
                  <a:ext uri="{FF2B5EF4-FFF2-40B4-BE49-F238E27FC236}">
                    <a16:creationId xmlns:a16="http://schemas.microsoft.com/office/drawing/2014/main" id="{0A97093C-C275-4F58-8248-7FB0F503B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2594"/>
                <a:ext cx="1287" cy="5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76">
                <a:extLst>
                  <a:ext uri="{FF2B5EF4-FFF2-40B4-BE49-F238E27FC236}">
                    <a16:creationId xmlns:a16="http://schemas.microsoft.com/office/drawing/2014/main" id="{F36CD167-560D-4EDD-AD3D-66991A38E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655"/>
                <a:ext cx="52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 D7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Rectangle 77">
                <a:extLst>
                  <a:ext uri="{FF2B5EF4-FFF2-40B4-BE49-F238E27FC236}">
                    <a16:creationId xmlns:a16="http://schemas.microsoft.com/office/drawing/2014/main" id="{952FA6EA-BEBA-42CF-B27E-FC7C4AA81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8" y="2655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6ADC5BB5-DC82-470E-B4D4-78E6E72E8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55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D4843651-9A83-4B53-A9DE-F73A5A5D9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" y="265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Rectangle 80">
                <a:extLst>
                  <a:ext uri="{FF2B5EF4-FFF2-40B4-BE49-F238E27FC236}">
                    <a16:creationId xmlns:a16="http://schemas.microsoft.com/office/drawing/2014/main" id="{9AF20F96-02C5-40D1-9057-6E1695480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2786"/>
                <a:ext cx="42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主控制器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Rectangle 81">
                <a:extLst>
                  <a:ext uri="{FF2B5EF4-FFF2-40B4-BE49-F238E27FC236}">
                    <a16:creationId xmlns:a16="http://schemas.microsoft.com/office/drawing/2014/main" id="{B7ECFC24-1171-4CE0-802A-4216CFC09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786"/>
                <a:ext cx="36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Rectangle 82">
                <a:extLst>
                  <a:ext uri="{FF2B5EF4-FFF2-40B4-BE49-F238E27FC236}">
                    <a16:creationId xmlns:a16="http://schemas.microsoft.com/office/drawing/2014/main" id="{1A87E052-109C-4672-86D4-6EFF0818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78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Rectangle 83">
                <a:extLst>
                  <a:ext uri="{FF2B5EF4-FFF2-40B4-BE49-F238E27FC236}">
                    <a16:creationId xmlns:a16="http://schemas.microsoft.com/office/drawing/2014/main" id="{825864A7-9048-40A4-BF07-BFE1DC8C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935"/>
                <a:ext cx="89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IR5 IR6 INTA 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84">
                <a:extLst>
                  <a:ext uri="{FF2B5EF4-FFF2-40B4-BE49-F238E27FC236}">
                    <a16:creationId xmlns:a16="http://schemas.microsoft.com/office/drawing/2014/main" id="{C4F7E7A5-609C-4EAB-9AE0-2281FC75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93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85">
                <a:extLst>
                  <a:ext uri="{FF2B5EF4-FFF2-40B4-BE49-F238E27FC236}">
                    <a16:creationId xmlns:a16="http://schemas.microsoft.com/office/drawing/2014/main" id="{B590EC58-C743-4A52-B1D7-97B33389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293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Rectangle 86">
                <a:extLst>
                  <a:ext uri="{FF2B5EF4-FFF2-40B4-BE49-F238E27FC236}">
                    <a16:creationId xmlns:a16="http://schemas.microsoft.com/office/drawing/2014/main" id="{C56F571A-B81C-47CC-B7F7-1468B3F52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93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Rectangle 87">
                <a:extLst>
                  <a:ext uri="{FF2B5EF4-FFF2-40B4-BE49-F238E27FC236}">
                    <a16:creationId xmlns:a16="http://schemas.microsoft.com/office/drawing/2014/main" id="{6E38244C-B186-4837-B7EA-F193B94CE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2182"/>
                <a:ext cx="78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88">
                <a:extLst>
                  <a:ext uri="{FF2B5EF4-FFF2-40B4-BE49-F238E27FC236}">
                    <a16:creationId xmlns:a16="http://schemas.microsoft.com/office/drawing/2014/main" id="{BE41F2E5-27CC-4572-9D98-86667C992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" y="2235"/>
                <a:ext cx="36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+5V  1k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89">
                <a:extLst>
                  <a:ext uri="{FF2B5EF4-FFF2-40B4-BE49-F238E27FC236}">
                    <a16:creationId xmlns:a16="http://schemas.microsoft.com/office/drawing/2014/main" id="{8C2640C1-D6B2-4032-8014-2E2056147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" y="2235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Ω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90">
                <a:extLst>
                  <a:ext uri="{FF2B5EF4-FFF2-40B4-BE49-F238E27FC236}">
                    <a16:creationId xmlns:a16="http://schemas.microsoft.com/office/drawing/2014/main" id="{0D4E2C60-DD0A-4EA8-855A-40E1D3D6A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2235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91">
                <a:extLst>
                  <a:ext uri="{FF2B5EF4-FFF2-40B4-BE49-F238E27FC236}">
                    <a16:creationId xmlns:a16="http://schemas.microsoft.com/office/drawing/2014/main" id="{031E7812-027F-4E57-AF77-E6EA8654C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" y="2366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92">
                <a:extLst>
                  <a:ext uri="{FF2B5EF4-FFF2-40B4-BE49-F238E27FC236}">
                    <a16:creationId xmlns:a16="http://schemas.microsoft.com/office/drawing/2014/main" id="{94576746-5980-4282-8677-08F409B28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" y="2016"/>
                <a:ext cx="245" cy="236"/>
              </a:xfrm>
              <a:custGeom>
                <a:avLst/>
                <a:gdLst>
                  <a:gd name="T0" fmla="*/ 123 w 245"/>
                  <a:gd name="T1" fmla="*/ 0 h 236"/>
                  <a:gd name="T2" fmla="*/ 245 w 245"/>
                  <a:gd name="T3" fmla="*/ 236 h 236"/>
                  <a:gd name="T4" fmla="*/ 0 w 245"/>
                  <a:gd name="T5" fmla="*/ 236 h 236"/>
                  <a:gd name="T6" fmla="*/ 123 w 245"/>
                  <a:gd name="T7" fmla="*/ 0 h 2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5" h="236">
                    <a:moveTo>
                      <a:pt x="123" y="0"/>
                    </a:moveTo>
                    <a:lnTo>
                      <a:pt x="245" y="236"/>
                    </a:lnTo>
                    <a:lnTo>
                      <a:pt x="0" y="23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Oval 93">
                <a:extLst>
                  <a:ext uri="{FF2B5EF4-FFF2-40B4-BE49-F238E27FC236}">
                    <a16:creationId xmlns:a16="http://schemas.microsoft.com/office/drawing/2014/main" id="{6AA9DA8B-5FE0-45FF-B4C9-F5BF51783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" y="1972"/>
                <a:ext cx="71" cy="7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94">
                <a:extLst>
                  <a:ext uri="{FF2B5EF4-FFF2-40B4-BE49-F238E27FC236}">
                    <a16:creationId xmlns:a16="http://schemas.microsoft.com/office/drawing/2014/main" id="{9CC9E343-D7D3-46E2-9BD5-2784F19EE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2375"/>
                <a:ext cx="280" cy="96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95">
                <a:extLst>
                  <a:ext uri="{FF2B5EF4-FFF2-40B4-BE49-F238E27FC236}">
                    <a16:creationId xmlns:a16="http://schemas.microsoft.com/office/drawing/2014/main" id="{28DA4CF7-201A-4FD6-9BB8-390A523E6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" y="2419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96">
                <a:extLst>
                  <a:ext uri="{FF2B5EF4-FFF2-40B4-BE49-F238E27FC236}">
                    <a16:creationId xmlns:a16="http://schemas.microsoft.com/office/drawing/2014/main" id="{4BD7BB8E-72B2-4FB2-B79E-7B2B7479D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0" y="2419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Oval 97">
                <a:extLst>
                  <a:ext uri="{FF2B5EF4-FFF2-40B4-BE49-F238E27FC236}">
                    <a16:creationId xmlns:a16="http://schemas.microsoft.com/office/drawing/2014/main" id="{BCB0C96A-71F2-4237-8EC9-2D2D7C43E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2392"/>
                <a:ext cx="70" cy="6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Oval 98">
                <a:extLst>
                  <a:ext uri="{FF2B5EF4-FFF2-40B4-BE49-F238E27FC236}">
                    <a16:creationId xmlns:a16="http://schemas.microsoft.com/office/drawing/2014/main" id="{761B2ACD-78DA-4D8D-AA01-B657F892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392"/>
                <a:ext cx="70" cy="62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99">
                <a:extLst>
                  <a:ext uri="{FF2B5EF4-FFF2-40B4-BE49-F238E27FC236}">
                    <a16:creationId xmlns:a16="http://schemas.microsoft.com/office/drawing/2014/main" id="{A0501F06-EC3A-4D4A-937F-1349A6F89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1525"/>
                <a:ext cx="954" cy="5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00">
                <a:extLst>
                  <a:ext uri="{FF2B5EF4-FFF2-40B4-BE49-F238E27FC236}">
                    <a16:creationId xmlns:a16="http://schemas.microsoft.com/office/drawing/2014/main" id="{44511BA0-F2B9-4A38-AE5A-16669FB6C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577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01">
                <a:extLst>
                  <a:ext uri="{FF2B5EF4-FFF2-40B4-BE49-F238E27FC236}">
                    <a16:creationId xmlns:a16="http://schemas.microsoft.com/office/drawing/2014/main" id="{C7C2E27E-4BE9-49C8-82A1-B8D40D29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1577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02">
                <a:extLst>
                  <a:ext uri="{FF2B5EF4-FFF2-40B4-BE49-F238E27FC236}">
                    <a16:creationId xmlns:a16="http://schemas.microsoft.com/office/drawing/2014/main" id="{05AEA06C-27C7-429B-823E-0EEC7D6EF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577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03">
                <a:extLst>
                  <a:ext uri="{FF2B5EF4-FFF2-40B4-BE49-F238E27FC236}">
                    <a16:creationId xmlns:a16="http://schemas.microsoft.com/office/drawing/2014/main" id="{56E237CB-B41F-4C89-930C-6A9A195EF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1577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04">
                <a:extLst>
                  <a:ext uri="{FF2B5EF4-FFF2-40B4-BE49-F238E27FC236}">
                    <a16:creationId xmlns:a16="http://schemas.microsoft.com/office/drawing/2014/main" id="{D962B63E-6B17-43A4-B6EE-2A37102C5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" y="1718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OE  74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05">
                <a:extLst>
                  <a:ext uri="{FF2B5EF4-FFF2-40B4-BE49-F238E27FC236}">
                    <a16:creationId xmlns:a16="http://schemas.microsoft.com/office/drawing/2014/main" id="{8E738572-06A5-411F-8684-A7FE209D2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1718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LS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06">
                <a:extLst>
                  <a:ext uri="{FF2B5EF4-FFF2-40B4-BE49-F238E27FC236}">
                    <a16:creationId xmlns:a16="http://schemas.microsoft.com/office/drawing/2014/main" id="{BD817660-0BD0-4473-99F7-9D2750329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718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245  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07">
                <a:extLst>
                  <a:ext uri="{FF2B5EF4-FFF2-40B4-BE49-F238E27FC236}">
                    <a16:creationId xmlns:a16="http://schemas.microsoft.com/office/drawing/2014/main" id="{C0B37811-FE3E-4123-9D4D-CEBB20A62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71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08">
                <a:extLst>
                  <a:ext uri="{FF2B5EF4-FFF2-40B4-BE49-F238E27FC236}">
                    <a16:creationId xmlns:a16="http://schemas.microsoft.com/office/drawing/2014/main" id="{772A607D-F705-4FEC-B3AB-C1981E83D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1858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A7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09">
                <a:extLst>
                  <a:ext uri="{FF2B5EF4-FFF2-40B4-BE49-F238E27FC236}">
                    <a16:creationId xmlns:a16="http://schemas.microsoft.com/office/drawing/2014/main" id="{448C971B-1BDD-4875-86C0-729ABDDF8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1858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～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10">
                <a:extLst>
                  <a:ext uri="{FF2B5EF4-FFF2-40B4-BE49-F238E27FC236}">
                    <a16:creationId xmlns:a16="http://schemas.microsoft.com/office/drawing/2014/main" id="{363095F7-3226-47BC-9B22-30047D9A2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6" y="1858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111">
                <a:extLst>
                  <a:ext uri="{FF2B5EF4-FFF2-40B4-BE49-F238E27FC236}">
                    <a16:creationId xmlns:a16="http://schemas.microsoft.com/office/drawing/2014/main" id="{4433F971-AEFD-4F6E-9B75-A3DBB7357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1" y="1858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Line 112">
                <a:extLst>
                  <a:ext uri="{FF2B5EF4-FFF2-40B4-BE49-F238E27FC236}">
                    <a16:creationId xmlns:a16="http://schemas.microsoft.com/office/drawing/2014/main" id="{128730A2-0D13-4BB4-9D92-71CC9E2C2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9" y="1700"/>
                <a:ext cx="11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13">
                <a:extLst>
                  <a:ext uri="{FF2B5EF4-FFF2-40B4-BE49-F238E27FC236}">
                    <a16:creationId xmlns:a16="http://schemas.microsoft.com/office/drawing/2014/main" id="{A4959307-6D44-4197-B7C0-B9F8A5CE8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0" y="1700"/>
                <a:ext cx="11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14">
                <a:extLst>
                  <a:ext uri="{FF2B5EF4-FFF2-40B4-BE49-F238E27FC236}">
                    <a16:creationId xmlns:a16="http://schemas.microsoft.com/office/drawing/2014/main" id="{AE1078B2-54D2-44F0-8606-9E60A1FD1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1700"/>
                <a:ext cx="11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115">
                <a:extLst>
                  <a:ext uri="{FF2B5EF4-FFF2-40B4-BE49-F238E27FC236}">
                    <a16:creationId xmlns:a16="http://schemas.microsoft.com/office/drawing/2014/main" id="{B7CFC06C-04FA-47D2-8734-AEE700444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9" y="1744"/>
                <a:ext cx="1" cy="22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16">
                <a:extLst>
                  <a:ext uri="{FF2B5EF4-FFF2-40B4-BE49-F238E27FC236}">
                    <a16:creationId xmlns:a16="http://schemas.microsoft.com/office/drawing/2014/main" id="{84436B56-FA8E-4B2C-8F74-B11898D4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252"/>
                <a:ext cx="1" cy="3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" name="Group 117">
                <a:extLst>
                  <a:ext uri="{FF2B5EF4-FFF2-40B4-BE49-F238E27FC236}">
                    <a16:creationId xmlns:a16="http://schemas.microsoft.com/office/drawing/2014/main" id="{9040EF0A-583E-48AB-97B8-E571BD0315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7" y="1726"/>
                <a:ext cx="123" cy="62"/>
                <a:chOff x="927" y="1726"/>
                <a:chExt cx="123" cy="62"/>
              </a:xfrm>
            </p:grpSpPr>
            <p:sp>
              <p:nvSpPr>
                <p:cNvPr id="228" name="Line 118">
                  <a:extLst>
                    <a:ext uri="{FF2B5EF4-FFF2-40B4-BE49-F238E27FC236}">
                      <a16:creationId xmlns:a16="http://schemas.microsoft.com/office/drawing/2014/main" id="{D30B87B4-F0FC-4585-AA14-342C308C4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27" y="1753"/>
                  <a:ext cx="44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119">
                  <a:extLst>
                    <a:ext uri="{FF2B5EF4-FFF2-40B4-BE49-F238E27FC236}">
                      <a16:creationId xmlns:a16="http://schemas.microsoft.com/office/drawing/2014/main" id="{F04A4341-AE8A-493D-A966-FFF8003C7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4" y="1726"/>
                  <a:ext cx="96" cy="62"/>
                </a:xfrm>
                <a:custGeom>
                  <a:avLst/>
                  <a:gdLst>
                    <a:gd name="T0" fmla="*/ 0 w 96"/>
                    <a:gd name="T1" fmla="*/ 62 h 62"/>
                    <a:gd name="T2" fmla="*/ 96 w 96"/>
                    <a:gd name="T3" fmla="*/ 35 h 62"/>
                    <a:gd name="T4" fmla="*/ 0 w 96"/>
                    <a:gd name="T5" fmla="*/ 0 h 62"/>
                    <a:gd name="T6" fmla="*/ 0 w 96"/>
                    <a:gd name="T7" fmla="*/ 62 h 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" h="62">
                      <a:moveTo>
                        <a:pt x="0" y="62"/>
                      </a:moveTo>
                      <a:lnTo>
                        <a:pt x="96" y="35"/>
                      </a:lnTo>
                      <a:lnTo>
                        <a:pt x="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50A3345F-D231-495A-8429-B1AC20C1A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" y="2016"/>
                <a:ext cx="87" cy="569"/>
              </a:xfrm>
              <a:custGeom>
                <a:avLst/>
                <a:gdLst>
                  <a:gd name="T0" fmla="*/ 44 w 87"/>
                  <a:gd name="T1" fmla="*/ 0 h 569"/>
                  <a:gd name="T2" fmla="*/ 87 w 87"/>
                  <a:gd name="T3" fmla="*/ 113 h 569"/>
                  <a:gd name="T4" fmla="*/ 70 w 87"/>
                  <a:gd name="T5" fmla="*/ 113 h 569"/>
                  <a:gd name="T6" fmla="*/ 70 w 87"/>
                  <a:gd name="T7" fmla="*/ 455 h 569"/>
                  <a:gd name="T8" fmla="*/ 87 w 87"/>
                  <a:gd name="T9" fmla="*/ 455 h 569"/>
                  <a:gd name="T10" fmla="*/ 44 w 87"/>
                  <a:gd name="T11" fmla="*/ 569 h 569"/>
                  <a:gd name="T12" fmla="*/ 0 w 87"/>
                  <a:gd name="T13" fmla="*/ 455 h 569"/>
                  <a:gd name="T14" fmla="*/ 26 w 87"/>
                  <a:gd name="T15" fmla="*/ 455 h 569"/>
                  <a:gd name="T16" fmla="*/ 26 w 87"/>
                  <a:gd name="T17" fmla="*/ 113 h 569"/>
                  <a:gd name="T18" fmla="*/ 0 w 87"/>
                  <a:gd name="T19" fmla="*/ 113 h 569"/>
                  <a:gd name="T20" fmla="*/ 44 w 87"/>
                  <a:gd name="T21" fmla="*/ 0 h 5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7" h="569">
                    <a:moveTo>
                      <a:pt x="44" y="0"/>
                    </a:moveTo>
                    <a:lnTo>
                      <a:pt x="87" y="113"/>
                    </a:lnTo>
                    <a:lnTo>
                      <a:pt x="70" y="113"/>
                    </a:lnTo>
                    <a:lnTo>
                      <a:pt x="70" y="455"/>
                    </a:lnTo>
                    <a:lnTo>
                      <a:pt x="87" y="455"/>
                    </a:lnTo>
                    <a:lnTo>
                      <a:pt x="44" y="569"/>
                    </a:lnTo>
                    <a:lnTo>
                      <a:pt x="0" y="455"/>
                    </a:lnTo>
                    <a:lnTo>
                      <a:pt x="26" y="455"/>
                    </a:lnTo>
                    <a:lnTo>
                      <a:pt x="26" y="113"/>
                    </a:lnTo>
                    <a:lnTo>
                      <a:pt x="0" y="11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21">
                <a:extLst>
                  <a:ext uri="{FF2B5EF4-FFF2-40B4-BE49-F238E27FC236}">
                    <a16:creationId xmlns:a16="http://schemas.microsoft.com/office/drawing/2014/main" id="{EF370C02-C88D-47E3-BEAC-A041E6A25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0" y="2638"/>
                <a:ext cx="12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22">
                <a:extLst>
                  <a:ext uri="{FF2B5EF4-FFF2-40B4-BE49-F238E27FC236}">
                    <a16:creationId xmlns:a16="http://schemas.microsoft.com/office/drawing/2014/main" id="{32506D1C-4812-48F1-A715-8444F1382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2942"/>
                <a:ext cx="20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123">
                <a:extLst>
                  <a:ext uri="{FF2B5EF4-FFF2-40B4-BE49-F238E27FC236}">
                    <a16:creationId xmlns:a16="http://schemas.microsoft.com/office/drawing/2014/main" id="{D0AD1751-F557-4903-8CB0-6D3D30C15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933"/>
                <a:ext cx="20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124">
                <a:extLst>
                  <a:ext uri="{FF2B5EF4-FFF2-40B4-BE49-F238E27FC236}">
                    <a16:creationId xmlns:a16="http://schemas.microsoft.com/office/drawing/2014/main" id="{C563397A-BE30-422D-8D9A-3BC8FB356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" y="2638"/>
                <a:ext cx="14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25">
                <a:extLst>
                  <a:ext uri="{FF2B5EF4-FFF2-40B4-BE49-F238E27FC236}">
                    <a16:creationId xmlns:a16="http://schemas.microsoft.com/office/drawing/2014/main" id="{ACFE1983-FE7A-47F7-A9AE-B021679B0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0" y="2638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26">
                <a:extLst>
                  <a:ext uri="{FF2B5EF4-FFF2-40B4-BE49-F238E27FC236}">
                    <a16:creationId xmlns:a16="http://schemas.microsoft.com/office/drawing/2014/main" id="{2B288F93-8227-441C-B922-7C0482B14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5" y="2638"/>
                <a:ext cx="14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27">
                <a:extLst>
                  <a:ext uri="{FF2B5EF4-FFF2-40B4-BE49-F238E27FC236}">
                    <a16:creationId xmlns:a16="http://schemas.microsoft.com/office/drawing/2014/main" id="{947DC0C6-BFB2-4B57-BD96-BACC9CAE0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2252"/>
                <a:ext cx="1" cy="34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7A6B47D-BA03-46D3-BB86-9B8EBC5D0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2199"/>
                <a:ext cx="78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381C664-BBCF-42DC-88B7-1131957DC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252"/>
                <a:ext cx="1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+5V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F2C6518-219F-4B7E-B5AF-A753F2021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2252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1k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4255B6E-D7E8-41E6-9CF2-C33C51DDB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252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Ω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FF2E59C-BFEE-4B8C-800B-72ABA005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2252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D168DBC-E883-438F-A41E-90DEC72B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383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F2DD7AA-E498-430B-8DD9-E955D542D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2016"/>
                <a:ext cx="245" cy="236"/>
              </a:xfrm>
              <a:custGeom>
                <a:avLst/>
                <a:gdLst>
                  <a:gd name="T0" fmla="*/ 123 w 245"/>
                  <a:gd name="T1" fmla="*/ 0 h 236"/>
                  <a:gd name="T2" fmla="*/ 245 w 245"/>
                  <a:gd name="T3" fmla="*/ 236 h 236"/>
                  <a:gd name="T4" fmla="*/ 0 w 245"/>
                  <a:gd name="T5" fmla="*/ 236 h 236"/>
                  <a:gd name="T6" fmla="*/ 123 w 245"/>
                  <a:gd name="T7" fmla="*/ 0 h 2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5" h="236">
                    <a:moveTo>
                      <a:pt x="123" y="0"/>
                    </a:moveTo>
                    <a:lnTo>
                      <a:pt x="245" y="236"/>
                    </a:lnTo>
                    <a:lnTo>
                      <a:pt x="0" y="236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410CAA6-5212-4B50-95E9-4B566A024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1972"/>
                <a:ext cx="70" cy="7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FDB5ECB-BA52-40E5-9C0D-4DF0C9F40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375"/>
                <a:ext cx="280" cy="96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Line 137">
                <a:extLst>
                  <a:ext uri="{FF2B5EF4-FFF2-40B4-BE49-F238E27FC236}">
                    <a16:creationId xmlns:a16="http://schemas.microsoft.com/office/drawing/2014/main" id="{3A5C0248-F078-4EE0-B96A-654AD84A5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6" y="2419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38">
                <a:extLst>
                  <a:ext uri="{FF2B5EF4-FFF2-40B4-BE49-F238E27FC236}">
                    <a16:creationId xmlns:a16="http://schemas.microsoft.com/office/drawing/2014/main" id="{457E7E51-8525-447F-91FD-7A83933E6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1" y="2419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F01D63E-ABBF-4D8E-A9D9-A7CF308D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" y="2392"/>
                <a:ext cx="70" cy="6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7D53524-9AFC-49C0-B515-E52DA9ADC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392"/>
                <a:ext cx="70" cy="62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72E191E-0438-418A-A201-862A735CE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7" y="1726"/>
                <a:ext cx="114" cy="62"/>
                <a:chOff x="2407" y="1726"/>
                <a:chExt cx="114" cy="62"/>
              </a:xfrm>
            </p:grpSpPr>
            <p:sp>
              <p:nvSpPr>
                <p:cNvPr id="226" name="Line 142">
                  <a:extLst>
                    <a:ext uri="{FF2B5EF4-FFF2-40B4-BE49-F238E27FC236}">
                      <a16:creationId xmlns:a16="http://schemas.microsoft.com/office/drawing/2014/main" id="{BB8FB5DC-81D6-4087-A87D-185D0C0B9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7" y="1753"/>
                  <a:ext cx="44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143">
                  <a:extLst>
                    <a:ext uri="{FF2B5EF4-FFF2-40B4-BE49-F238E27FC236}">
                      <a16:creationId xmlns:a16="http://schemas.microsoft.com/office/drawing/2014/main" id="{BB0862A2-2702-4732-ABED-44EEE06B4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3" y="1726"/>
                  <a:ext cx="88" cy="62"/>
                </a:xfrm>
                <a:custGeom>
                  <a:avLst/>
                  <a:gdLst>
                    <a:gd name="T0" fmla="*/ 0 w 88"/>
                    <a:gd name="T1" fmla="*/ 62 h 62"/>
                    <a:gd name="T2" fmla="*/ 88 w 88"/>
                    <a:gd name="T3" fmla="*/ 35 h 62"/>
                    <a:gd name="T4" fmla="*/ 0 w 88"/>
                    <a:gd name="T5" fmla="*/ 0 h 62"/>
                    <a:gd name="T6" fmla="*/ 0 w 88"/>
                    <a:gd name="T7" fmla="*/ 62 h 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62">
                      <a:moveTo>
                        <a:pt x="0" y="62"/>
                      </a:moveTo>
                      <a:lnTo>
                        <a:pt x="88" y="35"/>
                      </a:lnTo>
                      <a:lnTo>
                        <a:pt x="0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3" name="Line 144">
                <a:extLst>
                  <a:ext uri="{FF2B5EF4-FFF2-40B4-BE49-F238E27FC236}">
                    <a16:creationId xmlns:a16="http://schemas.microsoft.com/office/drawing/2014/main" id="{74DE8898-9DA9-40BA-8AC1-7544873BE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8" y="1753"/>
                <a:ext cx="1" cy="22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145">
                <a:extLst>
                  <a:ext uri="{FF2B5EF4-FFF2-40B4-BE49-F238E27FC236}">
                    <a16:creationId xmlns:a16="http://schemas.microsoft.com/office/drawing/2014/main" id="{0232AC24-1741-43DC-ACBB-E1947CD93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0" y="2261"/>
                <a:ext cx="1" cy="34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Freeform 146">
                <a:extLst>
                  <a:ext uri="{FF2B5EF4-FFF2-40B4-BE49-F238E27FC236}">
                    <a16:creationId xmlns:a16="http://schemas.microsoft.com/office/drawing/2014/main" id="{F8554485-DB58-4FC7-8954-A9E64DB8F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1" y="2024"/>
                <a:ext cx="105" cy="561"/>
              </a:xfrm>
              <a:custGeom>
                <a:avLst/>
                <a:gdLst>
                  <a:gd name="T0" fmla="*/ 53 w 105"/>
                  <a:gd name="T1" fmla="*/ 0 h 561"/>
                  <a:gd name="T2" fmla="*/ 105 w 105"/>
                  <a:gd name="T3" fmla="*/ 105 h 561"/>
                  <a:gd name="T4" fmla="*/ 79 w 105"/>
                  <a:gd name="T5" fmla="*/ 105 h 561"/>
                  <a:gd name="T6" fmla="*/ 79 w 105"/>
                  <a:gd name="T7" fmla="*/ 447 h 561"/>
                  <a:gd name="T8" fmla="*/ 105 w 105"/>
                  <a:gd name="T9" fmla="*/ 447 h 561"/>
                  <a:gd name="T10" fmla="*/ 53 w 105"/>
                  <a:gd name="T11" fmla="*/ 561 h 561"/>
                  <a:gd name="T12" fmla="*/ 0 w 105"/>
                  <a:gd name="T13" fmla="*/ 447 h 561"/>
                  <a:gd name="T14" fmla="*/ 27 w 105"/>
                  <a:gd name="T15" fmla="*/ 447 h 561"/>
                  <a:gd name="T16" fmla="*/ 27 w 105"/>
                  <a:gd name="T17" fmla="*/ 105 h 561"/>
                  <a:gd name="T18" fmla="*/ 0 w 105"/>
                  <a:gd name="T19" fmla="*/ 105 h 561"/>
                  <a:gd name="T20" fmla="*/ 53 w 105"/>
                  <a:gd name="T21" fmla="*/ 0 h 5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5" h="561">
                    <a:moveTo>
                      <a:pt x="53" y="0"/>
                    </a:moveTo>
                    <a:lnTo>
                      <a:pt x="105" y="105"/>
                    </a:lnTo>
                    <a:lnTo>
                      <a:pt x="79" y="105"/>
                    </a:lnTo>
                    <a:lnTo>
                      <a:pt x="79" y="447"/>
                    </a:lnTo>
                    <a:lnTo>
                      <a:pt x="105" y="447"/>
                    </a:lnTo>
                    <a:lnTo>
                      <a:pt x="53" y="561"/>
                    </a:lnTo>
                    <a:lnTo>
                      <a:pt x="0" y="447"/>
                    </a:lnTo>
                    <a:lnTo>
                      <a:pt x="27" y="447"/>
                    </a:lnTo>
                    <a:lnTo>
                      <a:pt x="27" y="105"/>
                    </a:lnTo>
                    <a:lnTo>
                      <a:pt x="0" y="10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Rectangle 147">
                <a:extLst>
                  <a:ext uri="{FF2B5EF4-FFF2-40B4-BE49-F238E27FC236}">
                    <a16:creationId xmlns:a16="http://schemas.microsoft.com/office/drawing/2014/main" id="{29F4C40F-36BB-43E8-80AA-22C365283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4" y="2191"/>
                <a:ext cx="788" cy="2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Rectangle 148">
                <a:extLst>
                  <a:ext uri="{FF2B5EF4-FFF2-40B4-BE49-F238E27FC236}">
                    <a16:creationId xmlns:a16="http://schemas.microsoft.com/office/drawing/2014/main" id="{42F07DB1-DFD7-41EA-A15C-2CD88D71E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243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+5V  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Rectangle 149">
                <a:extLst>
                  <a:ext uri="{FF2B5EF4-FFF2-40B4-BE49-F238E27FC236}">
                    <a16:creationId xmlns:a16="http://schemas.microsoft.com/office/drawing/2014/main" id="{C5A463CB-0CCC-4E16-8BBB-748F987ED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7" y="2243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Rectangle 150">
                <a:extLst>
                  <a:ext uri="{FF2B5EF4-FFF2-40B4-BE49-F238E27FC236}">
                    <a16:creationId xmlns:a16="http://schemas.microsoft.com/office/drawing/2014/main" id="{436EE885-1194-4186-B5FF-9E545DD46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243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Ω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Rectangle 151">
                <a:extLst>
                  <a:ext uri="{FF2B5EF4-FFF2-40B4-BE49-F238E27FC236}">
                    <a16:creationId xmlns:a16="http://schemas.microsoft.com/office/drawing/2014/main" id="{60F452C6-776B-4B9A-B870-0248812E9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243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Rectangle 152">
                <a:extLst>
                  <a:ext uri="{FF2B5EF4-FFF2-40B4-BE49-F238E27FC236}">
                    <a16:creationId xmlns:a16="http://schemas.microsoft.com/office/drawing/2014/main" id="{7FAD6A50-D98E-4582-823C-8CB96829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366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Line 153">
                <a:extLst>
                  <a:ext uri="{FF2B5EF4-FFF2-40B4-BE49-F238E27FC236}">
                    <a16:creationId xmlns:a16="http://schemas.microsoft.com/office/drawing/2014/main" id="{16F88B1F-626D-49E5-9D13-7DFBDA5E2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1" y="2638"/>
                <a:ext cx="12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154">
                <a:extLst>
                  <a:ext uri="{FF2B5EF4-FFF2-40B4-BE49-F238E27FC236}">
                    <a16:creationId xmlns:a16="http://schemas.microsoft.com/office/drawing/2014/main" id="{A461300F-7D60-4352-9CA3-FDACF368F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3" y="2646"/>
                <a:ext cx="11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155">
                <a:extLst>
                  <a:ext uri="{FF2B5EF4-FFF2-40B4-BE49-F238E27FC236}">
                    <a16:creationId xmlns:a16="http://schemas.microsoft.com/office/drawing/2014/main" id="{40428E7B-19AC-424B-8FB6-4EED0E8D8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3" y="2941"/>
                <a:ext cx="202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" name="Group 156">
                <a:extLst>
                  <a:ext uri="{FF2B5EF4-FFF2-40B4-BE49-F238E27FC236}">
                    <a16:creationId xmlns:a16="http://schemas.microsoft.com/office/drawing/2014/main" id="{883180D8-82E4-4DD7-8B25-65D87084E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1718"/>
                <a:ext cx="113" cy="61"/>
                <a:chOff x="3896" y="1718"/>
                <a:chExt cx="113" cy="61"/>
              </a:xfrm>
            </p:grpSpPr>
            <p:sp>
              <p:nvSpPr>
                <p:cNvPr id="224" name="Line 157">
                  <a:extLst>
                    <a:ext uri="{FF2B5EF4-FFF2-40B4-BE49-F238E27FC236}">
                      <a16:creationId xmlns:a16="http://schemas.microsoft.com/office/drawing/2014/main" id="{0C6108A0-8ACD-4760-9C62-3D9A6BE005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1744"/>
                  <a:ext cx="43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158">
                  <a:extLst>
                    <a:ext uri="{FF2B5EF4-FFF2-40B4-BE49-F238E27FC236}">
                      <a16:creationId xmlns:a16="http://schemas.microsoft.com/office/drawing/2014/main" id="{90F738A1-336D-49CB-85BE-CBFAFD743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22" y="1718"/>
                  <a:ext cx="87" cy="61"/>
                </a:xfrm>
                <a:custGeom>
                  <a:avLst/>
                  <a:gdLst>
                    <a:gd name="T0" fmla="*/ 0 w 87"/>
                    <a:gd name="T1" fmla="*/ 61 h 61"/>
                    <a:gd name="T2" fmla="*/ 87 w 87"/>
                    <a:gd name="T3" fmla="*/ 26 h 61"/>
                    <a:gd name="T4" fmla="*/ 0 w 87"/>
                    <a:gd name="T5" fmla="*/ 0 h 61"/>
                    <a:gd name="T6" fmla="*/ 0 w 87"/>
                    <a:gd name="T7" fmla="*/ 61 h 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7" h="61">
                      <a:moveTo>
                        <a:pt x="0" y="61"/>
                      </a:moveTo>
                      <a:lnTo>
                        <a:pt x="87" y="26"/>
                      </a:lnTo>
                      <a:lnTo>
                        <a:pt x="0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59">
                <a:extLst>
                  <a:ext uri="{FF2B5EF4-FFF2-40B4-BE49-F238E27FC236}">
                    <a16:creationId xmlns:a16="http://schemas.microsoft.com/office/drawing/2014/main" id="{D0E90141-7223-4D2C-8505-B289FAA9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8" y="1744"/>
                <a:ext cx="1" cy="22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160">
                <a:extLst>
                  <a:ext uri="{FF2B5EF4-FFF2-40B4-BE49-F238E27FC236}">
                    <a16:creationId xmlns:a16="http://schemas.microsoft.com/office/drawing/2014/main" id="{1A9B9FB1-3E48-4CE0-A888-3BAFE8FED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2261"/>
                <a:ext cx="1" cy="34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Oval 161">
                <a:extLst>
                  <a:ext uri="{FF2B5EF4-FFF2-40B4-BE49-F238E27FC236}">
                    <a16:creationId xmlns:a16="http://schemas.microsoft.com/office/drawing/2014/main" id="{3FA3D3E6-7867-4CE5-A2D2-F3B9EA245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1980"/>
                <a:ext cx="61" cy="71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162">
                <a:extLst>
                  <a:ext uri="{FF2B5EF4-FFF2-40B4-BE49-F238E27FC236}">
                    <a16:creationId xmlns:a16="http://schemas.microsoft.com/office/drawing/2014/main" id="{7DBC4CED-772E-48AF-87A1-1A1185F5C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2051"/>
                <a:ext cx="236" cy="201"/>
              </a:xfrm>
              <a:custGeom>
                <a:avLst/>
                <a:gdLst>
                  <a:gd name="T0" fmla="*/ 0 w 236"/>
                  <a:gd name="T1" fmla="*/ 96 h 201"/>
                  <a:gd name="T2" fmla="*/ 9 w 236"/>
                  <a:gd name="T3" fmla="*/ 61 h 201"/>
                  <a:gd name="T4" fmla="*/ 35 w 236"/>
                  <a:gd name="T5" fmla="*/ 26 h 201"/>
                  <a:gd name="T6" fmla="*/ 70 w 236"/>
                  <a:gd name="T7" fmla="*/ 8 h 201"/>
                  <a:gd name="T8" fmla="*/ 114 w 236"/>
                  <a:gd name="T9" fmla="*/ 0 h 201"/>
                  <a:gd name="T10" fmla="*/ 166 w 236"/>
                  <a:gd name="T11" fmla="*/ 8 h 201"/>
                  <a:gd name="T12" fmla="*/ 201 w 236"/>
                  <a:gd name="T13" fmla="*/ 26 h 201"/>
                  <a:gd name="T14" fmla="*/ 228 w 236"/>
                  <a:gd name="T15" fmla="*/ 61 h 201"/>
                  <a:gd name="T16" fmla="*/ 236 w 236"/>
                  <a:gd name="T17" fmla="*/ 96 h 201"/>
                  <a:gd name="T18" fmla="*/ 236 w 236"/>
                  <a:gd name="T19" fmla="*/ 201 h 201"/>
                  <a:gd name="T20" fmla="*/ 0 w 236"/>
                  <a:gd name="T21" fmla="*/ 201 h 201"/>
                  <a:gd name="T22" fmla="*/ 0 w 236"/>
                  <a:gd name="T23" fmla="*/ 96 h 20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36" h="201">
                    <a:moveTo>
                      <a:pt x="0" y="96"/>
                    </a:moveTo>
                    <a:lnTo>
                      <a:pt x="9" y="61"/>
                    </a:lnTo>
                    <a:lnTo>
                      <a:pt x="35" y="26"/>
                    </a:lnTo>
                    <a:lnTo>
                      <a:pt x="70" y="8"/>
                    </a:lnTo>
                    <a:lnTo>
                      <a:pt x="114" y="0"/>
                    </a:lnTo>
                    <a:lnTo>
                      <a:pt x="166" y="8"/>
                    </a:lnTo>
                    <a:lnTo>
                      <a:pt x="201" y="26"/>
                    </a:lnTo>
                    <a:lnTo>
                      <a:pt x="228" y="61"/>
                    </a:lnTo>
                    <a:lnTo>
                      <a:pt x="236" y="96"/>
                    </a:lnTo>
                    <a:lnTo>
                      <a:pt x="236" y="201"/>
                    </a:lnTo>
                    <a:lnTo>
                      <a:pt x="0" y="20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163">
                <a:extLst>
                  <a:ext uri="{FF2B5EF4-FFF2-40B4-BE49-F238E27FC236}">
                    <a16:creationId xmlns:a16="http://schemas.microsoft.com/office/drawing/2014/main" id="{28739811-A90A-4647-B523-F2B655AC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2252"/>
                <a:ext cx="1" cy="22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164">
                <a:extLst>
                  <a:ext uri="{FF2B5EF4-FFF2-40B4-BE49-F238E27FC236}">
                    <a16:creationId xmlns:a16="http://schemas.microsoft.com/office/drawing/2014/main" id="{BA9DE46C-3CEF-4AA4-9259-CB8F100B7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2489"/>
                <a:ext cx="108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165">
                <a:extLst>
                  <a:ext uri="{FF2B5EF4-FFF2-40B4-BE49-F238E27FC236}">
                    <a16:creationId xmlns:a16="http://schemas.microsoft.com/office/drawing/2014/main" id="{3B90E5EA-0B6C-430F-A529-FFEBE3F3A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024"/>
                <a:ext cx="771" cy="570"/>
              </a:xfrm>
              <a:custGeom>
                <a:avLst/>
                <a:gdLst>
                  <a:gd name="T0" fmla="*/ 771 w 771"/>
                  <a:gd name="T1" fmla="*/ 281 h 570"/>
                  <a:gd name="T2" fmla="*/ 604 w 771"/>
                  <a:gd name="T3" fmla="*/ 228 h 570"/>
                  <a:gd name="T4" fmla="*/ 604 w 771"/>
                  <a:gd name="T5" fmla="*/ 272 h 570"/>
                  <a:gd name="T6" fmla="*/ 158 w 771"/>
                  <a:gd name="T7" fmla="*/ 272 h 570"/>
                  <a:gd name="T8" fmla="*/ 158 w 771"/>
                  <a:gd name="T9" fmla="*/ 70 h 570"/>
                  <a:gd name="T10" fmla="*/ 237 w 771"/>
                  <a:gd name="T11" fmla="*/ 70 h 570"/>
                  <a:gd name="T12" fmla="*/ 123 w 771"/>
                  <a:gd name="T13" fmla="*/ 0 h 570"/>
                  <a:gd name="T14" fmla="*/ 0 w 771"/>
                  <a:gd name="T15" fmla="*/ 70 h 570"/>
                  <a:gd name="T16" fmla="*/ 79 w 771"/>
                  <a:gd name="T17" fmla="*/ 70 h 570"/>
                  <a:gd name="T18" fmla="*/ 79 w 771"/>
                  <a:gd name="T19" fmla="*/ 500 h 570"/>
                  <a:gd name="T20" fmla="*/ 0 w 771"/>
                  <a:gd name="T21" fmla="*/ 500 h 570"/>
                  <a:gd name="T22" fmla="*/ 123 w 771"/>
                  <a:gd name="T23" fmla="*/ 570 h 570"/>
                  <a:gd name="T24" fmla="*/ 237 w 771"/>
                  <a:gd name="T25" fmla="*/ 500 h 570"/>
                  <a:gd name="T26" fmla="*/ 158 w 771"/>
                  <a:gd name="T27" fmla="*/ 500 h 570"/>
                  <a:gd name="T28" fmla="*/ 158 w 771"/>
                  <a:gd name="T29" fmla="*/ 298 h 570"/>
                  <a:gd name="T30" fmla="*/ 604 w 771"/>
                  <a:gd name="T31" fmla="*/ 298 h 570"/>
                  <a:gd name="T32" fmla="*/ 604 w 771"/>
                  <a:gd name="T33" fmla="*/ 333 h 570"/>
                  <a:gd name="T34" fmla="*/ 771 w 771"/>
                  <a:gd name="T35" fmla="*/ 281 h 57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71" h="570">
                    <a:moveTo>
                      <a:pt x="771" y="281"/>
                    </a:moveTo>
                    <a:lnTo>
                      <a:pt x="604" y="228"/>
                    </a:lnTo>
                    <a:lnTo>
                      <a:pt x="604" y="272"/>
                    </a:lnTo>
                    <a:lnTo>
                      <a:pt x="158" y="272"/>
                    </a:lnTo>
                    <a:lnTo>
                      <a:pt x="158" y="70"/>
                    </a:lnTo>
                    <a:lnTo>
                      <a:pt x="237" y="70"/>
                    </a:lnTo>
                    <a:lnTo>
                      <a:pt x="123" y="0"/>
                    </a:lnTo>
                    <a:lnTo>
                      <a:pt x="0" y="70"/>
                    </a:lnTo>
                    <a:lnTo>
                      <a:pt x="79" y="70"/>
                    </a:lnTo>
                    <a:lnTo>
                      <a:pt x="79" y="500"/>
                    </a:lnTo>
                    <a:lnTo>
                      <a:pt x="0" y="500"/>
                    </a:lnTo>
                    <a:lnTo>
                      <a:pt x="123" y="570"/>
                    </a:lnTo>
                    <a:lnTo>
                      <a:pt x="237" y="500"/>
                    </a:lnTo>
                    <a:lnTo>
                      <a:pt x="158" y="500"/>
                    </a:lnTo>
                    <a:lnTo>
                      <a:pt x="158" y="298"/>
                    </a:lnTo>
                    <a:lnTo>
                      <a:pt x="604" y="298"/>
                    </a:lnTo>
                    <a:lnTo>
                      <a:pt x="604" y="333"/>
                    </a:lnTo>
                    <a:lnTo>
                      <a:pt x="771" y="28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" name="Group 166">
                <a:extLst>
                  <a:ext uri="{FF2B5EF4-FFF2-40B4-BE49-F238E27FC236}">
                    <a16:creationId xmlns:a16="http://schemas.microsoft.com/office/drawing/2014/main" id="{33E8C8F3-9367-46D1-BADA-8108FD301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64" y="2874"/>
                <a:ext cx="201" cy="61"/>
                <a:chOff x="4964" y="2874"/>
                <a:chExt cx="201" cy="61"/>
              </a:xfrm>
            </p:grpSpPr>
            <p:sp>
              <p:nvSpPr>
                <p:cNvPr id="222" name="Line 167">
                  <a:extLst>
                    <a:ext uri="{FF2B5EF4-FFF2-40B4-BE49-F238E27FC236}">
                      <a16:creationId xmlns:a16="http://schemas.microsoft.com/office/drawing/2014/main" id="{DA3E2035-4876-4E1A-972F-6F014BA97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4" y="2900"/>
                  <a:ext cx="12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168">
                  <a:extLst>
                    <a:ext uri="{FF2B5EF4-FFF2-40B4-BE49-F238E27FC236}">
                      <a16:creationId xmlns:a16="http://schemas.microsoft.com/office/drawing/2014/main" id="{B688E133-2613-46DF-940A-9DBF43BA9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9" y="2874"/>
                  <a:ext cx="96" cy="61"/>
                </a:xfrm>
                <a:custGeom>
                  <a:avLst/>
                  <a:gdLst>
                    <a:gd name="T0" fmla="*/ 0 w 96"/>
                    <a:gd name="T1" fmla="*/ 61 h 61"/>
                    <a:gd name="T2" fmla="*/ 96 w 96"/>
                    <a:gd name="T3" fmla="*/ 26 h 61"/>
                    <a:gd name="T4" fmla="*/ 0 w 96"/>
                    <a:gd name="T5" fmla="*/ 0 h 61"/>
                    <a:gd name="T6" fmla="*/ 0 w 96"/>
                    <a:gd name="T7" fmla="*/ 61 h 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6" h="61">
                      <a:moveTo>
                        <a:pt x="0" y="61"/>
                      </a:moveTo>
                      <a:lnTo>
                        <a:pt x="96" y="26"/>
                      </a:lnTo>
                      <a:lnTo>
                        <a:pt x="0" y="0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" name="Freeform 169">
                <a:extLst>
                  <a:ext uri="{FF2B5EF4-FFF2-40B4-BE49-F238E27FC236}">
                    <a16:creationId xmlns:a16="http://schemas.microsoft.com/office/drawing/2014/main" id="{1B9652D0-3F9B-45E3-94E2-E5B55015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" y="1174"/>
                <a:ext cx="96" cy="351"/>
              </a:xfrm>
              <a:custGeom>
                <a:avLst/>
                <a:gdLst>
                  <a:gd name="T0" fmla="*/ 0 w 96"/>
                  <a:gd name="T1" fmla="*/ 263 h 351"/>
                  <a:gd name="T2" fmla="*/ 26 w 96"/>
                  <a:gd name="T3" fmla="*/ 263 h 351"/>
                  <a:gd name="T4" fmla="*/ 26 w 96"/>
                  <a:gd name="T5" fmla="*/ 0 h 351"/>
                  <a:gd name="T6" fmla="*/ 78 w 96"/>
                  <a:gd name="T7" fmla="*/ 0 h 351"/>
                  <a:gd name="T8" fmla="*/ 78 w 96"/>
                  <a:gd name="T9" fmla="*/ 263 h 351"/>
                  <a:gd name="T10" fmla="*/ 96 w 96"/>
                  <a:gd name="T11" fmla="*/ 263 h 351"/>
                  <a:gd name="T12" fmla="*/ 52 w 96"/>
                  <a:gd name="T13" fmla="*/ 351 h 351"/>
                  <a:gd name="T14" fmla="*/ 0 w 96"/>
                  <a:gd name="T15" fmla="*/ 263 h 3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6" h="351">
                    <a:moveTo>
                      <a:pt x="0" y="263"/>
                    </a:moveTo>
                    <a:lnTo>
                      <a:pt x="26" y="263"/>
                    </a:lnTo>
                    <a:lnTo>
                      <a:pt x="26" y="0"/>
                    </a:lnTo>
                    <a:lnTo>
                      <a:pt x="78" y="0"/>
                    </a:lnTo>
                    <a:lnTo>
                      <a:pt x="78" y="263"/>
                    </a:lnTo>
                    <a:lnTo>
                      <a:pt x="96" y="263"/>
                    </a:lnTo>
                    <a:lnTo>
                      <a:pt x="52" y="351"/>
                    </a:lnTo>
                    <a:lnTo>
                      <a:pt x="0" y="26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503C80F1-E918-4017-AF99-2CF46864F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" y="1174"/>
                <a:ext cx="96" cy="351"/>
              </a:xfrm>
              <a:custGeom>
                <a:avLst/>
                <a:gdLst>
                  <a:gd name="T0" fmla="*/ 0 w 96"/>
                  <a:gd name="T1" fmla="*/ 263 h 351"/>
                  <a:gd name="T2" fmla="*/ 26 w 96"/>
                  <a:gd name="T3" fmla="*/ 263 h 351"/>
                  <a:gd name="T4" fmla="*/ 26 w 96"/>
                  <a:gd name="T5" fmla="*/ 0 h 351"/>
                  <a:gd name="T6" fmla="*/ 70 w 96"/>
                  <a:gd name="T7" fmla="*/ 0 h 351"/>
                  <a:gd name="T8" fmla="*/ 70 w 96"/>
                  <a:gd name="T9" fmla="*/ 263 h 351"/>
                  <a:gd name="T10" fmla="*/ 96 w 96"/>
                  <a:gd name="T11" fmla="*/ 263 h 351"/>
                  <a:gd name="T12" fmla="*/ 52 w 96"/>
                  <a:gd name="T13" fmla="*/ 351 h 351"/>
                  <a:gd name="T14" fmla="*/ 0 w 96"/>
                  <a:gd name="T15" fmla="*/ 263 h 3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6" h="351">
                    <a:moveTo>
                      <a:pt x="0" y="263"/>
                    </a:moveTo>
                    <a:lnTo>
                      <a:pt x="26" y="263"/>
                    </a:lnTo>
                    <a:lnTo>
                      <a:pt x="26" y="0"/>
                    </a:lnTo>
                    <a:lnTo>
                      <a:pt x="70" y="0"/>
                    </a:lnTo>
                    <a:lnTo>
                      <a:pt x="70" y="263"/>
                    </a:lnTo>
                    <a:lnTo>
                      <a:pt x="96" y="263"/>
                    </a:lnTo>
                    <a:lnTo>
                      <a:pt x="52" y="351"/>
                    </a:lnTo>
                    <a:lnTo>
                      <a:pt x="0" y="26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E7B3BC2A-01C7-4063-9345-C384404E3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7" y="1174"/>
                <a:ext cx="97" cy="351"/>
              </a:xfrm>
              <a:custGeom>
                <a:avLst/>
                <a:gdLst>
                  <a:gd name="T0" fmla="*/ 0 w 97"/>
                  <a:gd name="T1" fmla="*/ 263 h 351"/>
                  <a:gd name="T2" fmla="*/ 26 w 97"/>
                  <a:gd name="T3" fmla="*/ 263 h 351"/>
                  <a:gd name="T4" fmla="*/ 26 w 97"/>
                  <a:gd name="T5" fmla="*/ 0 h 351"/>
                  <a:gd name="T6" fmla="*/ 70 w 97"/>
                  <a:gd name="T7" fmla="*/ 0 h 351"/>
                  <a:gd name="T8" fmla="*/ 70 w 97"/>
                  <a:gd name="T9" fmla="*/ 263 h 351"/>
                  <a:gd name="T10" fmla="*/ 97 w 97"/>
                  <a:gd name="T11" fmla="*/ 263 h 351"/>
                  <a:gd name="T12" fmla="*/ 44 w 97"/>
                  <a:gd name="T13" fmla="*/ 351 h 351"/>
                  <a:gd name="T14" fmla="*/ 0 w 97"/>
                  <a:gd name="T15" fmla="*/ 263 h 3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7" h="351">
                    <a:moveTo>
                      <a:pt x="0" y="263"/>
                    </a:moveTo>
                    <a:lnTo>
                      <a:pt x="26" y="263"/>
                    </a:lnTo>
                    <a:lnTo>
                      <a:pt x="26" y="0"/>
                    </a:lnTo>
                    <a:lnTo>
                      <a:pt x="70" y="0"/>
                    </a:lnTo>
                    <a:lnTo>
                      <a:pt x="70" y="263"/>
                    </a:lnTo>
                    <a:lnTo>
                      <a:pt x="97" y="263"/>
                    </a:lnTo>
                    <a:lnTo>
                      <a:pt x="44" y="351"/>
                    </a:lnTo>
                    <a:lnTo>
                      <a:pt x="0" y="263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Rectangle 172">
                <a:extLst>
                  <a:ext uri="{FF2B5EF4-FFF2-40B4-BE49-F238E27FC236}">
                    <a16:creationId xmlns:a16="http://schemas.microsoft.com/office/drawing/2014/main" id="{3036445E-5351-421B-84C1-90E6F359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1052"/>
                <a:ext cx="3888" cy="2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173">
                <a:extLst>
                  <a:ext uri="{FF2B5EF4-FFF2-40B4-BE49-F238E27FC236}">
                    <a16:creationId xmlns:a16="http://schemas.microsoft.com/office/drawing/2014/main" id="{E63F669A-8BA3-4084-9F14-051AEBD5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9" y="1113"/>
                <a:ext cx="63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系统数据总线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174">
                <a:extLst>
                  <a:ext uri="{FF2B5EF4-FFF2-40B4-BE49-F238E27FC236}">
                    <a16:creationId xmlns:a16="http://schemas.microsoft.com/office/drawing/2014/main" id="{AFCE4156-794D-4F38-8861-1DF736040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1113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Rectangle 175">
                <a:extLst>
                  <a:ext uri="{FF2B5EF4-FFF2-40B4-BE49-F238E27FC236}">
                    <a16:creationId xmlns:a16="http://schemas.microsoft.com/office/drawing/2014/main" id="{84286056-D300-4A74-A871-75E6399A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" y="3303"/>
                <a:ext cx="456" cy="2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176">
                <a:extLst>
                  <a:ext uri="{FF2B5EF4-FFF2-40B4-BE49-F238E27FC236}">
                    <a16:creationId xmlns:a16="http://schemas.microsoft.com/office/drawing/2014/main" id="{E050ACF3-C3B8-474A-992B-59575EF8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3356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Rectangle 177">
                <a:extLst>
                  <a:ext uri="{FF2B5EF4-FFF2-40B4-BE49-F238E27FC236}">
                    <a16:creationId xmlns:a16="http://schemas.microsoft.com/office/drawing/2014/main" id="{7874711E-A1AF-467D-9EE9-49334EB77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9" y="335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Line 178">
                <a:extLst>
                  <a:ext uri="{FF2B5EF4-FFF2-40B4-BE49-F238E27FC236}">
                    <a16:creationId xmlns:a16="http://schemas.microsoft.com/office/drawing/2014/main" id="{6F58CF4F-D90A-45BD-A3B4-0D135B286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3522"/>
                <a:ext cx="318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Oval 179">
                <a:extLst>
                  <a:ext uri="{FF2B5EF4-FFF2-40B4-BE49-F238E27FC236}">
                    <a16:creationId xmlns:a16="http://schemas.microsoft.com/office/drawing/2014/main" id="{7A06426A-B7AA-490B-89DC-4D37419EF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8" y="3496"/>
                <a:ext cx="70" cy="61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180">
                <a:extLst>
                  <a:ext uri="{FF2B5EF4-FFF2-40B4-BE49-F238E27FC236}">
                    <a16:creationId xmlns:a16="http://schemas.microsoft.com/office/drawing/2014/main" id="{8648F339-C178-4732-BB50-845AD928A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3128"/>
                <a:ext cx="1" cy="14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6" name="Group 181">
                <a:extLst>
                  <a:ext uri="{FF2B5EF4-FFF2-40B4-BE49-F238E27FC236}">
                    <a16:creationId xmlns:a16="http://schemas.microsoft.com/office/drawing/2014/main" id="{6954C516-A291-48E0-88A4-5555323D0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7" y="3128"/>
                <a:ext cx="61" cy="149"/>
                <a:chOff x="3817" y="3128"/>
                <a:chExt cx="61" cy="149"/>
              </a:xfrm>
            </p:grpSpPr>
            <p:sp>
              <p:nvSpPr>
                <p:cNvPr id="220" name="Line 182">
                  <a:extLst>
                    <a:ext uri="{FF2B5EF4-FFF2-40B4-BE49-F238E27FC236}">
                      <a16:creationId xmlns:a16="http://schemas.microsoft.com/office/drawing/2014/main" id="{6CF7D42F-8ED8-49ED-BDC5-CFF1A08CE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3" y="3189"/>
                  <a:ext cx="1" cy="8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183">
                  <a:extLst>
                    <a:ext uri="{FF2B5EF4-FFF2-40B4-BE49-F238E27FC236}">
                      <a16:creationId xmlns:a16="http://schemas.microsoft.com/office/drawing/2014/main" id="{3697AF94-CD6D-42AB-9200-B70668E0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17" y="3128"/>
                  <a:ext cx="61" cy="88"/>
                </a:xfrm>
                <a:custGeom>
                  <a:avLst/>
                  <a:gdLst>
                    <a:gd name="T0" fmla="*/ 61 w 61"/>
                    <a:gd name="T1" fmla="*/ 88 h 88"/>
                    <a:gd name="T2" fmla="*/ 35 w 61"/>
                    <a:gd name="T3" fmla="*/ 0 h 88"/>
                    <a:gd name="T4" fmla="*/ 0 w 61"/>
                    <a:gd name="T5" fmla="*/ 88 h 88"/>
                    <a:gd name="T6" fmla="*/ 61 w 61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88">
                      <a:moveTo>
                        <a:pt x="61" y="88"/>
                      </a:moveTo>
                      <a:lnTo>
                        <a:pt x="35" y="0"/>
                      </a:lnTo>
                      <a:lnTo>
                        <a:pt x="0" y="88"/>
                      </a:lnTo>
                      <a:lnTo>
                        <a:pt x="61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7" name="Line 184">
                <a:extLst>
                  <a:ext uri="{FF2B5EF4-FFF2-40B4-BE49-F238E27FC236}">
                    <a16:creationId xmlns:a16="http://schemas.microsoft.com/office/drawing/2014/main" id="{3C8A0F4C-C665-4492-895C-A53D82CB7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" y="3268"/>
                <a:ext cx="56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85">
                <a:extLst>
                  <a:ext uri="{FF2B5EF4-FFF2-40B4-BE49-F238E27FC236}">
                    <a16:creationId xmlns:a16="http://schemas.microsoft.com/office/drawing/2014/main" id="{8EC2313B-6895-4033-BCF5-B0765A63E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3128"/>
                <a:ext cx="1" cy="25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186">
                <a:extLst>
                  <a:ext uri="{FF2B5EF4-FFF2-40B4-BE49-F238E27FC236}">
                    <a16:creationId xmlns:a16="http://schemas.microsoft.com/office/drawing/2014/main" id="{F42E87F5-2E6F-4DFF-BF88-3E9CD6781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3382"/>
                <a:ext cx="2276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0" name="Group 187">
                <a:extLst>
                  <a:ext uri="{FF2B5EF4-FFF2-40B4-BE49-F238E27FC236}">
                    <a16:creationId xmlns:a16="http://schemas.microsoft.com/office/drawing/2014/main" id="{2F85AFBA-4FA7-4C27-9D21-88CA17F2E4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7" y="3128"/>
                <a:ext cx="61" cy="254"/>
                <a:chOff x="4027" y="3128"/>
                <a:chExt cx="61" cy="254"/>
              </a:xfrm>
            </p:grpSpPr>
            <p:sp>
              <p:nvSpPr>
                <p:cNvPr id="218" name="Line 188">
                  <a:extLst>
                    <a:ext uri="{FF2B5EF4-FFF2-40B4-BE49-F238E27FC236}">
                      <a16:creationId xmlns:a16="http://schemas.microsoft.com/office/drawing/2014/main" id="{36B65335-3A6F-465D-B56C-4237AE6739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53" y="3198"/>
                  <a:ext cx="1" cy="18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189">
                  <a:extLst>
                    <a:ext uri="{FF2B5EF4-FFF2-40B4-BE49-F238E27FC236}">
                      <a16:creationId xmlns:a16="http://schemas.microsoft.com/office/drawing/2014/main" id="{3884E40E-1005-43D8-A431-2A843EFEE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7" y="3128"/>
                  <a:ext cx="61" cy="97"/>
                </a:xfrm>
                <a:custGeom>
                  <a:avLst/>
                  <a:gdLst>
                    <a:gd name="T0" fmla="*/ 61 w 61"/>
                    <a:gd name="T1" fmla="*/ 97 h 97"/>
                    <a:gd name="T2" fmla="*/ 35 w 61"/>
                    <a:gd name="T3" fmla="*/ 0 h 97"/>
                    <a:gd name="T4" fmla="*/ 0 w 61"/>
                    <a:gd name="T5" fmla="*/ 97 h 97"/>
                    <a:gd name="T6" fmla="*/ 61 w 61"/>
                    <a:gd name="T7" fmla="*/ 97 h 9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97">
                      <a:moveTo>
                        <a:pt x="61" y="97"/>
                      </a:moveTo>
                      <a:lnTo>
                        <a:pt x="35" y="0"/>
                      </a:lnTo>
                      <a:lnTo>
                        <a:pt x="0" y="97"/>
                      </a:lnTo>
                      <a:lnTo>
                        <a:pt x="61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1" name="Group 190">
                <a:extLst>
                  <a:ext uri="{FF2B5EF4-FFF2-40B4-BE49-F238E27FC236}">
                    <a16:creationId xmlns:a16="http://schemas.microsoft.com/office/drawing/2014/main" id="{6F422B27-AF80-4338-88B0-69CA7DC6E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9" y="3128"/>
                <a:ext cx="61" cy="394"/>
                <a:chOff x="1409" y="3128"/>
                <a:chExt cx="61" cy="394"/>
              </a:xfrm>
            </p:grpSpPr>
            <p:sp>
              <p:nvSpPr>
                <p:cNvPr id="216" name="Line 191">
                  <a:extLst>
                    <a:ext uri="{FF2B5EF4-FFF2-40B4-BE49-F238E27FC236}">
                      <a16:creationId xmlns:a16="http://schemas.microsoft.com/office/drawing/2014/main" id="{2C2B992A-0EBE-4CAE-A10B-8B3BEA74E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35" y="3198"/>
                  <a:ext cx="1" cy="3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" name="Freeform 192">
                  <a:extLst>
                    <a:ext uri="{FF2B5EF4-FFF2-40B4-BE49-F238E27FC236}">
                      <a16:creationId xmlns:a16="http://schemas.microsoft.com/office/drawing/2014/main" id="{8C0534E7-2827-4189-A597-5098BFED7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" y="3128"/>
                  <a:ext cx="61" cy="97"/>
                </a:xfrm>
                <a:custGeom>
                  <a:avLst/>
                  <a:gdLst>
                    <a:gd name="T0" fmla="*/ 61 w 61"/>
                    <a:gd name="T1" fmla="*/ 97 h 97"/>
                    <a:gd name="T2" fmla="*/ 26 w 61"/>
                    <a:gd name="T3" fmla="*/ 0 h 97"/>
                    <a:gd name="T4" fmla="*/ 0 w 61"/>
                    <a:gd name="T5" fmla="*/ 97 h 97"/>
                    <a:gd name="T6" fmla="*/ 61 w 61"/>
                    <a:gd name="T7" fmla="*/ 97 h 9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97">
                      <a:moveTo>
                        <a:pt x="61" y="97"/>
                      </a:moveTo>
                      <a:lnTo>
                        <a:pt x="26" y="0"/>
                      </a:lnTo>
                      <a:lnTo>
                        <a:pt x="0" y="97"/>
                      </a:lnTo>
                      <a:lnTo>
                        <a:pt x="61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2" name="Group 193">
                <a:extLst>
                  <a:ext uri="{FF2B5EF4-FFF2-40B4-BE49-F238E27FC236}">
                    <a16:creationId xmlns:a16="http://schemas.microsoft.com/office/drawing/2014/main" id="{9FE1A7F7-C0A3-4AAF-AA22-F690B64B8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8" y="3128"/>
                <a:ext cx="61" cy="386"/>
                <a:chOff x="2898" y="3128"/>
                <a:chExt cx="61" cy="386"/>
              </a:xfrm>
            </p:grpSpPr>
            <p:sp>
              <p:nvSpPr>
                <p:cNvPr id="214" name="Line 194">
                  <a:extLst>
                    <a:ext uri="{FF2B5EF4-FFF2-40B4-BE49-F238E27FC236}">
                      <a16:creationId xmlns:a16="http://schemas.microsoft.com/office/drawing/2014/main" id="{7B012928-F50F-4278-AC10-063172F48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4" y="3189"/>
                  <a:ext cx="1" cy="325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195">
                  <a:extLst>
                    <a:ext uri="{FF2B5EF4-FFF2-40B4-BE49-F238E27FC236}">
                      <a16:creationId xmlns:a16="http://schemas.microsoft.com/office/drawing/2014/main" id="{8DE07B81-8070-4AFD-AC1E-F403DEB4C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8" y="3128"/>
                  <a:ext cx="61" cy="88"/>
                </a:xfrm>
                <a:custGeom>
                  <a:avLst/>
                  <a:gdLst>
                    <a:gd name="T0" fmla="*/ 61 w 61"/>
                    <a:gd name="T1" fmla="*/ 88 h 88"/>
                    <a:gd name="T2" fmla="*/ 26 w 61"/>
                    <a:gd name="T3" fmla="*/ 0 h 88"/>
                    <a:gd name="T4" fmla="*/ 0 w 61"/>
                    <a:gd name="T5" fmla="*/ 88 h 88"/>
                    <a:gd name="T6" fmla="*/ 61 w 61"/>
                    <a:gd name="T7" fmla="*/ 88 h 8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88">
                      <a:moveTo>
                        <a:pt x="61" y="88"/>
                      </a:moveTo>
                      <a:lnTo>
                        <a:pt x="26" y="0"/>
                      </a:lnTo>
                      <a:lnTo>
                        <a:pt x="0" y="88"/>
                      </a:lnTo>
                      <a:lnTo>
                        <a:pt x="61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3" name="Group 196">
                <a:extLst>
                  <a:ext uri="{FF2B5EF4-FFF2-40B4-BE49-F238E27FC236}">
                    <a16:creationId xmlns:a16="http://schemas.microsoft.com/office/drawing/2014/main" id="{87AAEA39-EF79-43D2-AF7C-D1FAE676E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3128"/>
                <a:ext cx="61" cy="394"/>
                <a:chOff x="4272" y="3128"/>
                <a:chExt cx="61" cy="394"/>
              </a:xfrm>
            </p:grpSpPr>
            <p:sp>
              <p:nvSpPr>
                <p:cNvPr id="212" name="Line 197">
                  <a:extLst>
                    <a:ext uri="{FF2B5EF4-FFF2-40B4-BE49-F238E27FC236}">
                      <a16:creationId xmlns:a16="http://schemas.microsoft.com/office/drawing/2014/main" id="{DCA3C6DB-731D-4748-9058-BE6AF6B7F7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98" y="3198"/>
                  <a:ext cx="1" cy="3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198">
                  <a:extLst>
                    <a:ext uri="{FF2B5EF4-FFF2-40B4-BE49-F238E27FC236}">
                      <a16:creationId xmlns:a16="http://schemas.microsoft.com/office/drawing/2014/main" id="{BC1C4CA4-415C-4612-A773-E4F221511A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3128"/>
                  <a:ext cx="61" cy="97"/>
                </a:xfrm>
                <a:custGeom>
                  <a:avLst/>
                  <a:gdLst>
                    <a:gd name="T0" fmla="*/ 61 w 61"/>
                    <a:gd name="T1" fmla="*/ 97 h 97"/>
                    <a:gd name="T2" fmla="*/ 35 w 61"/>
                    <a:gd name="T3" fmla="*/ 0 h 97"/>
                    <a:gd name="T4" fmla="*/ 0 w 61"/>
                    <a:gd name="T5" fmla="*/ 97 h 97"/>
                    <a:gd name="T6" fmla="*/ 61 w 61"/>
                    <a:gd name="T7" fmla="*/ 97 h 9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" h="97">
                      <a:moveTo>
                        <a:pt x="61" y="97"/>
                      </a:moveTo>
                      <a:lnTo>
                        <a:pt x="35" y="0"/>
                      </a:lnTo>
                      <a:lnTo>
                        <a:pt x="0" y="97"/>
                      </a:lnTo>
                      <a:lnTo>
                        <a:pt x="61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" name="Freeform 199">
                <a:extLst>
                  <a:ext uri="{FF2B5EF4-FFF2-40B4-BE49-F238E27FC236}">
                    <a16:creationId xmlns:a16="http://schemas.microsoft.com/office/drawing/2014/main" id="{82D26FBC-921D-47FF-BD00-38D1E0EE9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" y="3128"/>
                <a:ext cx="97" cy="543"/>
              </a:xfrm>
              <a:custGeom>
                <a:avLst/>
                <a:gdLst>
                  <a:gd name="T0" fmla="*/ 0 w 97"/>
                  <a:gd name="T1" fmla="*/ 140 h 543"/>
                  <a:gd name="T2" fmla="*/ 26 w 97"/>
                  <a:gd name="T3" fmla="*/ 140 h 543"/>
                  <a:gd name="T4" fmla="*/ 26 w 97"/>
                  <a:gd name="T5" fmla="*/ 543 h 543"/>
                  <a:gd name="T6" fmla="*/ 70 w 97"/>
                  <a:gd name="T7" fmla="*/ 543 h 543"/>
                  <a:gd name="T8" fmla="*/ 70 w 97"/>
                  <a:gd name="T9" fmla="*/ 140 h 543"/>
                  <a:gd name="T10" fmla="*/ 97 w 97"/>
                  <a:gd name="T11" fmla="*/ 140 h 543"/>
                  <a:gd name="T12" fmla="*/ 44 w 97"/>
                  <a:gd name="T13" fmla="*/ 0 h 543"/>
                  <a:gd name="T14" fmla="*/ 0 w 97"/>
                  <a:gd name="T15" fmla="*/ 140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7" h="543">
                    <a:moveTo>
                      <a:pt x="0" y="140"/>
                    </a:moveTo>
                    <a:lnTo>
                      <a:pt x="26" y="140"/>
                    </a:lnTo>
                    <a:lnTo>
                      <a:pt x="26" y="543"/>
                    </a:lnTo>
                    <a:lnTo>
                      <a:pt x="70" y="543"/>
                    </a:lnTo>
                    <a:lnTo>
                      <a:pt x="70" y="140"/>
                    </a:lnTo>
                    <a:lnTo>
                      <a:pt x="97" y="140"/>
                    </a:lnTo>
                    <a:lnTo>
                      <a:pt x="44" y="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Freeform 200">
                <a:extLst>
                  <a:ext uri="{FF2B5EF4-FFF2-40B4-BE49-F238E27FC236}">
                    <a16:creationId xmlns:a16="http://schemas.microsoft.com/office/drawing/2014/main" id="{F5940CB9-D458-4955-A623-A466FB027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3146"/>
                <a:ext cx="122" cy="517"/>
              </a:xfrm>
              <a:custGeom>
                <a:avLst/>
                <a:gdLst>
                  <a:gd name="T0" fmla="*/ 0 w 122"/>
                  <a:gd name="T1" fmla="*/ 131 h 517"/>
                  <a:gd name="T2" fmla="*/ 26 w 122"/>
                  <a:gd name="T3" fmla="*/ 131 h 517"/>
                  <a:gd name="T4" fmla="*/ 26 w 122"/>
                  <a:gd name="T5" fmla="*/ 517 h 517"/>
                  <a:gd name="T6" fmla="*/ 87 w 122"/>
                  <a:gd name="T7" fmla="*/ 517 h 517"/>
                  <a:gd name="T8" fmla="*/ 87 w 122"/>
                  <a:gd name="T9" fmla="*/ 131 h 517"/>
                  <a:gd name="T10" fmla="*/ 122 w 122"/>
                  <a:gd name="T11" fmla="*/ 131 h 517"/>
                  <a:gd name="T12" fmla="*/ 61 w 122"/>
                  <a:gd name="T13" fmla="*/ 0 h 517"/>
                  <a:gd name="T14" fmla="*/ 0 w 122"/>
                  <a:gd name="T15" fmla="*/ 131 h 5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2" h="517">
                    <a:moveTo>
                      <a:pt x="0" y="131"/>
                    </a:moveTo>
                    <a:lnTo>
                      <a:pt x="26" y="131"/>
                    </a:lnTo>
                    <a:lnTo>
                      <a:pt x="26" y="517"/>
                    </a:lnTo>
                    <a:lnTo>
                      <a:pt x="87" y="517"/>
                    </a:lnTo>
                    <a:lnTo>
                      <a:pt x="87" y="131"/>
                    </a:lnTo>
                    <a:lnTo>
                      <a:pt x="122" y="131"/>
                    </a:lnTo>
                    <a:lnTo>
                      <a:pt x="61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Rectangle 201">
                <a:extLst>
                  <a:ext uri="{FF2B5EF4-FFF2-40B4-BE49-F238E27FC236}">
                    <a16:creationId xmlns:a16="http://schemas.microsoft.com/office/drawing/2014/main" id="{E1A1307F-BF9B-4A2F-87C1-CC5039B2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" y="3628"/>
                <a:ext cx="1620" cy="1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Line 202">
                <a:extLst>
                  <a:ext uri="{FF2B5EF4-FFF2-40B4-BE49-F238E27FC236}">
                    <a16:creationId xmlns:a16="http://schemas.microsoft.com/office/drawing/2014/main" id="{2B1887A4-381B-4853-9745-1420866F8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1" y="3628"/>
                <a:ext cx="145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203">
                <a:extLst>
                  <a:ext uri="{FF2B5EF4-FFF2-40B4-BE49-F238E27FC236}">
                    <a16:creationId xmlns:a16="http://schemas.microsoft.com/office/drawing/2014/main" id="{4F9E9E49-8080-4CE5-BAB4-C631F0AC0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7" y="3628"/>
                <a:ext cx="216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204">
                <a:extLst>
                  <a:ext uri="{FF2B5EF4-FFF2-40B4-BE49-F238E27FC236}">
                    <a16:creationId xmlns:a16="http://schemas.microsoft.com/office/drawing/2014/main" id="{20AB23CC-2866-4E9C-8679-CFE594B7B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1" y="3128"/>
                <a:ext cx="1" cy="50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205">
                <a:extLst>
                  <a:ext uri="{FF2B5EF4-FFF2-40B4-BE49-F238E27FC236}">
                    <a16:creationId xmlns:a16="http://schemas.microsoft.com/office/drawing/2014/main" id="{4C975C6A-018A-4DE6-9913-815F87B4A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9" y="3680"/>
                <a:ext cx="377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206">
                <a:extLst>
                  <a:ext uri="{FF2B5EF4-FFF2-40B4-BE49-F238E27FC236}">
                    <a16:creationId xmlns:a16="http://schemas.microsoft.com/office/drawing/2014/main" id="{3402AF85-01AB-4128-AE15-36EB12D9C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2" y="3128"/>
                <a:ext cx="1" cy="54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2" name="Group 207">
                <a:extLst>
                  <a:ext uri="{FF2B5EF4-FFF2-40B4-BE49-F238E27FC236}">
                    <a16:creationId xmlns:a16="http://schemas.microsoft.com/office/drawing/2014/main" id="{EEB11217-9265-4A2B-880B-43DDC449BB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2" y="3496"/>
                <a:ext cx="464" cy="61"/>
                <a:chOff x="4692" y="3496"/>
                <a:chExt cx="464" cy="61"/>
              </a:xfrm>
            </p:grpSpPr>
            <p:sp>
              <p:nvSpPr>
                <p:cNvPr id="210" name="Line 208">
                  <a:extLst>
                    <a:ext uri="{FF2B5EF4-FFF2-40B4-BE49-F238E27FC236}">
                      <a16:creationId xmlns:a16="http://schemas.microsoft.com/office/drawing/2014/main" id="{CA271780-1621-4BFC-BB8B-853EAF851B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62" y="3522"/>
                  <a:ext cx="394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09">
                  <a:extLst>
                    <a:ext uri="{FF2B5EF4-FFF2-40B4-BE49-F238E27FC236}">
                      <a16:creationId xmlns:a16="http://schemas.microsoft.com/office/drawing/2014/main" id="{88772891-0F2F-47AD-8CC4-DF217FB4D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3496"/>
                  <a:ext cx="97" cy="61"/>
                </a:xfrm>
                <a:custGeom>
                  <a:avLst/>
                  <a:gdLst>
                    <a:gd name="T0" fmla="*/ 97 w 97"/>
                    <a:gd name="T1" fmla="*/ 0 h 61"/>
                    <a:gd name="T2" fmla="*/ 0 w 97"/>
                    <a:gd name="T3" fmla="*/ 35 h 61"/>
                    <a:gd name="T4" fmla="*/ 97 w 97"/>
                    <a:gd name="T5" fmla="*/ 61 h 61"/>
                    <a:gd name="T6" fmla="*/ 97 w 97"/>
                    <a:gd name="T7" fmla="*/ 0 h 6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7" h="61">
                      <a:moveTo>
                        <a:pt x="97" y="0"/>
                      </a:moveTo>
                      <a:lnTo>
                        <a:pt x="0" y="35"/>
                      </a:lnTo>
                      <a:lnTo>
                        <a:pt x="97" y="61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3" name="Oval 210">
                <a:extLst>
                  <a:ext uri="{FF2B5EF4-FFF2-40B4-BE49-F238E27FC236}">
                    <a16:creationId xmlns:a16="http://schemas.microsoft.com/office/drawing/2014/main" id="{423C03E0-344D-4972-A8E5-7C9B4DFF2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3487"/>
                <a:ext cx="70" cy="70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Line 211">
                <a:extLst>
                  <a:ext uri="{FF2B5EF4-FFF2-40B4-BE49-F238E27FC236}">
                    <a16:creationId xmlns:a16="http://schemas.microsoft.com/office/drawing/2014/main" id="{61A35A90-6F5B-485D-8523-1C7E5FB71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0" y="3347"/>
                <a:ext cx="237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" name="Group 212">
                <a:extLst>
                  <a:ext uri="{FF2B5EF4-FFF2-40B4-BE49-F238E27FC236}">
                    <a16:creationId xmlns:a16="http://schemas.microsoft.com/office/drawing/2014/main" id="{80A809FF-F8DF-4F53-AB5E-6951B4B81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26"/>
                <a:ext cx="131" cy="62"/>
                <a:chOff x="4955" y="1726"/>
                <a:chExt cx="131" cy="62"/>
              </a:xfrm>
            </p:grpSpPr>
            <p:sp>
              <p:nvSpPr>
                <p:cNvPr id="208" name="Line 213">
                  <a:extLst>
                    <a:ext uri="{FF2B5EF4-FFF2-40B4-BE49-F238E27FC236}">
                      <a16:creationId xmlns:a16="http://schemas.microsoft.com/office/drawing/2014/main" id="{103743A2-E793-4D0E-B402-724D9CA7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16" y="1753"/>
                  <a:ext cx="70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14">
                  <a:extLst>
                    <a:ext uri="{FF2B5EF4-FFF2-40B4-BE49-F238E27FC236}">
                      <a16:creationId xmlns:a16="http://schemas.microsoft.com/office/drawing/2014/main" id="{0D04BC10-5F43-4743-969B-4998867E1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726"/>
                  <a:ext cx="88" cy="62"/>
                </a:xfrm>
                <a:custGeom>
                  <a:avLst/>
                  <a:gdLst>
                    <a:gd name="T0" fmla="*/ 88 w 88"/>
                    <a:gd name="T1" fmla="*/ 0 h 62"/>
                    <a:gd name="T2" fmla="*/ 0 w 88"/>
                    <a:gd name="T3" fmla="*/ 35 h 62"/>
                    <a:gd name="T4" fmla="*/ 88 w 88"/>
                    <a:gd name="T5" fmla="*/ 62 h 62"/>
                    <a:gd name="T6" fmla="*/ 88 w 88"/>
                    <a:gd name="T7" fmla="*/ 0 h 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8" h="62">
                      <a:moveTo>
                        <a:pt x="88" y="0"/>
                      </a:moveTo>
                      <a:lnTo>
                        <a:pt x="0" y="35"/>
                      </a:lnTo>
                      <a:lnTo>
                        <a:pt x="88" y="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6" name="Line 215">
                <a:extLst>
                  <a:ext uri="{FF2B5EF4-FFF2-40B4-BE49-F238E27FC236}">
                    <a16:creationId xmlns:a16="http://schemas.microsoft.com/office/drawing/2014/main" id="{BEEFFEA1-E5CC-4D46-B51D-69CBB6AAA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9" y="1569"/>
                <a:ext cx="79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216">
                <a:extLst>
                  <a:ext uri="{FF2B5EF4-FFF2-40B4-BE49-F238E27FC236}">
                    <a16:creationId xmlns:a16="http://schemas.microsoft.com/office/drawing/2014/main" id="{59805B16-9806-40A1-9155-1DD363B9C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7" y="1963"/>
                <a:ext cx="1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217">
                <a:extLst>
                  <a:ext uri="{FF2B5EF4-FFF2-40B4-BE49-F238E27FC236}">
                    <a16:creationId xmlns:a16="http://schemas.microsoft.com/office/drawing/2014/main" id="{A7E52B3C-1EC6-41C4-BAE3-6F89D22B4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7" y="1753"/>
                <a:ext cx="14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218">
                <a:extLst>
                  <a:ext uri="{FF2B5EF4-FFF2-40B4-BE49-F238E27FC236}">
                    <a16:creationId xmlns:a16="http://schemas.microsoft.com/office/drawing/2014/main" id="{37BBC36D-B42E-440C-A792-FAB4B1C82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7" y="1753"/>
                <a:ext cx="1" cy="21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219">
                <a:extLst>
                  <a:ext uri="{FF2B5EF4-FFF2-40B4-BE49-F238E27FC236}">
                    <a16:creationId xmlns:a16="http://schemas.microsoft.com/office/drawing/2014/main" id="{484EA7C2-6947-4DDC-83E2-2DE8B648D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5" y="1963"/>
                <a:ext cx="15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220">
                <a:extLst>
                  <a:ext uri="{FF2B5EF4-FFF2-40B4-BE49-F238E27FC236}">
                    <a16:creationId xmlns:a16="http://schemas.microsoft.com/office/drawing/2014/main" id="{8CE423FF-8B14-4A80-980E-80A4CFCF4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5" y="1744"/>
                <a:ext cx="14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21">
                <a:extLst>
                  <a:ext uri="{FF2B5EF4-FFF2-40B4-BE49-F238E27FC236}">
                    <a16:creationId xmlns:a16="http://schemas.microsoft.com/office/drawing/2014/main" id="{09664E88-2D1B-49E3-9F51-7CCDDE67D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5" y="1744"/>
                <a:ext cx="1" cy="21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Rectangle 222">
                <a:extLst>
                  <a:ext uri="{FF2B5EF4-FFF2-40B4-BE49-F238E27FC236}">
                    <a16:creationId xmlns:a16="http://schemas.microsoft.com/office/drawing/2014/main" id="{2ED90252-74AC-428E-98EB-E3B18C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366"/>
                <a:ext cx="280" cy="105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Line 223">
                <a:extLst>
                  <a:ext uri="{FF2B5EF4-FFF2-40B4-BE49-F238E27FC236}">
                    <a16:creationId xmlns:a16="http://schemas.microsoft.com/office/drawing/2014/main" id="{B4C30A5F-31EB-46B8-87D0-07770D2EA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4" y="2419"/>
                <a:ext cx="12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Oval 224">
                <a:extLst>
                  <a:ext uri="{FF2B5EF4-FFF2-40B4-BE49-F238E27FC236}">
                    <a16:creationId xmlns:a16="http://schemas.microsoft.com/office/drawing/2014/main" id="{7B06606C-A607-4CD5-8461-A5D4157CD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392"/>
                <a:ext cx="71" cy="62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Line 225">
                <a:extLst>
                  <a:ext uri="{FF2B5EF4-FFF2-40B4-BE49-F238E27FC236}">
                    <a16:creationId xmlns:a16="http://schemas.microsoft.com/office/drawing/2014/main" id="{AE53D45A-08A6-482D-9B60-F6C98026A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3" y="2419"/>
                <a:ext cx="140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Oval 226">
                <a:extLst>
                  <a:ext uri="{FF2B5EF4-FFF2-40B4-BE49-F238E27FC236}">
                    <a16:creationId xmlns:a16="http://schemas.microsoft.com/office/drawing/2014/main" id="{6E896A6A-A6E2-4889-8DB9-6C997F8C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2392"/>
                <a:ext cx="70" cy="62"/>
              </a:xfrm>
              <a:prstGeom prst="ellipse">
                <a:avLst/>
              </a:prstGeom>
              <a:solidFill>
                <a:srgbClr val="000000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0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179375-8802-44FB-AF8E-4F69B0116B5E}"/>
              </a:ext>
            </a:extLst>
          </p:cNvPr>
          <p:cNvSpPr txBox="1">
            <a:spLocks noChangeArrowheads="1"/>
          </p:cNvSpPr>
          <p:nvPr/>
        </p:nvSpPr>
        <p:spPr>
          <a:xfrm>
            <a:off x="3774195" y="1905572"/>
            <a:ext cx="7772400" cy="838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非缓冲方式下级连结构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E3B66D7-BF1F-4508-8008-B78680DBA2BD}"/>
              </a:ext>
            </a:extLst>
          </p:cNvPr>
          <p:cNvGrpSpPr>
            <a:grpSpLocks/>
          </p:cNvGrpSpPr>
          <p:nvPr/>
        </p:nvGrpSpPr>
        <p:grpSpPr bwMode="auto">
          <a:xfrm>
            <a:off x="2135808" y="2420888"/>
            <a:ext cx="8280400" cy="4176712"/>
            <a:chOff x="295" y="1253"/>
            <a:chExt cx="5216" cy="263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C0CD325-29C9-49C5-85DC-177510614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253"/>
              <a:ext cx="5216" cy="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E74A74F3-2F36-4B92-87F1-4B81EEEA1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" y="1305"/>
              <a:ext cx="4762" cy="2489"/>
              <a:chOff x="506" y="1305"/>
              <a:chExt cx="4762" cy="2489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02526B80-D718-4F83-A92B-768B1EADB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3678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" name="Group 8">
                <a:extLst>
                  <a:ext uri="{FF2B5EF4-FFF2-40B4-BE49-F238E27FC236}">
                    <a16:creationId xmlns:a16="http://schemas.microsoft.com/office/drawing/2014/main" id="{615C21A6-7F64-433C-A5AC-5CD6C01C1F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9" y="1800"/>
                <a:ext cx="54" cy="811"/>
                <a:chOff x="5059" y="1745"/>
                <a:chExt cx="54" cy="811"/>
              </a:xfrm>
            </p:grpSpPr>
            <p:sp>
              <p:nvSpPr>
                <p:cNvPr id="337" name="Line 9">
                  <a:extLst>
                    <a:ext uri="{FF2B5EF4-FFF2-40B4-BE49-F238E27FC236}">
                      <a16:creationId xmlns:a16="http://schemas.microsoft.com/office/drawing/2014/main" id="{52CFE8AA-2607-4A3C-9F8C-DAE9AE674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2" y="1806"/>
                  <a:ext cx="1" cy="7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" name="Freeform 10">
                  <a:extLst>
                    <a:ext uri="{FF2B5EF4-FFF2-40B4-BE49-F238E27FC236}">
                      <a16:creationId xmlns:a16="http://schemas.microsoft.com/office/drawing/2014/main" id="{2F32AB44-C103-4DD8-869B-F0516C970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" y="1745"/>
                  <a:ext cx="54" cy="85"/>
                </a:xfrm>
                <a:custGeom>
                  <a:avLst/>
                  <a:gdLst>
                    <a:gd name="T0" fmla="*/ 54 w 54"/>
                    <a:gd name="T1" fmla="*/ 85 h 85"/>
                    <a:gd name="T2" fmla="*/ 31 w 54"/>
                    <a:gd name="T3" fmla="*/ 0 h 85"/>
                    <a:gd name="T4" fmla="*/ 0 w 54"/>
                    <a:gd name="T5" fmla="*/ 85 h 85"/>
                    <a:gd name="T6" fmla="*/ 54 w 5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85">
                      <a:moveTo>
                        <a:pt x="54" y="85"/>
                      </a:moveTo>
                      <a:lnTo>
                        <a:pt x="31" y="0"/>
                      </a:lnTo>
                      <a:lnTo>
                        <a:pt x="0" y="85"/>
                      </a:lnTo>
                      <a:lnTo>
                        <a:pt x="5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280F3608-A80B-4B86-B3DB-C2647D2F5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1769"/>
                <a:ext cx="77" cy="842"/>
              </a:xfrm>
              <a:custGeom>
                <a:avLst/>
                <a:gdLst>
                  <a:gd name="T0" fmla="*/ 0 w 77"/>
                  <a:gd name="T1" fmla="*/ 633 h 842"/>
                  <a:gd name="T2" fmla="*/ 23 w 77"/>
                  <a:gd name="T3" fmla="*/ 633 h 842"/>
                  <a:gd name="T4" fmla="*/ 23 w 77"/>
                  <a:gd name="T5" fmla="*/ 0 h 842"/>
                  <a:gd name="T6" fmla="*/ 62 w 77"/>
                  <a:gd name="T7" fmla="*/ 0 h 842"/>
                  <a:gd name="T8" fmla="*/ 62 w 77"/>
                  <a:gd name="T9" fmla="*/ 633 h 842"/>
                  <a:gd name="T10" fmla="*/ 77 w 77"/>
                  <a:gd name="T11" fmla="*/ 633 h 842"/>
                  <a:gd name="T12" fmla="*/ 39 w 77"/>
                  <a:gd name="T13" fmla="*/ 842 h 842"/>
                  <a:gd name="T14" fmla="*/ 0 w 77"/>
                  <a:gd name="T15" fmla="*/ 633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842">
                    <a:moveTo>
                      <a:pt x="0" y="633"/>
                    </a:moveTo>
                    <a:lnTo>
                      <a:pt x="23" y="633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62" y="633"/>
                    </a:lnTo>
                    <a:lnTo>
                      <a:pt x="77" y="633"/>
                    </a:lnTo>
                    <a:lnTo>
                      <a:pt x="39" y="842"/>
                    </a:lnTo>
                    <a:lnTo>
                      <a:pt x="0" y="633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88ECE16-CFF3-45DD-85AF-6BFF8A464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1761"/>
                <a:ext cx="77" cy="842"/>
              </a:xfrm>
              <a:custGeom>
                <a:avLst/>
                <a:gdLst>
                  <a:gd name="T0" fmla="*/ 0 w 77"/>
                  <a:gd name="T1" fmla="*/ 634 h 842"/>
                  <a:gd name="T2" fmla="*/ 23 w 77"/>
                  <a:gd name="T3" fmla="*/ 634 h 842"/>
                  <a:gd name="T4" fmla="*/ 23 w 77"/>
                  <a:gd name="T5" fmla="*/ 0 h 842"/>
                  <a:gd name="T6" fmla="*/ 62 w 77"/>
                  <a:gd name="T7" fmla="*/ 0 h 842"/>
                  <a:gd name="T8" fmla="*/ 62 w 77"/>
                  <a:gd name="T9" fmla="*/ 634 h 842"/>
                  <a:gd name="T10" fmla="*/ 77 w 77"/>
                  <a:gd name="T11" fmla="*/ 634 h 842"/>
                  <a:gd name="T12" fmla="*/ 39 w 77"/>
                  <a:gd name="T13" fmla="*/ 842 h 842"/>
                  <a:gd name="T14" fmla="*/ 0 w 77"/>
                  <a:gd name="T15" fmla="*/ 634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842">
                    <a:moveTo>
                      <a:pt x="0" y="634"/>
                    </a:moveTo>
                    <a:lnTo>
                      <a:pt x="23" y="634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62" y="634"/>
                    </a:lnTo>
                    <a:lnTo>
                      <a:pt x="77" y="634"/>
                    </a:lnTo>
                    <a:lnTo>
                      <a:pt x="39" y="842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B594F4D8-374E-4068-A871-0062C8B4D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" y="1761"/>
                <a:ext cx="78" cy="842"/>
              </a:xfrm>
              <a:custGeom>
                <a:avLst/>
                <a:gdLst>
                  <a:gd name="T0" fmla="*/ 0 w 78"/>
                  <a:gd name="T1" fmla="*/ 634 h 842"/>
                  <a:gd name="T2" fmla="*/ 16 w 78"/>
                  <a:gd name="T3" fmla="*/ 634 h 842"/>
                  <a:gd name="T4" fmla="*/ 16 w 78"/>
                  <a:gd name="T5" fmla="*/ 0 h 842"/>
                  <a:gd name="T6" fmla="*/ 54 w 78"/>
                  <a:gd name="T7" fmla="*/ 0 h 842"/>
                  <a:gd name="T8" fmla="*/ 54 w 78"/>
                  <a:gd name="T9" fmla="*/ 634 h 842"/>
                  <a:gd name="T10" fmla="*/ 78 w 78"/>
                  <a:gd name="T11" fmla="*/ 634 h 842"/>
                  <a:gd name="T12" fmla="*/ 39 w 78"/>
                  <a:gd name="T13" fmla="*/ 842 h 842"/>
                  <a:gd name="T14" fmla="*/ 0 w 78"/>
                  <a:gd name="T15" fmla="*/ 634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8" h="842">
                    <a:moveTo>
                      <a:pt x="0" y="634"/>
                    </a:moveTo>
                    <a:lnTo>
                      <a:pt x="16" y="634"/>
                    </a:lnTo>
                    <a:lnTo>
                      <a:pt x="16" y="0"/>
                    </a:lnTo>
                    <a:lnTo>
                      <a:pt x="54" y="0"/>
                    </a:lnTo>
                    <a:lnTo>
                      <a:pt x="54" y="634"/>
                    </a:lnTo>
                    <a:lnTo>
                      <a:pt x="78" y="634"/>
                    </a:lnTo>
                    <a:lnTo>
                      <a:pt x="39" y="842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14">
                <a:extLst>
                  <a:ext uri="{FF2B5EF4-FFF2-40B4-BE49-F238E27FC236}">
                    <a16:creationId xmlns:a16="http://schemas.microsoft.com/office/drawing/2014/main" id="{908B42A3-1B4D-499F-9D31-A64631199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2" y="1761"/>
                <a:ext cx="54" cy="842"/>
                <a:chOff x="4742" y="1706"/>
                <a:chExt cx="54" cy="842"/>
              </a:xfrm>
            </p:grpSpPr>
            <p:sp>
              <p:nvSpPr>
                <p:cNvPr id="335" name="Line 15">
                  <a:extLst>
                    <a:ext uri="{FF2B5EF4-FFF2-40B4-BE49-F238E27FC236}">
                      <a16:creationId xmlns:a16="http://schemas.microsoft.com/office/drawing/2014/main" id="{AE279C6B-3F66-4272-9350-0709165F7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5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Freeform 16">
                  <a:extLst>
                    <a:ext uri="{FF2B5EF4-FFF2-40B4-BE49-F238E27FC236}">
                      <a16:creationId xmlns:a16="http://schemas.microsoft.com/office/drawing/2014/main" id="{E18582B4-9E9C-45A8-B94C-ABE544A66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2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7">
                <a:extLst>
                  <a:ext uri="{FF2B5EF4-FFF2-40B4-BE49-F238E27FC236}">
                    <a16:creationId xmlns:a16="http://schemas.microsoft.com/office/drawing/2014/main" id="{100BCAE0-A39C-4274-A345-A41B14D88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1" y="1761"/>
                <a:ext cx="54" cy="842"/>
                <a:chOff x="3041" y="1706"/>
                <a:chExt cx="54" cy="842"/>
              </a:xfrm>
            </p:grpSpPr>
            <p:sp>
              <p:nvSpPr>
                <p:cNvPr id="333" name="Line 18">
                  <a:extLst>
                    <a:ext uri="{FF2B5EF4-FFF2-40B4-BE49-F238E27FC236}">
                      <a16:creationId xmlns:a16="http://schemas.microsoft.com/office/drawing/2014/main" id="{EA33B5F1-9452-44C9-9623-67B0CDCEE0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4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9">
                  <a:extLst>
                    <a:ext uri="{FF2B5EF4-FFF2-40B4-BE49-F238E27FC236}">
                      <a16:creationId xmlns:a16="http://schemas.microsoft.com/office/drawing/2014/main" id="{F912851A-E55B-4BFE-A438-E666658B8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1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0">
                <a:extLst>
                  <a:ext uri="{FF2B5EF4-FFF2-40B4-BE49-F238E27FC236}">
                    <a16:creationId xmlns:a16="http://schemas.microsoft.com/office/drawing/2014/main" id="{B6C8ED42-8F0B-407D-B591-32239759F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6" y="1761"/>
                <a:ext cx="54" cy="842"/>
                <a:chOff x="1256" y="1706"/>
                <a:chExt cx="54" cy="842"/>
              </a:xfrm>
            </p:grpSpPr>
            <p:sp>
              <p:nvSpPr>
                <p:cNvPr id="331" name="Line 21">
                  <a:extLst>
                    <a:ext uri="{FF2B5EF4-FFF2-40B4-BE49-F238E27FC236}">
                      <a16:creationId xmlns:a16="http://schemas.microsoft.com/office/drawing/2014/main" id="{AF9A0C4A-CE2B-482A-A7F8-B6851DC19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79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22">
                  <a:extLst>
                    <a:ext uri="{FF2B5EF4-FFF2-40B4-BE49-F238E27FC236}">
                      <a16:creationId xmlns:a16="http://schemas.microsoft.com/office/drawing/2014/main" id="{3F64A672-5116-4560-B572-460656A261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31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31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23">
                <a:extLst>
                  <a:ext uri="{FF2B5EF4-FFF2-40B4-BE49-F238E27FC236}">
                    <a16:creationId xmlns:a16="http://schemas.microsoft.com/office/drawing/2014/main" id="{4341A34C-A38D-4A70-8E76-166FA4D428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4" y="1398"/>
                <a:ext cx="55" cy="1236"/>
                <a:chOff x="4324" y="1343"/>
                <a:chExt cx="55" cy="1236"/>
              </a:xfrm>
            </p:grpSpPr>
            <p:sp>
              <p:nvSpPr>
                <p:cNvPr id="329" name="Line 24">
                  <a:extLst>
                    <a:ext uri="{FF2B5EF4-FFF2-40B4-BE49-F238E27FC236}">
                      <a16:creationId xmlns:a16="http://schemas.microsoft.com/office/drawing/2014/main" id="{24EE23D7-DE79-4027-9535-4F1E2BC2A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8" y="1343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25">
                  <a:extLst>
                    <a:ext uri="{FF2B5EF4-FFF2-40B4-BE49-F238E27FC236}">
                      <a16:creationId xmlns:a16="http://schemas.microsoft.com/office/drawing/2014/main" id="{B0A3E059-CB9D-49E5-96BC-FD230A0AF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4" y="2494"/>
                  <a:ext cx="55" cy="85"/>
                </a:xfrm>
                <a:custGeom>
                  <a:avLst/>
                  <a:gdLst>
                    <a:gd name="T0" fmla="*/ 0 w 55"/>
                    <a:gd name="T1" fmla="*/ 0 h 85"/>
                    <a:gd name="T2" fmla="*/ 24 w 55"/>
                    <a:gd name="T3" fmla="*/ 85 h 85"/>
                    <a:gd name="T4" fmla="*/ 55 w 55"/>
                    <a:gd name="T5" fmla="*/ 0 h 85"/>
                    <a:gd name="T6" fmla="*/ 0 w 55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5" h="85">
                      <a:moveTo>
                        <a:pt x="0" y="0"/>
                      </a:moveTo>
                      <a:lnTo>
                        <a:pt x="24" y="85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26">
                <a:extLst>
                  <a:ext uri="{FF2B5EF4-FFF2-40B4-BE49-F238E27FC236}">
                    <a16:creationId xmlns:a16="http://schemas.microsoft.com/office/drawing/2014/main" id="{C5E37BDB-3D6F-4340-88A5-E9BB4FB8B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0" y="1405"/>
                <a:ext cx="54" cy="1152"/>
                <a:chOff x="4100" y="1350"/>
                <a:chExt cx="54" cy="1152"/>
              </a:xfrm>
            </p:grpSpPr>
            <p:sp>
              <p:nvSpPr>
                <p:cNvPr id="327" name="Line 27">
                  <a:extLst>
                    <a:ext uri="{FF2B5EF4-FFF2-40B4-BE49-F238E27FC236}">
                      <a16:creationId xmlns:a16="http://schemas.microsoft.com/office/drawing/2014/main" id="{32A227B1-7DD3-4F1C-BB56-059A0C624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3" y="1350"/>
                  <a:ext cx="1" cy="10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28">
                  <a:extLst>
                    <a:ext uri="{FF2B5EF4-FFF2-40B4-BE49-F238E27FC236}">
                      <a16:creationId xmlns:a16="http://schemas.microsoft.com/office/drawing/2014/main" id="{5053EA05-B126-4BBE-9D3E-EA9DE7817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0" y="2425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31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31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29">
                <a:extLst>
                  <a:ext uri="{FF2B5EF4-FFF2-40B4-BE49-F238E27FC236}">
                    <a16:creationId xmlns:a16="http://schemas.microsoft.com/office/drawing/2014/main" id="{B2EBAE17-E89C-4309-8E74-3BD566E690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3" y="1390"/>
                <a:ext cx="54" cy="1229"/>
                <a:chOff x="2593" y="1335"/>
                <a:chExt cx="54" cy="1229"/>
              </a:xfrm>
            </p:grpSpPr>
            <p:sp>
              <p:nvSpPr>
                <p:cNvPr id="325" name="Line 30">
                  <a:extLst>
                    <a:ext uri="{FF2B5EF4-FFF2-40B4-BE49-F238E27FC236}">
                      <a16:creationId xmlns:a16="http://schemas.microsoft.com/office/drawing/2014/main" id="{E3FCE83E-E397-479E-8C7B-6CE892DF0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16" y="1335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1">
                  <a:extLst>
                    <a:ext uri="{FF2B5EF4-FFF2-40B4-BE49-F238E27FC236}">
                      <a16:creationId xmlns:a16="http://schemas.microsoft.com/office/drawing/2014/main" id="{E3CDB6AC-36F5-4FC1-8BBE-577AEB47D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2487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32">
                <a:extLst>
                  <a:ext uri="{FF2B5EF4-FFF2-40B4-BE49-F238E27FC236}">
                    <a16:creationId xmlns:a16="http://schemas.microsoft.com/office/drawing/2014/main" id="{46156D27-61EF-4E34-B0AB-A7337CF03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98"/>
                <a:ext cx="54" cy="1159"/>
                <a:chOff x="2400" y="1343"/>
                <a:chExt cx="54" cy="1159"/>
              </a:xfrm>
            </p:grpSpPr>
            <p:sp>
              <p:nvSpPr>
                <p:cNvPr id="323" name="Line 33">
                  <a:extLst>
                    <a:ext uri="{FF2B5EF4-FFF2-40B4-BE49-F238E27FC236}">
                      <a16:creationId xmlns:a16="http://schemas.microsoft.com/office/drawing/2014/main" id="{8CA178D8-D0E3-4685-95DF-FBCEC8CC0D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3" y="1343"/>
                  <a:ext cx="1" cy="10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4">
                  <a:extLst>
                    <a:ext uri="{FF2B5EF4-FFF2-40B4-BE49-F238E27FC236}">
                      <a16:creationId xmlns:a16="http://schemas.microsoft.com/office/drawing/2014/main" id="{704BA976-C792-4D61-9A81-F06B12E6D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2417"/>
                  <a:ext cx="54" cy="85"/>
                </a:xfrm>
                <a:custGeom>
                  <a:avLst/>
                  <a:gdLst>
                    <a:gd name="T0" fmla="*/ 0 w 54"/>
                    <a:gd name="T1" fmla="*/ 0 h 85"/>
                    <a:gd name="T2" fmla="*/ 31 w 54"/>
                    <a:gd name="T3" fmla="*/ 85 h 85"/>
                    <a:gd name="T4" fmla="*/ 54 w 54"/>
                    <a:gd name="T5" fmla="*/ 0 h 85"/>
                    <a:gd name="T6" fmla="*/ 0 w 5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85">
                      <a:moveTo>
                        <a:pt x="0" y="0"/>
                      </a:moveTo>
                      <a:lnTo>
                        <a:pt x="31" y="85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35">
                <a:extLst>
                  <a:ext uri="{FF2B5EF4-FFF2-40B4-BE49-F238E27FC236}">
                    <a16:creationId xmlns:a16="http://schemas.microsoft.com/office/drawing/2014/main" id="{9850082B-F890-49D6-9380-09AFCCA2C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1" y="1390"/>
                <a:ext cx="54" cy="1229"/>
                <a:chOff x="831" y="1335"/>
                <a:chExt cx="54" cy="1229"/>
              </a:xfrm>
            </p:grpSpPr>
            <p:sp>
              <p:nvSpPr>
                <p:cNvPr id="321" name="Line 36">
                  <a:extLst>
                    <a:ext uri="{FF2B5EF4-FFF2-40B4-BE49-F238E27FC236}">
                      <a16:creationId xmlns:a16="http://schemas.microsoft.com/office/drawing/2014/main" id="{06A1E37B-6018-4D6F-9F0B-E8626B623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4" y="1335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7">
                  <a:extLst>
                    <a:ext uri="{FF2B5EF4-FFF2-40B4-BE49-F238E27FC236}">
                      <a16:creationId xmlns:a16="http://schemas.microsoft.com/office/drawing/2014/main" id="{6C07592F-A12D-4FCD-A709-57B878C2F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" y="2487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38">
                <a:extLst>
                  <a:ext uri="{FF2B5EF4-FFF2-40B4-BE49-F238E27FC236}">
                    <a16:creationId xmlns:a16="http://schemas.microsoft.com/office/drawing/2014/main" id="{97E86285-8B90-4315-8095-951DFA482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7" y="1390"/>
                <a:ext cx="54" cy="1152"/>
                <a:chOff x="637" y="1335"/>
                <a:chExt cx="54" cy="1152"/>
              </a:xfrm>
            </p:grpSpPr>
            <p:sp>
              <p:nvSpPr>
                <p:cNvPr id="319" name="Line 39">
                  <a:extLst>
                    <a:ext uri="{FF2B5EF4-FFF2-40B4-BE49-F238E27FC236}">
                      <a16:creationId xmlns:a16="http://schemas.microsoft.com/office/drawing/2014/main" id="{0362FD64-766F-43FC-A888-915867C35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" y="1335"/>
                  <a:ext cx="1" cy="10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40">
                  <a:extLst>
                    <a:ext uri="{FF2B5EF4-FFF2-40B4-BE49-F238E27FC236}">
                      <a16:creationId xmlns:a16="http://schemas.microsoft.com/office/drawing/2014/main" id="{92058E93-D9DE-437C-AD7F-B28C2E199B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" y="2409"/>
                  <a:ext cx="54" cy="78"/>
                </a:xfrm>
                <a:custGeom>
                  <a:avLst/>
                  <a:gdLst>
                    <a:gd name="T0" fmla="*/ 0 w 54"/>
                    <a:gd name="T1" fmla="*/ 0 h 78"/>
                    <a:gd name="T2" fmla="*/ 31 w 54"/>
                    <a:gd name="T3" fmla="*/ 78 h 78"/>
                    <a:gd name="T4" fmla="*/ 54 w 54"/>
                    <a:gd name="T5" fmla="*/ 0 h 78"/>
                    <a:gd name="T6" fmla="*/ 0 w 54"/>
                    <a:gd name="T7" fmla="*/ 0 h 7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8">
                      <a:moveTo>
                        <a:pt x="0" y="0"/>
                      </a:moveTo>
                      <a:lnTo>
                        <a:pt x="31" y="78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529C2152-6777-4D8A-AFB6-D388F2374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305"/>
                <a:ext cx="4637" cy="20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</a:endParaRPr>
              </a:p>
            </p:txBody>
          </p:sp>
          <p:sp>
            <p:nvSpPr>
              <p:cNvPr id="24" name="Rectangle 42">
                <a:extLst>
                  <a:ext uri="{FF2B5EF4-FFF2-40B4-BE49-F238E27FC236}">
                    <a16:creationId xmlns:a16="http://schemas.microsoft.com/office/drawing/2014/main" id="{5E429A3D-60CF-48A3-9D44-46A18BA66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359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地址总线</a:t>
                </a:r>
                <a:endParaRPr lang="zh-CN" altLang="en-US" sz="2400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5" name="Rectangle 43">
                <a:extLst>
                  <a:ext uri="{FF2B5EF4-FFF2-40B4-BE49-F238E27FC236}">
                    <a16:creationId xmlns:a16="http://schemas.microsoft.com/office/drawing/2014/main" id="{A2EBDC2F-4EDD-485A-895C-5BD8FAA73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135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44">
                <a:extLst>
                  <a:ext uri="{FF2B5EF4-FFF2-40B4-BE49-F238E27FC236}">
                    <a16:creationId xmlns:a16="http://schemas.microsoft.com/office/drawing/2014/main" id="{366EFB83-207C-4062-9A7E-90BBBCC74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591"/>
                <a:ext cx="4630" cy="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</a:endParaRPr>
              </a:p>
            </p:txBody>
          </p:sp>
          <p:sp>
            <p:nvSpPr>
              <p:cNvPr id="27" name="Rectangle 45">
                <a:extLst>
                  <a:ext uri="{FF2B5EF4-FFF2-40B4-BE49-F238E27FC236}">
                    <a16:creationId xmlns:a16="http://schemas.microsoft.com/office/drawing/2014/main" id="{2E8BA07E-5796-499F-8A2F-41274134F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653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控制总线</a:t>
                </a:r>
                <a:endParaRPr lang="zh-CN" altLang="en-US" sz="2400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8" name="Rectangle 46">
                <a:extLst>
                  <a:ext uri="{FF2B5EF4-FFF2-40B4-BE49-F238E27FC236}">
                    <a16:creationId xmlns:a16="http://schemas.microsoft.com/office/drawing/2014/main" id="{249FE797-8834-4377-A0FE-311BCB7C7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165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47">
                <a:extLst>
                  <a:ext uri="{FF2B5EF4-FFF2-40B4-BE49-F238E27FC236}">
                    <a16:creationId xmlns:a16="http://schemas.microsoft.com/office/drawing/2014/main" id="{75E824ED-3107-48E5-8273-4265C6B3C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915"/>
                <a:ext cx="4638" cy="2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</a:endParaRPr>
              </a:p>
            </p:txBody>
          </p:sp>
          <p:sp>
            <p:nvSpPr>
              <p:cNvPr id="30" name="Rectangle 48">
                <a:extLst>
                  <a:ext uri="{FF2B5EF4-FFF2-40B4-BE49-F238E27FC236}">
                    <a16:creationId xmlns:a16="http://schemas.microsoft.com/office/drawing/2014/main" id="{B13D1EAB-3752-4B3D-A170-9DF2B7E56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977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数据总线</a:t>
                </a:r>
                <a:endParaRPr lang="zh-CN" altLang="en-US" sz="2400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31" name="Rectangle 49">
                <a:extLst>
                  <a:ext uri="{FF2B5EF4-FFF2-40B4-BE49-F238E27FC236}">
                    <a16:creationId xmlns:a16="http://schemas.microsoft.com/office/drawing/2014/main" id="{EE7F6574-F2AF-47FE-B161-E6290578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197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50">
                <a:extLst>
                  <a:ext uri="{FF2B5EF4-FFF2-40B4-BE49-F238E27FC236}">
                    <a16:creationId xmlns:a16="http://schemas.microsoft.com/office/drawing/2014/main" id="{4B574827-F811-4425-BE17-86562AC29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611"/>
                <a:ext cx="1221" cy="7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51">
                <a:extLst>
                  <a:ext uri="{FF2B5EF4-FFF2-40B4-BE49-F238E27FC236}">
                    <a16:creationId xmlns:a16="http://schemas.microsoft.com/office/drawing/2014/main" id="{6FABC271-019B-4222-A5C5-7F9DC752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" y="2659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52">
                <a:extLst>
                  <a:ext uri="{FF2B5EF4-FFF2-40B4-BE49-F238E27FC236}">
                    <a16:creationId xmlns:a16="http://schemas.microsoft.com/office/drawing/2014/main" id="{A8662B12-6755-4433-B418-54702CA1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665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53">
                <a:extLst>
                  <a:ext uri="{FF2B5EF4-FFF2-40B4-BE49-F238E27FC236}">
                    <a16:creationId xmlns:a16="http://schemas.microsoft.com/office/drawing/2014/main" id="{4835CC4C-BCC7-438C-BABD-BA07115A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665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54">
                <a:extLst>
                  <a:ext uri="{FF2B5EF4-FFF2-40B4-BE49-F238E27FC236}">
                    <a16:creationId xmlns:a16="http://schemas.microsoft.com/office/drawing/2014/main" id="{50418270-9BF1-448C-B495-E4CF07B74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266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55">
                <a:extLst>
                  <a:ext uri="{FF2B5EF4-FFF2-40B4-BE49-F238E27FC236}">
                    <a16:creationId xmlns:a16="http://schemas.microsoft.com/office/drawing/2014/main" id="{ADAA7955-2804-4F9B-AA09-CC4C97F0A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665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73F8C99D-79C0-41E6-9ABB-7E4B69335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66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57">
                <a:extLst>
                  <a:ext uri="{FF2B5EF4-FFF2-40B4-BE49-F238E27FC236}">
                    <a16:creationId xmlns:a16="http://schemas.microsoft.com/office/drawing/2014/main" id="{3B9EF174-5B14-415F-867A-4DB0AF766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781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3F4FE9F1-25FF-4146-A41F-E863F3D4C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7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59">
                <a:extLst>
                  <a:ext uri="{FF2B5EF4-FFF2-40B4-BE49-F238E27FC236}">
                    <a16:creationId xmlns:a16="http://schemas.microsoft.com/office/drawing/2014/main" id="{AE2A28C7-B903-434A-8697-E4F8034F2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905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60">
                <a:extLst>
                  <a:ext uri="{FF2B5EF4-FFF2-40B4-BE49-F238E27FC236}">
                    <a16:creationId xmlns:a16="http://schemas.microsoft.com/office/drawing/2014/main" id="{70025797-BEB6-46A9-B189-603872E86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905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61">
                <a:extLst>
                  <a:ext uri="{FF2B5EF4-FFF2-40B4-BE49-F238E27FC236}">
                    <a16:creationId xmlns:a16="http://schemas.microsoft.com/office/drawing/2014/main" id="{07DA6BDC-C41E-4242-9779-23FD43F56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905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62">
                <a:extLst>
                  <a:ext uri="{FF2B5EF4-FFF2-40B4-BE49-F238E27FC236}">
                    <a16:creationId xmlns:a16="http://schemas.microsoft.com/office/drawing/2014/main" id="{50C21EA9-F4DC-4BCC-8FB2-5B77019C2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90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6B1DD7DF-28AE-4A0C-B45A-99B49E29E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3021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64">
                <a:extLst>
                  <a:ext uri="{FF2B5EF4-FFF2-40B4-BE49-F238E27FC236}">
                    <a16:creationId xmlns:a16="http://schemas.microsoft.com/office/drawing/2014/main" id="{BA67828B-EDEE-4CCC-A674-8C43A86BA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65">
                <a:extLst>
                  <a:ext uri="{FF2B5EF4-FFF2-40B4-BE49-F238E27FC236}">
                    <a16:creationId xmlns:a16="http://schemas.microsoft.com/office/drawing/2014/main" id="{88C55C89-4633-4EE6-AF9F-36B9880C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3152"/>
                <a:ext cx="5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</a:t>
                </a: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IR7</a:t>
                </a: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66">
                <a:extLst>
                  <a:ext uri="{FF2B5EF4-FFF2-40B4-BE49-F238E27FC236}">
                    <a16:creationId xmlns:a16="http://schemas.microsoft.com/office/drawing/2014/main" id="{BB1ED792-F826-4BA0-8C26-A586CE342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158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67">
                <a:extLst>
                  <a:ext uri="{FF2B5EF4-FFF2-40B4-BE49-F238E27FC236}">
                    <a16:creationId xmlns:a16="http://schemas.microsoft.com/office/drawing/2014/main" id="{9C42FAB4-F3F2-487F-AF2A-ECABAD52A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158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68">
                <a:extLst>
                  <a:ext uri="{FF2B5EF4-FFF2-40B4-BE49-F238E27FC236}">
                    <a16:creationId xmlns:a16="http://schemas.microsoft.com/office/drawing/2014/main" id="{0C214325-910A-4EAC-89AB-A3B96E958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315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69">
                <a:extLst>
                  <a:ext uri="{FF2B5EF4-FFF2-40B4-BE49-F238E27FC236}">
                    <a16:creationId xmlns:a16="http://schemas.microsoft.com/office/drawing/2014/main" id="{AAA06DAA-ED65-438D-AAB3-23E2089AA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611"/>
                <a:ext cx="1299" cy="7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70">
                <a:extLst>
                  <a:ext uri="{FF2B5EF4-FFF2-40B4-BE49-F238E27FC236}">
                    <a16:creationId xmlns:a16="http://schemas.microsoft.com/office/drawing/2014/main" id="{8EE88B6F-5DDC-415C-A040-F876064F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2665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71">
                <a:extLst>
                  <a:ext uri="{FF2B5EF4-FFF2-40B4-BE49-F238E27FC236}">
                    <a16:creationId xmlns:a16="http://schemas.microsoft.com/office/drawing/2014/main" id="{68FC63F8-5967-46F7-B768-F9969BDE8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2" y="2665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72">
                <a:extLst>
                  <a:ext uri="{FF2B5EF4-FFF2-40B4-BE49-F238E27FC236}">
                    <a16:creationId xmlns:a16="http://schemas.microsoft.com/office/drawing/2014/main" id="{F8010705-C3ED-493F-9292-EA6EF1C04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2665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73">
                <a:extLst>
                  <a:ext uri="{FF2B5EF4-FFF2-40B4-BE49-F238E27FC236}">
                    <a16:creationId xmlns:a16="http://schemas.microsoft.com/office/drawing/2014/main" id="{A3FF7A4F-E0E0-4F68-9B71-6BC4F959A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66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74">
                <a:extLst>
                  <a:ext uri="{FF2B5EF4-FFF2-40B4-BE49-F238E27FC236}">
                    <a16:creationId xmlns:a16="http://schemas.microsoft.com/office/drawing/2014/main" id="{33CEEC2A-D02D-40D4-B260-8D681288D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781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75">
                <a:extLst>
                  <a:ext uri="{FF2B5EF4-FFF2-40B4-BE49-F238E27FC236}">
                    <a16:creationId xmlns:a16="http://schemas.microsoft.com/office/drawing/2014/main" id="{6083D3F6-DB50-4C6B-9E33-E7BB9BFC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78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76">
                <a:extLst>
                  <a:ext uri="{FF2B5EF4-FFF2-40B4-BE49-F238E27FC236}">
                    <a16:creationId xmlns:a16="http://schemas.microsoft.com/office/drawing/2014/main" id="{60CEA870-1C86-4544-9C2E-7B4D30EA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905"/>
                <a:ext cx="63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CAS1    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DC7F071-D5D0-43E3-8B6C-9E02A013B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905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78">
                <a:extLst>
                  <a:ext uri="{FF2B5EF4-FFF2-40B4-BE49-F238E27FC236}">
                    <a16:creationId xmlns:a16="http://schemas.microsoft.com/office/drawing/2014/main" id="{6818DBD4-7844-4C7B-B103-AFF0D14CA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290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79">
                <a:extLst>
                  <a:ext uri="{FF2B5EF4-FFF2-40B4-BE49-F238E27FC236}">
                    <a16:creationId xmlns:a16="http://schemas.microsoft.com/office/drawing/2014/main" id="{AD30C6A1-1282-4F83-8DD8-F0C2DA6BF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905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80">
                <a:extLst>
                  <a:ext uri="{FF2B5EF4-FFF2-40B4-BE49-F238E27FC236}">
                    <a16:creationId xmlns:a16="http://schemas.microsoft.com/office/drawing/2014/main" id="{C69FC386-492C-4EF3-84AE-357EB653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3021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81">
                <a:extLst>
                  <a:ext uri="{FF2B5EF4-FFF2-40B4-BE49-F238E27FC236}">
                    <a16:creationId xmlns:a16="http://schemas.microsoft.com/office/drawing/2014/main" id="{C8379142-2E71-4D03-B5B3-45387302D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302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82">
                <a:extLst>
                  <a:ext uri="{FF2B5EF4-FFF2-40B4-BE49-F238E27FC236}">
                    <a16:creationId xmlns:a16="http://schemas.microsoft.com/office/drawing/2014/main" id="{4036F788-6B27-4E38-BE36-C23CCC405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302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E737546C-B56E-441A-AEB9-CC1D5F37B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315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84">
                <a:extLst>
                  <a:ext uri="{FF2B5EF4-FFF2-40B4-BE49-F238E27FC236}">
                    <a16:creationId xmlns:a16="http://schemas.microsoft.com/office/drawing/2014/main" id="{1D42E97D-FDD6-4AB2-B51C-C126C968F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15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IR7</a:t>
                </a:r>
              </a:p>
            </p:txBody>
          </p:sp>
          <p:sp>
            <p:nvSpPr>
              <p:cNvPr id="67" name="Rectangle 85">
                <a:extLst>
                  <a:ext uri="{FF2B5EF4-FFF2-40B4-BE49-F238E27FC236}">
                    <a16:creationId xmlns:a16="http://schemas.microsoft.com/office/drawing/2014/main" id="{7757B08D-9FBC-4BE6-AE40-FC59D4A4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15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86">
                <a:extLst>
                  <a:ext uri="{FF2B5EF4-FFF2-40B4-BE49-F238E27FC236}">
                    <a16:creationId xmlns:a16="http://schemas.microsoft.com/office/drawing/2014/main" id="{15D3B2C6-853E-4142-B85E-985AA2039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152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87">
                <a:extLst>
                  <a:ext uri="{FF2B5EF4-FFF2-40B4-BE49-F238E27FC236}">
                    <a16:creationId xmlns:a16="http://schemas.microsoft.com/office/drawing/2014/main" id="{5A92CC0F-EC70-475A-822A-0EB6F99E9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15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0" name="Group 88">
                <a:extLst>
                  <a:ext uri="{FF2B5EF4-FFF2-40B4-BE49-F238E27FC236}">
                    <a16:creationId xmlns:a16="http://schemas.microsoft.com/office/drawing/2014/main" id="{5CE1CBC7-C957-4178-9AA7-A223A7789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820"/>
                <a:ext cx="464" cy="54"/>
                <a:chOff x="3497" y="2765"/>
                <a:chExt cx="464" cy="54"/>
              </a:xfrm>
            </p:grpSpPr>
            <p:sp>
              <p:nvSpPr>
                <p:cNvPr id="317" name="Line 89">
                  <a:extLst>
                    <a:ext uri="{FF2B5EF4-FFF2-40B4-BE49-F238E27FC236}">
                      <a16:creationId xmlns:a16="http://schemas.microsoft.com/office/drawing/2014/main" id="{52FA6852-B46B-49ED-9AC9-11B30C018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9" y="2788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90">
                  <a:extLst>
                    <a:ext uri="{FF2B5EF4-FFF2-40B4-BE49-F238E27FC236}">
                      <a16:creationId xmlns:a16="http://schemas.microsoft.com/office/drawing/2014/main" id="{83AA9DC6-7D78-4392-B4F8-068D6B37B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765"/>
                  <a:ext cx="85" cy="54"/>
                </a:xfrm>
                <a:custGeom>
                  <a:avLst/>
                  <a:gdLst>
                    <a:gd name="T0" fmla="*/ 85 w 85"/>
                    <a:gd name="T1" fmla="*/ 0 h 54"/>
                    <a:gd name="T2" fmla="*/ 0 w 85"/>
                    <a:gd name="T3" fmla="*/ 31 h 54"/>
                    <a:gd name="T4" fmla="*/ 85 w 85"/>
                    <a:gd name="T5" fmla="*/ 54 h 54"/>
                    <a:gd name="T6" fmla="*/ 85 w 85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" h="54">
                      <a:moveTo>
                        <a:pt x="85" y="0"/>
                      </a:moveTo>
                      <a:lnTo>
                        <a:pt x="0" y="31"/>
                      </a:lnTo>
                      <a:lnTo>
                        <a:pt x="85" y="5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91">
                <a:extLst>
                  <a:ext uri="{FF2B5EF4-FFF2-40B4-BE49-F238E27FC236}">
                    <a16:creationId xmlns:a16="http://schemas.microsoft.com/office/drawing/2014/main" id="{81933525-B862-4E9B-B39C-0746FC1E2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936"/>
                <a:ext cx="456" cy="54"/>
                <a:chOff x="3497" y="2881"/>
                <a:chExt cx="456" cy="54"/>
              </a:xfrm>
            </p:grpSpPr>
            <p:sp>
              <p:nvSpPr>
                <p:cNvPr id="315" name="Line 92">
                  <a:extLst>
                    <a:ext uri="{FF2B5EF4-FFF2-40B4-BE49-F238E27FC236}">
                      <a16:creationId xmlns:a16="http://schemas.microsoft.com/office/drawing/2014/main" id="{6E9D6C5A-3CF3-4677-9045-87E215D15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1" y="2904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93">
                  <a:extLst>
                    <a:ext uri="{FF2B5EF4-FFF2-40B4-BE49-F238E27FC236}">
                      <a16:creationId xmlns:a16="http://schemas.microsoft.com/office/drawing/2014/main" id="{A41C3940-1598-4745-BE71-5005CEBCAA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881"/>
                  <a:ext cx="78" cy="54"/>
                </a:xfrm>
                <a:custGeom>
                  <a:avLst/>
                  <a:gdLst>
                    <a:gd name="T0" fmla="*/ 78 w 78"/>
                    <a:gd name="T1" fmla="*/ 0 h 54"/>
                    <a:gd name="T2" fmla="*/ 0 w 78"/>
                    <a:gd name="T3" fmla="*/ 23 h 54"/>
                    <a:gd name="T4" fmla="*/ 78 w 78"/>
                    <a:gd name="T5" fmla="*/ 54 h 54"/>
                    <a:gd name="T6" fmla="*/ 78 w 78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8" h="54">
                      <a:moveTo>
                        <a:pt x="78" y="0"/>
                      </a:moveTo>
                      <a:lnTo>
                        <a:pt x="0" y="23"/>
                      </a:lnTo>
                      <a:lnTo>
                        <a:pt x="78" y="5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Group 94">
                <a:extLst>
                  <a:ext uri="{FF2B5EF4-FFF2-40B4-BE49-F238E27FC236}">
                    <a16:creationId xmlns:a16="http://schemas.microsoft.com/office/drawing/2014/main" id="{D37172C3-D68D-495B-A412-ABED696CA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3036"/>
                <a:ext cx="456" cy="54"/>
                <a:chOff x="3497" y="2981"/>
                <a:chExt cx="456" cy="54"/>
              </a:xfrm>
            </p:grpSpPr>
            <p:sp>
              <p:nvSpPr>
                <p:cNvPr id="313" name="Line 95">
                  <a:extLst>
                    <a:ext uri="{FF2B5EF4-FFF2-40B4-BE49-F238E27FC236}">
                      <a16:creationId xmlns:a16="http://schemas.microsoft.com/office/drawing/2014/main" id="{24FF99BE-D599-4F64-83DF-78FA6865B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1" y="3004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96">
                  <a:extLst>
                    <a:ext uri="{FF2B5EF4-FFF2-40B4-BE49-F238E27FC236}">
                      <a16:creationId xmlns:a16="http://schemas.microsoft.com/office/drawing/2014/main" id="{5C2A4972-3CA9-4C2E-85D2-926D498BF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981"/>
                  <a:ext cx="78" cy="54"/>
                </a:xfrm>
                <a:custGeom>
                  <a:avLst/>
                  <a:gdLst>
                    <a:gd name="T0" fmla="*/ 78 w 78"/>
                    <a:gd name="T1" fmla="*/ 0 h 54"/>
                    <a:gd name="T2" fmla="*/ 0 w 78"/>
                    <a:gd name="T3" fmla="*/ 31 h 54"/>
                    <a:gd name="T4" fmla="*/ 78 w 78"/>
                    <a:gd name="T5" fmla="*/ 54 h 54"/>
                    <a:gd name="T6" fmla="*/ 78 w 78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8" h="54">
                      <a:moveTo>
                        <a:pt x="78" y="0"/>
                      </a:moveTo>
                      <a:lnTo>
                        <a:pt x="0" y="31"/>
                      </a:lnTo>
                      <a:lnTo>
                        <a:pt x="78" y="5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" name="Line 97">
                <a:extLst>
                  <a:ext uri="{FF2B5EF4-FFF2-40B4-BE49-F238E27FC236}">
                    <a16:creationId xmlns:a16="http://schemas.microsoft.com/office/drawing/2014/main" id="{42F162CF-2F22-4FD1-95D9-04E4BEB55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735"/>
                <a:ext cx="36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98">
                <a:extLst>
                  <a:ext uri="{FF2B5EF4-FFF2-40B4-BE49-F238E27FC236}">
                    <a16:creationId xmlns:a16="http://schemas.microsoft.com/office/drawing/2014/main" id="{A09254F9-E15F-4DA4-B347-E946F0375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2735"/>
                <a:ext cx="1" cy="88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99">
                <a:extLst>
                  <a:ext uri="{FF2B5EF4-FFF2-40B4-BE49-F238E27FC236}">
                    <a16:creationId xmlns:a16="http://schemas.microsoft.com/office/drawing/2014/main" id="{E8B1988D-8C7D-41DC-BA55-FDB4A47FA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2704"/>
                <a:ext cx="364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100">
                <a:extLst>
                  <a:ext uri="{FF2B5EF4-FFF2-40B4-BE49-F238E27FC236}">
                    <a16:creationId xmlns:a16="http://schemas.microsoft.com/office/drawing/2014/main" id="{E4DD22A3-41BD-4085-8489-CB5A60593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91" y="3694"/>
                <a:ext cx="2661" cy="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101">
                <a:extLst>
                  <a:ext uri="{FF2B5EF4-FFF2-40B4-BE49-F238E27FC236}">
                    <a16:creationId xmlns:a16="http://schemas.microsoft.com/office/drawing/2014/main" id="{C10ED9E6-FCBC-4765-901A-E41001E5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8" y="2704"/>
                <a:ext cx="1" cy="98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102">
                <a:extLst>
                  <a:ext uri="{FF2B5EF4-FFF2-40B4-BE49-F238E27FC236}">
                    <a16:creationId xmlns:a16="http://schemas.microsoft.com/office/drawing/2014/main" id="{67473CEF-B028-4A60-9E66-9A1FEEFCC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9" y="2426"/>
                <a:ext cx="1" cy="4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03">
                <a:extLst>
                  <a:ext uri="{FF2B5EF4-FFF2-40B4-BE49-F238E27FC236}">
                    <a16:creationId xmlns:a16="http://schemas.microsoft.com/office/drawing/2014/main" id="{F2620FE1-D2ED-432C-9A77-DAF8D31EB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1" y="2426"/>
                <a:ext cx="17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04">
                <a:extLst>
                  <a:ext uri="{FF2B5EF4-FFF2-40B4-BE49-F238E27FC236}">
                    <a16:creationId xmlns:a16="http://schemas.microsoft.com/office/drawing/2014/main" id="{12B74929-C69C-48C0-81B8-279B97807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2418"/>
                <a:ext cx="1" cy="4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" name="Group 105">
                <a:extLst>
                  <a:ext uri="{FF2B5EF4-FFF2-40B4-BE49-F238E27FC236}">
                    <a16:creationId xmlns:a16="http://schemas.microsoft.com/office/drawing/2014/main" id="{8BFE45FE-0F86-47C9-B49D-95F4A74089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4" y="2797"/>
                <a:ext cx="155" cy="54"/>
                <a:chOff x="1704" y="2742"/>
                <a:chExt cx="155" cy="54"/>
              </a:xfrm>
            </p:grpSpPr>
            <p:sp>
              <p:nvSpPr>
                <p:cNvPr id="311" name="Line 106">
                  <a:extLst>
                    <a:ext uri="{FF2B5EF4-FFF2-40B4-BE49-F238E27FC236}">
                      <a16:creationId xmlns:a16="http://schemas.microsoft.com/office/drawing/2014/main" id="{C5B10A21-398B-4F02-9475-51DCD6AEF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58" y="2765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2" name="Freeform 107">
                  <a:extLst>
                    <a:ext uri="{FF2B5EF4-FFF2-40B4-BE49-F238E27FC236}">
                      <a16:creationId xmlns:a16="http://schemas.microsoft.com/office/drawing/2014/main" id="{FC5C75D5-4E91-4F83-8447-14806DEF7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" y="2742"/>
                  <a:ext cx="77" cy="54"/>
                </a:xfrm>
                <a:custGeom>
                  <a:avLst/>
                  <a:gdLst>
                    <a:gd name="T0" fmla="*/ 77 w 77"/>
                    <a:gd name="T1" fmla="*/ 0 h 54"/>
                    <a:gd name="T2" fmla="*/ 0 w 77"/>
                    <a:gd name="T3" fmla="*/ 23 h 54"/>
                    <a:gd name="T4" fmla="*/ 77 w 77"/>
                    <a:gd name="T5" fmla="*/ 54 h 54"/>
                    <a:gd name="T6" fmla="*/ 77 w 77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" h="54">
                      <a:moveTo>
                        <a:pt x="77" y="0"/>
                      </a:moveTo>
                      <a:lnTo>
                        <a:pt x="0" y="23"/>
                      </a:lnTo>
                      <a:lnTo>
                        <a:pt x="77" y="5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" name="Group 108">
                <a:extLst>
                  <a:ext uri="{FF2B5EF4-FFF2-40B4-BE49-F238E27FC236}">
                    <a16:creationId xmlns:a16="http://schemas.microsoft.com/office/drawing/2014/main" id="{FB465128-6170-4D0E-ACC8-367C576CD0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9" y="2928"/>
                <a:ext cx="201" cy="54"/>
                <a:chOff x="1719" y="2873"/>
                <a:chExt cx="201" cy="54"/>
              </a:xfrm>
            </p:grpSpPr>
            <p:sp>
              <p:nvSpPr>
                <p:cNvPr id="309" name="Line 109">
                  <a:extLst>
                    <a:ext uri="{FF2B5EF4-FFF2-40B4-BE49-F238E27FC236}">
                      <a16:creationId xmlns:a16="http://schemas.microsoft.com/office/drawing/2014/main" id="{94DBC95D-96DD-4A12-9B96-7FB42F71B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81" y="2896"/>
                  <a:ext cx="13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" name="Freeform 110">
                  <a:extLst>
                    <a:ext uri="{FF2B5EF4-FFF2-40B4-BE49-F238E27FC236}">
                      <a16:creationId xmlns:a16="http://schemas.microsoft.com/office/drawing/2014/main" id="{FA15E366-2494-435E-BE56-1232F32C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" y="2873"/>
                  <a:ext cx="85" cy="54"/>
                </a:xfrm>
                <a:custGeom>
                  <a:avLst/>
                  <a:gdLst>
                    <a:gd name="T0" fmla="*/ 85 w 85"/>
                    <a:gd name="T1" fmla="*/ 0 h 54"/>
                    <a:gd name="T2" fmla="*/ 0 w 85"/>
                    <a:gd name="T3" fmla="*/ 31 h 54"/>
                    <a:gd name="T4" fmla="*/ 85 w 85"/>
                    <a:gd name="T5" fmla="*/ 54 h 54"/>
                    <a:gd name="T6" fmla="*/ 85 w 85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" h="54">
                      <a:moveTo>
                        <a:pt x="85" y="0"/>
                      </a:moveTo>
                      <a:lnTo>
                        <a:pt x="0" y="31"/>
                      </a:lnTo>
                      <a:lnTo>
                        <a:pt x="85" y="5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3" name="Line 111">
                <a:extLst>
                  <a:ext uri="{FF2B5EF4-FFF2-40B4-BE49-F238E27FC236}">
                    <a16:creationId xmlns:a16="http://schemas.microsoft.com/office/drawing/2014/main" id="{CA1EBB34-E9D9-4AB1-9476-F8E42CF7E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8" y="2348"/>
                <a:ext cx="1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12">
                <a:extLst>
                  <a:ext uri="{FF2B5EF4-FFF2-40B4-BE49-F238E27FC236}">
                    <a16:creationId xmlns:a16="http://schemas.microsoft.com/office/drawing/2014/main" id="{E14B78BE-04DE-4F71-BB9B-03817FCC1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6" y="2356"/>
                <a:ext cx="17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13">
                <a:extLst>
                  <a:ext uri="{FF2B5EF4-FFF2-40B4-BE49-F238E27FC236}">
                    <a16:creationId xmlns:a16="http://schemas.microsoft.com/office/drawing/2014/main" id="{AF0BCB1B-4E50-4A93-B761-A33BFAFFB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348"/>
                <a:ext cx="1" cy="6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6" name="Group 114">
                <a:extLst>
                  <a:ext uri="{FF2B5EF4-FFF2-40B4-BE49-F238E27FC236}">
                    <a16:creationId xmlns:a16="http://schemas.microsoft.com/office/drawing/2014/main" id="{E1EA4CA8-6F19-4ADE-9E81-2502589374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5" y="3036"/>
                <a:ext cx="247" cy="54"/>
                <a:chOff x="1735" y="2981"/>
                <a:chExt cx="247" cy="54"/>
              </a:xfrm>
            </p:grpSpPr>
            <p:sp>
              <p:nvSpPr>
                <p:cNvPr id="307" name="Line 115">
                  <a:extLst>
                    <a:ext uri="{FF2B5EF4-FFF2-40B4-BE49-F238E27FC236}">
                      <a16:creationId xmlns:a16="http://schemas.microsoft.com/office/drawing/2014/main" id="{DEE5BD5C-FED6-4306-926A-4529DA6D9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89" y="3004"/>
                  <a:ext cx="1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" name="Freeform 116">
                  <a:extLst>
                    <a:ext uri="{FF2B5EF4-FFF2-40B4-BE49-F238E27FC236}">
                      <a16:creationId xmlns:a16="http://schemas.microsoft.com/office/drawing/2014/main" id="{7CC3C603-1714-498A-B1D3-EE9E8ED0E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" y="2981"/>
                  <a:ext cx="77" cy="54"/>
                </a:xfrm>
                <a:custGeom>
                  <a:avLst/>
                  <a:gdLst>
                    <a:gd name="T0" fmla="*/ 77 w 77"/>
                    <a:gd name="T1" fmla="*/ 0 h 54"/>
                    <a:gd name="T2" fmla="*/ 0 w 77"/>
                    <a:gd name="T3" fmla="*/ 31 h 54"/>
                    <a:gd name="T4" fmla="*/ 77 w 77"/>
                    <a:gd name="T5" fmla="*/ 54 h 54"/>
                    <a:gd name="T6" fmla="*/ 77 w 77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" h="54">
                      <a:moveTo>
                        <a:pt x="77" y="0"/>
                      </a:moveTo>
                      <a:lnTo>
                        <a:pt x="0" y="31"/>
                      </a:lnTo>
                      <a:lnTo>
                        <a:pt x="77" y="5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7" name="Line 117">
                <a:extLst>
                  <a:ext uri="{FF2B5EF4-FFF2-40B4-BE49-F238E27FC236}">
                    <a16:creationId xmlns:a16="http://schemas.microsoft.com/office/drawing/2014/main" id="{C7C2AE9C-2BD1-43AF-98DD-180A8063F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8" y="2294"/>
                <a:ext cx="1" cy="7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18">
                <a:extLst>
                  <a:ext uri="{FF2B5EF4-FFF2-40B4-BE49-F238E27FC236}">
                    <a16:creationId xmlns:a16="http://schemas.microsoft.com/office/drawing/2014/main" id="{3C2A6A93-9087-436E-B874-D957899FC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2294"/>
                <a:ext cx="178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19">
                <a:extLst>
                  <a:ext uri="{FF2B5EF4-FFF2-40B4-BE49-F238E27FC236}">
                    <a16:creationId xmlns:a16="http://schemas.microsoft.com/office/drawing/2014/main" id="{7D901AF5-CAB6-4F6C-A674-226D3A806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2286"/>
                <a:ext cx="1" cy="7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Oval 120">
                <a:extLst>
                  <a:ext uri="{FF2B5EF4-FFF2-40B4-BE49-F238E27FC236}">
                    <a16:creationId xmlns:a16="http://schemas.microsoft.com/office/drawing/2014/main" id="{78443D8E-EBCE-477A-BFF5-5E20010EB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34"/>
                <a:ext cx="69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Oval 121">
                <a:extLst>
                  <a:ext uri="{FF2B5EF4-FFF2-40B4-BE49-F238E27FC236}">
                    <a16:creationId xmlns:a16="http://schemas.microsoft.com/office/drawing/2014/main" id="{F9A1A7AF-3A35-49A2-B974-95C8AC327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542"/>
                <a:ext cx="70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Oval 122">
                <a:extLst>
                  <a:ext uri="{FF2B5EF4-FFF2-40B4-BE49-F238E27FC236}">
                    <a16:creationId xmlns:a16="http://schemas.microsoft.com/office/drawing/2014/main" id="{D2B4B65C-946D-4A25-9E3E-3D1EEC6D4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2542"/>
                <a:ext cx="70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123">
                <a:extLst>
                  <a:ext uri="{FF2B5EF4-FFF2-40B4-BE49-F238E27FC236}">
                    <a16:creationId xmlns:a16="http://schemas.microsoft.com/office/drawing/2014/main" id="{BE7FB84D-0EAF-4824-99D9-4B921008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603"/>
                <a:ext cx="1221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124">
                <a:extLst>
                  <a:ext uri="{FF2B5EF4-FFF2-40B4-BE49-F238E27FC236}">
                    <a16:creationId xmlns:a16="http://schemas.microsoft.com/office/drawing/2014/main" id="{9C5C8AD5-B8C3-4A10-ADE0-67D0684D9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5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125">
                <a:extLst>
                  <a:ext uri="{FF2B5EF4-FFF2-40B4-BE49-F238E27FC236}">
                    <a16:creationId xmlns:a16="http://schemas.microsoft.com/office/drawing/2014/main" id="{0E70B672-5930-44A9-8251-F3FC61260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5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Rectangle 126">
                <a:extLst>
                  <a:ext uri="{FF2B5EF4-FFF2-40B4-BE49-F238E27FC236}">
                    <a16:creationId xmlns:a16="http://schemas.microsoft.com/office/drawing/2014/main" id="{0A08E262-8D1B-41D7-9F96-F3D19DF1C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127">
                <a:extLst>
                  <a:ext uri="{FF2B5EF4-FFF2-40B4-BE49-F238E27FC236}">
                    <a16:creationId xmlns:a16="http://schemas.microsoft.com/office/drawing/2014/main" id="{32004F6F-873F-4A7E-BBE9-F8B7D604A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Rectangle 128">
                <a:extLst>
                  <a:ext uri="{FF2B5EF4-FFF2-40B4-BE49-F238E27FC236}">
                    <a16:creationId xmlns:a16="http://schemas.microsoft.com/office/drawing/2014/main" id="{4B6FDD15-6EB6-403A-ACCC-EED0FF540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5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Rectangle 129">
                <a:extLst>
                  <a:ext uri="{FF2B5EF4-FFF2-40B4-BE49-F238E27FC236}">
                    <a16:creationId xmlns:a16="http://schemas.microsoft.com/office/drawing/2014/main" id="{C101ADCD-856D-4985-B989-ECA8934FA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130">
                <a:extLst>
                  <a:ext uri="{FF2B5EF4-FFF2-40B4-BE49-F238E27FC236}">
                    <a16:creationId xmlns:a16="http://schemas.microsoft.com/office/drawing/2014/main" id="{41F8402B-28D5-426D-AE56-7E73F884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5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131">
                <a:extLst>
                  <a:ext uri="{FF2B5EF4-FFF2-40B4-BE49-F238E27FC236}">
                    <a16:creationId xmlns:a16="http://schemas.microsoft.com/office/drawing/2014/main" id="{2D13023D-ABDF-4B50-BCE3-D28C1B8D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132">
                <a:extLst>
                  <a:ext uri="{FF2B5EF4-FFF2-40B4-BE49-F238E27FC236}">
                    <a16:creationId xmlns:a16="http://schemas.microsoft.com/office/drawing/2014/main" id="{1B14289A-1430-4BDA-AFFC-8A0994AE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7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133">
                <a:extLst>
                  <a:ext uri="{FF2B5EF4-FFF2-40B4-BE49-F238E27FC236}">
                    <a16:creationId xmlns:a16="http://schemas.microsoft.com/office/drawing/2014/main" id="{694045C0-E565-41EE-A34A-2F451BE1F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134">
                <a:extLst>
                  <a:ext uri="{FF2B5EF4-FFF2-40B4-BE49-F238E27FC236}">
                    <a16:creationId xmlns:a16="http://schemas.microsoft.com/office/drawing/2014/main" id="{D094BA0C-F9B8-43CD-A910-FC0593484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97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135">
                <a:extLst>
                  <a:ext uri="{FF2B5EF4-FFF2-40B4-BE49-F238E27FC236}">
                    <a16:creationId xmlns:a16="http://schemas.microsoft.com/office/drawing/2014/main" id="{CA45F49B-4D4F-413F-AA77-BC441E55C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136">
                <a:extLst>
                  <a:ext uri="{FF2B5EF4-FFF2-40B4-BE49-F238E27FC236}">
                    <a16:creationId xmlns:a16="http://schemas.microsoft.com/office/drawing/2014/main" id="{3FC1567A-1822-452D-8101-1C470C1C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97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137">
                <a:extLst>
                  <a:ext uri="{FF2B5EF4-FFF2-40B4-BE49-F238E27FC236}">
                    <a16:creationId xmlns:a16="http://schemas.microsoft.com/office/drawing/2014/main" id="{CD307B13-F0A4-410C-B7E5-7A3C38233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138">
                <a:extLst>
                  <a:ext uri="{FF2B5EF4-FFF2-40B4-BE49-F238E27FC236}">
                    <a16:creationId xmlns:a16="http://schemas.microsoft.com/office/drawing/2014/main" id="{351A69A3-93C9-47E8-98FE-66396D237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301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139">
                <a:extLst>
                  <a:ext uri="{FF2B5EF4-FFF2-40B4-BE49-F238E27FC236}">
                    <a16:creationId xmlns:a16="http://schemas.microsoft.com/office/drawing/2014/main" id="{0B78CD0B-9E74-4B36-B95A-3351EC3B9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140">
                <a:extLst>
                  <a:ext uri="{FF2B5EF4-FFF2-40B4-BE49-F238E27FC236}">
                    <a16:creationId xmlns:a16="http://schemas.microsoft.com/office/drawing/2014/main" id="{D8FD99C0-D305-4FA2-9619-5A07B40B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144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141">
                <a:extLst>
                  <a:ext uri="{FF2B5EF4-FFF2-40B4-BE49-F238E27FC236}">
                    <a16:creationId xmlns:a16="http://schemas.microsoft.com/office/drawing/2014/main" id="{96B16796-F4D5-408B-86F3-669FC08B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14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142">
                <a:extLst>
                  <a:ext uri="{FF2B5EF4-FFF2-40B4-BE49-F238E27FC236}">
                    <a16:creationId xmlns:a16="http://schemas.microsoft.com/office/drawing/2014/main" id="{CE9DAEDB-7E38-4853-8EFE-3A3788E9E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144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143">
                <a:extLst>
                  <a:ext uri="{FF2B5EF4-FFF2-40B4-BE49-F238E27FC236}">
                    <a16:creationId xmlns:a16="http://schemas.microsoft.com/office/drawing/2014/main" id="{3E9E69C7-0BD9-478D-BA5D-47B818C0C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14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144">
                <a:extLst>
                  <a:ext uri="{FF2B5EF4-FFF2-40B4-BE49-F238E27FC236}">
                    <a16:creationId xmlns:a16="http://schemas.microsoft.com/office/drawing/2014/main" id="{F0E79BA0-E7E8-4ABE-8CC6-D2FE947DF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147"/>
                <a:ext cx="69" cy="464"/>
              </a:xfrm>
              <a:custGeom>
                <a:avLst/>
                <a:gdLst>
                  <a:gd name="T0" fmla="*/ 31 w 69"/>
                  <a:gd name="T1" fmla="*/ 0 h 464"/>
                  <a:gd name="T2" fmla="*/ 69 w 69"/>
                  <a:gd name="T3" fmla="*/ 93 h 464"/>
                  <a:gd name="T4" fmla="*/ 46 w 69"/>
                  <a:gd name="T5" fmla="*/ 93 h 464"/>
                  <a:gd name="T6" fmla="*/ 46 w 69"/>
                  <a:gd name="T7" fmla="*/ 371 h 464"/>
                  <a:gd name="T8" fmla="*/ 69 w 69"/>
                  <a:gd name="T9" fmla="*/ 371 h 464"/>
                  <a:gd name="T10" fmla="*/ 31 w 69"/>
                  <a:gd name="T11" fmla="*/ 464 h 464"/>
                  <a:gd name="T12" fmla="*/ 0 w 69"/>
                  <a:gd name="T13" fmla="*/ 371 h 464"/>
                  <a:gd name="T14" fmla="*/ 15 w 69"/>
                  <a:gd name="T15" fmla="*/ 371 h 464"/>
                  <a:gd name="T16" fmla="*/ 15 w 69"/>
                  <a:gd name="T17" fmla="*/ 93 h 464"/>
                  <a:gd name="T18" fmla="*/ 0 w 69"/>
                  <a:gd name="T19" fmla="*/ 93 h 464"/>
                  <a:gd name="T20" fmla="*/ 31 w 69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64">
                    <a:moveTo>
                      <a:pt x="31" y="0"/>
                    </a:moveTo>
                    <a:lnTo>
                      <a:pt x="69" y="93"/>
                    </a:lnTo>
                    <a:lnTo>
                      <a:pt x="46" y="93"/>
                    </a:lnTo>
                    <a:lnTo>
                      <a:pt x="46" y="371"/>
                    </a:lnTo>
                    <a:lnTo>
                      <a:pt x="69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5" y="371"/>
                    </a:lnTo>
                    <a:lnTo>
                      <a:pt x="15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45">
                <a:extLst>
                  <a:ext uri="{FF2B5EF4-FFF2-40B4-BE49-F238E27FC236}">
                    <a16:creationId xmlns:a16="http://schemas.microsoft.com/office/drawing/2014/main" id="{BE26F749-6372-4388-B7FC-219A2CAE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2147"/>
                <a:ext cx="70" cy="464"/>
              </a:xfrm>
              <a:custGeom>
                <a:avLst/>
                <a:gdLst>
                  <a:gd name="T0" fmla="*/ 31 w 70"/>
                  <a:gd name="T1" fmla="*/ 0 h 464"/>
                  <a:gd name="T2" fmla="*/ 70 w 70"/>
                  <a:gd name="T3" fmla="*/ 93 h 464"/>
                  <a:gd name="T4" fmla="*/ 47 w 70"/>
                  <a:gd name="T5" fmla="*/ 93 h 464"/>
                  <a:gd name="T6" fmla="*/ 47 w 70"/>
                  <a:gd name="T7" fmla="*/ 371 h 464"/>
                  <a:gd name="T8" fmla="*/ 70 w 70"/>
                  <a:gd name="T9" fmla="*/ 371 h 464"/>
                  <a:gd name="T10" fmla="*/ 31 w 70"/>
                  <a:gd name="T11" fmla="*/ 464 h 464"/>
                  <a:gd name="T12" fmla="*/ 0 w 70"/>
                  <a:gd name="T13" fmla="*/ 371 h 464"/>
                  <a:gd name="T14" fmla="*/ 16 w 70"/>
                  <a:gd name="T15" fmla="*/ 371 h 464"/>
                  <a:gd name="T16" fmla="*/ 16 w 70"/>
                  <a:gd name="T17" fmla="*/ 93 h 464"/>
                  <a:gd name="T18" fmla="*/ 0 w 70"/>
                  <a:gd name="T19" fmla="*/ 93 h 464"/>
                  <a:gd name="T20" fmla="*/ 31 w 70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0" h="464">
                    <a:moveTo>
                      <a:pt x="31" y="0"/>
                    </a:moveTo>
                    <a:lnTo>
                      <a:pt x="70" y="93"/>
                    </a:lnTo>
                    <a:lnTo>
                      <a:pt x="47" y="93"/>
                    </a:lnTo>
                    <a:lnTo>
                      <a:pt x="47" y="371"/>
                    </a:lnTo>
                    <a:lnTo>
                      <a:pt x="70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6" y="371"/>
                    </a:lnTo>
                    <a:lnTo>
                      <a:pt x="16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Freeform 146">
                <a:extLst>
                  <a:ext uri="{FF2B5EF4-FFF2-40B4-BE49-F238E27FC236}">
                    <a16:creationId xmlns:a16="http://schemas.microsoft.com/office/drawing/2014/main" id="{320909E9-583E-4818-940F-F5C221AE5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2147"/>
                <a:ext cx="70" cy="464"/>
              </a:xfrm>
              <a:custGeom>
                <a:avLst/>
                <a:gdLst>
                  <a:gd name="T0" fmla="*/ 31 w 70"/>
                  <a:gd name="T1" fmla="*/ 0 h 464"/>
                  <a:gd name="T2" fmla="*/ 70 w 70"/>
                  <a:gd name="T3" fmla="*/ 93 h 464"/>
                  <a:gd name="T4" fmla="*/ 47 w 70"/>
                  <a:gd name="T5" fmla="*/ 93 h 464"/>
                  <a:gd name="T6" fmla="*/ 47 w 70"/>
                  <a:gd name="T7" fmla="*/ 371 h 464"/>
                  <a:gd name="T8" fmla="*/ 70 w 70"/>
                  <a:gd name="T9" fmla="*/ 371 h 464"/>
                  <a:gd name="T10" fmla="*/ 31 w 70"/>
                  <a:gd name="T11" fmla="*/ 464 h 464"/>
                  <a:gd name="T12" fmla="*/ 0 w 70"/>
                  <a:gd name="T13" fmla="*/ 371 h 464"/>
                  <a:gd name="T14" fmla="*/ 16 w 70"/>
                  <a:gd name="T15" fmla="*/ 371 h 464"/>
                  <a:gd name="T16" fmla="*/ 16 w 70"/>
                  <a:gd name="T17" fmla="*/ 93 h 464"/>
                  <a:gd name="T18" fmla="*/ 0 w 70"/>
                  <a:gd name="T19" fmla="*/ 93 h 464"/>
                  <a:gd name="T20" fmla="*/ 31 w 70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0" h="464">
                    <a:moveTo>
                      <a:pt x="31" y="0"/>
                    </a:moveTo>
                    <a:lnTo>
                      <a:pt x="70" y="93"/>
                    </a:lnTo>
                    <a:lnTo>
                      <a:pt x="47" y="93"/>
                    </a:lnTo>
                    <a:lnTo>
                      <a:pt x="47" y="371"/>
                    </a:lnTo>
                    <a:lnTo>
                      <a:pt x="70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6" y="371"/>
                    </a:lnTo>
                    <a:lnTo>
                      <a:pt x="16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7" name="Group 147">
                <a:extLst>
                  <a:ext uri="{FF2B5EF4-FFF2-40B4-BE49-F238E27FC236}">
                    <a16:creationId xmlns:a16="http://schemas.microsoft.com/office/drawing/2014/main" id="{0B610A70-BEA9-47FD-A412-EB83BBFBF0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3330"/>
                <a:ext cx="1129" cy="332"/>
                <a:chOff x="560" y="3275"/>
                <a:chExt cx="1129" cy="332"/>
              </a:xfrm>
            </p:grpSpPr>
            <p:sp>
              <p:nvSpPr>
                <p:cNvPr id="277" name="Rectangle 148">
                  <a:extLst>
                    <a:ext uri="{FF2B5EF4-FFF2-40B4-BE49-F238E27FC236}">
                      <a16:creationId xmlns:a16="http://schemas.microsoft.com/office/drawing/2014/main" id="{2DE04B49-604B-4F89-B3C7-218E82D11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" y="3414"/>
                  <a:ext cx="1129" cy="1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8" name="Rectangle 149">
                  <a:extLst>
                    <a:ext uri="{FF2B5EF4-FFF2-40B4-BE49-F238E27FC236}">
                      <a16:creationId xmlns:a16="http://schemas.microsoft.com/office/drawing/2014/main" id="{B3644C41-042E-4946-A55A-CE2EFDCC8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3468"/>
                  <a:ext cx="96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GND  7 6 5 4 3 2 1 0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Rectangle 150">
                  <a:extLst>
                    <a:ext uri="{FF2B5EF4-FFF2-40B4-BE49-F238E27FC236}">
                      <a16:creationId xmlns:a16="http://schemas.microsoft.com/office/drawing/2014/main" id="{E80CC7BA-46FD-4F24-A631-E14CBAD66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3468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80" name="Group 151">
                  <a:extLst>
                    <a:ext uri="{FF2B5EF4-FFF2-40B4-BE49-F238E27FC236}">
                      <a16:creationId xmlns:a16="http://schemas.microsoft.com/office/drawing/2014/main" id="{E25F0542-05A8-4945-94F9-B7E3CCEB50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" y="3275"/>
                  <a:ext cx="881" cy="201"/>
                  <a:chOff x="684" y="3275"/>
                  <a:chExt cx="881" cy="201"/>
                </a:xfrm>
              </p:grpSpPr>
              <p:sp>
                <p:nvSpPr>
                  <p:cNvPr id="281" name="Oval 152">
                    <a:extLst>
                      <a:ext uri="{FF2B5EF4-FFF2-40B4-BE49-F238E27FC236}">
                        <a16:creationId xmlns:a16="http://schemas.microsoft.com/office/drawing/2014/main" id="{ECAE0ACF-E6AE-4EB1-A798-195C43FA96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4" y="3275"/>
                    <a:ext cx="69" cy="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Monotype Sorts" pitchFamily="2" charset="2"/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kumimoji="1" sz="28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4"/>
                      </a:buBlip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82" name="Line 153">
                    <a:extLst>
                      <a:ext uri="{FF2B5EF4-FFF2-40B4-BE49-F238E27FC236}">
                        <a16:creationId xmlns:a16="http://schemas.microsoft.com/office/drawing/2014/main" id="{23E0DF75-C3D1-4A4D-85AD-3E69565783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5" y="3345"/>
                    <a:ext cx="1" cy="1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3" name="Group 154">
                    <a:extLst>
                      <a:ext uri="{FF2B5EF4-FFF2-40B4-BE49-F238E27FC236}">
                        <a16:creationId xmlns:a16="http://schemas.microsoft.com/office/drawing/2014/main" id="{54E9F88A-7750-4470-AC3D-E254C2E2DB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3275"/>
                    <a:ext cx="55" cy="193"/>
                    <a:chOff x="861" y="3275"/>
                    <a:chExt cx="55" cy="193"/>
                  </a:xfrm>
                </p:grpSpPr>
                <p:sp>
                  <p:nvSpPr>
                    <p:cNvPr id="305" name="Line 155">
                      <a:extLst>
                        <a:ext uri="{FF2B5EF4-FFF2-40B4-BE49-F238E27FC236}">
                          <a16:creationId xmlns:a16="http://schemas.microsoft.com/office/drawing/2014/main" id="{C15D957A-6C71-4D0C-8B01-0FF341F4A1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85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6" name="Freeform 156">
                      <a:extLst>
                        <a:ext uri="{FF2B5EF4-FFF2-40B4-BE49-F238E27FC236}">
                          <a16:creationId xmlns:a16="http://schemas.microsoft.com/office/drawing/2014/main" id="{3DD1E823-A694-42D6-B8F9-C697BF7CCA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1" y="3275"/>
                      <a:ext cx="55" cy="77"/>
                    </a:xfrm>
                    <a:custGeom>
                      <a:avLst/>
                      <a:gdLst>
                        <a:gd name="T0" fmla="*/ 55 w 55"/>
                        <a:gd name="T1" fmla="*/ 77 h 77"/>
                        <a:gd name="T2" fmla="*/ 24 w 55"/>
                        <a:gd name="T3" fmla="*/ 0 h 77"/>
                        <a:gd name="T4" fmla="*/ 0 w 55"/>
                        <a:gd name="T5" fmla="*/ 77 h 77"/>
                        <a:gd name="T6" fmla="*/ 55 w 55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5" h="77">
                          <a:moveTo>
                            <a:pt x="55" y="77"/>
                          </a:moveTo>
                          <a:lnTo>
                            <a:pt x="24" y="0"/>
                          </a:lnTo>
                          <a:lnTo>
                            <a:pt x="0" y="77"/>
                          </a:lnTo>
                          <a:lnTo>
                            <a:pt x="55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4" name="Group 157">
                    <a:extLst>
                      <a:ext uri="{FF2B5EF4-FFF2-40B4-BE49-F238E27FC236}">
                        <a16:creationId xmlns:a16="http://schemas.microsoft.com/office/drawing/2014/main" id="{978204B4-B93B-4401-B4E4-B3073C2B3B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4" y="3275"/>
                    <a:ext cx="54" cy="193"/>
                    <a:chOff x="954" y="3275"/>
                    <a:chExt cx="54" cy="193"/>
                  </a:xfrm>
                </p:grpSpPr>
                <p:sp>
                  <p:nvSpPr>
                    <p:cNvPr id="303" name="Line 158">
                      <a:extLst>
                        <a:ext uri="{FF2B5EF4-FFF2-40B4-BE49-F238E27FC236}">
                          <a16:creationId xmlns:a16="http://schemas.microsoft.com/office/drawing/2014/main" id="{31B1C4D9-D3DB-43AD-8BC4-EEDB8A6FA5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4" name="Freeform 159">
                      <a:extLst>
                        <a:ext uri="{FF2B5EF4-FFF2-40B4-BE49-F238E27FC236}">
                          <a16:creationId xmlns:a16="http://schemas.microsoft.com/office/drawing/2014/main" id="{04E593FD-2CF6-4DA2-9757-3B5715D5AA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5" name="Group 160">
                    <a:extLst>
                      <a:ext uri="{FF2B5EF4-FFF2-40B4-BE49-F238E27FC236}">
                        <a16:creationId xmlns:a16="http://schemas.microsoft.com/office/drawing/2014/main" id="{1B9CBD9F-000B-4AC1-932B-121410D554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5" y="3275"/>
                    <a:ext cx="54" cy="193"/>
                    <a:chOff x="1055" y="3275"/>
                    <a:chExt cx="54" cy="193"/>
                  </a:xfrm>
                </p:grpSpPr>
                <p:sp>
                  <p:nvSpPr>
                    <p:cNvPr id="301" name="Line 161">
                      <a:extLst>
                        <a:ext uri="{FF2B5EF4-FFF2-40B4-BE49-F238E27FC236}">
                          <a16:creationId xmlns:a16="http://schemas.microsoft.com/office/drawing/2014/main" id="{487CE46F-5E2B-44CF-9FB0-DF9A6254C7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78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2" name="Freeform 162">
                      <a:extLst>
                        <a:ext uri="{FF2B5EF4-FFF2-40B4-BE49-F238E27FC236}">
                          <a16:creationId xmlns:a16="http://schemas.microsoft.com/office/drawing/2014/main" id="{A70ED36A-1095-4E53-9728-0DF43DB8A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5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6" name="Group 163">
                    <a:extLst>
                      <a:ext uri="{FF2B5EF4-FFF2-40B4-BE49-F238E27FC236}">
                        <a16:creationId xmlns:a16="http://schemas.microsoft.com/office/drawing/2014/main" id="{7646BE61-34FA-4B74-9CE7-F86B1C299F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47" y="3275"/>
                    <a:ext cx="55" cy="193"/>
                    <a:chOff x="1147" y="3275"/>
                    <a:chExt cx="55" cy="193"/>
                  </a:xfrm>
                </p:grpSpPr>
                <p:sp>
                  <p:nvSpPr>
                    <p:cNvPr id="299" name="Line 164">
                      <a:extLst>
                        <a:ext uri="{FF2B5EF4-FFF2-40B4-BE49-F238E27FC236}">
                          <a16:creationId xmlns:a16="http://schemas.microsoft.com/office/drawing/2014/main" id="{F141DA51-3844-419E-813A-BDB8F65038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71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" name="Freeform 165">
                      <a:extLst>
                        <a:ext uri="{FF2B5EF4-FFF2-40B4-BE49-F238E27FC236}">
                          <a16:creationId xmlns:a16="http://schemas.microsoft.com/office/drawing/2014/main" id="{5E9EDC18-1A9A-46A9-AA9C-0F1C88117F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7" y="3275"/>
                      <a:ext cx="55" cy="77"/>
                    </a:xfrm>
                    <a:custGeom>
                      <a:avLst/>
                      <a:gdLst>
                        <a:gd name="T0" fmla="*/ 55 w 55"/>
                        <a:gd name="T1" fmla="*/ 77 h 77"/>
                        <a:gd name="T2" fmla="*/ 31 w 55"/>
                        <a:gd name="T3" fmla="*/ 0 h 77"/>
                        <a:gd name="T4" fmla="*/ 0 w 55"/>
                        <a:gd name="T5" fmla="*/ 77 h 77"/>
                        <a:gd name="T6" fmla="*/ 55 w 55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5" h="77">
                          <a:moveTo>
                            <a:pt x="55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5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7" name="Group 166">
                    <a:extLst>
                      <a:ext uri="{FF2B5EF4-FFF2-40B4-BE49-F238E27FC236}">
                        <a16:creationId xmlns:a16="http://schemas.microsoft.com/office/drawing/2014/main" id="{C8C3CF13-8F9C-417C-B820-28ED9E4651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0" y="3275"/>
                    <a:ext cx="54" cy="193"/>
                    <a:chOff x="1240" y="3275"/>
                    <a:chExt cx="54" cy="193"/>
                  </a:xfrm>
                </p:grpSpPr>
                <p:sp>
                  <p:nvSpPr>
                    <p:cNvPr id="297" name="Line 167">
                      <a:extLst>
                        <a:ext uri="{FF2B5EF4-FFF2-40B4-BE49-F238E27FC236}">
                          <a16:creationId xmlns:a16="http://schemas.microsoft.com/office/drawing/2014/main" id="{408B316C-DC86-4D3E-BBD9-E840553BA7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63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8" name="Freeform 168">
                      <a:extLst>
                        <a:ext uri="{FF2B5EF4-FFF2-40B4-BE49-F238E27FC236}">
                          <a16:creationId xmlns:a16="http://schemas.microsoft.com/office/drawing/2014/main" id="{1758DA58-2456-42D5-9FBB-EAAD68417B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4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8" name="Group 169">
                    <a:extLst>
                      <a:ext uri="{FF2B5EF4-FFF2-40B4-BE49-F238E27FC236}">
                        <a16:creationId xmlns:a16="http://schemas.microsoft.com/office/drawing/2014/main" id="{0FD0A14B-438A-4DD8-A69F-62FBFE23B0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3275"/>
                    <a:ext cx="54" cy="193"/>
                    <a:chOff x="1325" y="3275"/>
                    <a:chExt cx="54" cy="193"/>
                  </a:xfrm>
                </p:grpSpPr>
                <p:sp>
                  <p:nvSpPr>
                    <p:cNvPr id="295" name="Line 170">
                      <a:extLst>
                        <a:ext uri="{FF2B5EF4-FFF2-40B4-BE49-F238E27FC236}">
                          <a16:creationId xmlns:a16="http://schemas.microsoft.com/office/drawing/2014/main" id="{195B5F62-8771-4498-96EC-46150E81CA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8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6" name="Freeform 171">
                      <a:extLst>
                        <a:ext uri="{FF2B5EF4-FFF2-40B4-BE49-F238E27FC236}">
                          <a16:creationId xmlns:a16="http://schemas.microsoft.com/office/drawing/2014/main" id="{5326C141-4818-45AB-8447-78902E8CF2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25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9" name="Group 172">
                    <a:extLst>
                      <a:ext uri="{FF2B5EF4-FFF2-40B4-BE49-F238E27FC236}">
                        <a16:creationId xmlns:a16="http://schemas.microsoft.com/office/drawing/2014/main" id="{18A3CB8E-23C0-49FE-A9F8-A7F506FE5F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8" y="3275"/>
                    <a:ext cx="54" cy="193"/>
                    <a:chOff x="1418" y="3275"/>
                    <a:chExt cx="54" cy="193"/>
                  </a:xfrm>
                </p:grpSpPr>
                <p:sp>
                  <p:nvSpPr>
                    <p:cNvPr id="293" name="Line 173">
                      <a:extLst>
                        <a:ext uri="{FF2B5EF4-FFF2-40B4-BE49-F238E27FC236}">
                          <a16:creationId xmlns:a16="http://schemas.microsoft.com/office/drawing/2014/main" id="{D9311296-9E20-4D36-B6A0-31F4658CCA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41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" name="Freeform 174">
                      <a:extLst>
                        <a:ext uri="{FF2B5EF4-FFF2-40B4-BE49-F238E27FC236}">
                          <a16:creationId xmlns:a16="http://schemas.microsoft.com/office/drawing/2014/main" id="{D31145BD-9BEB-4121-BBC8-B369B9C73D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8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0" name="Group 175">
                    <a:extLst>
                      <a:ext uri="{FF2B5EF4-FFF2-40B4-BE49-F238E27FC236}">
                        <a16:creationId xmlns:a16="http://schemas.microsoft.com/office/drawing/2014/main" id="{513197AA-590E-4F23-93AB-F47C3F381A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11" y="3275"/>
                    <a:ext cx="54" cy="185"/>
                    <a:chOff x="1511" y="3275"/>
                    <a:chExt cx="54" cy="185"/>
                  </a:xfrm>
                </p:grpSpPr>
                <p:sp>
                  <p:nvSpPr>
                    <p:cNvPr id="291" name="Line 176">
                      <a:extLst>
                        <a:ext uri="{FF2B5EF4-FFF2-40B4-BE49-F238E27FC236}">
                          <a16:creationId xmlns:a16="http://schemas.microsoft.com/office/drawing/2014/main" id="{1DDA8065-5AB7-435F-8252-8023A20B62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34" y="3329"/>
                      <a:ext cx="1" cy="1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2" name="Freeform 177">
                      <a:extLst>
                        <a:ext uri="{FF2B5EF4-FFF2-40B4-BE49-F238E27FC236}">
                          <a16:creationId xmlns:a16="http://schemas.microsoft.com/office/drawing/2014/main" id="{341EA5DE-33FB-46FD-952B-71060DCBE9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11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18" name="Group 178">
                <a:extLst>
                  <a:ext uri="{FF2B5EF4-FFF2-40B4-BE49-F238E27FC236}">
                    <a16:creationId xmlns:a16="http://schemas.microsoft.com/office/drawing/2014/main" id="{424A6080-A1D9-4F3A-BE0A-8A8E8D059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330"/>
                <a:ext cx="1128" cy="348"/>
                <a:chOff x="2400" y="3275"/>
                <a:chExt cx="1128" cy="348"/>
              </a:xfrm>
            </p:grpSpPr>
            <p:sp>
              <p:nvSpPr>
                <p:cNvPr id="247" name="Rectangle 179">
                  <a:extLst>
                    <a:ext uri="{FF2B5EF4-FFF2-40B4-BE49-F238E27FC236}">
                      <a16:creationId xmlns:a16="http://schemas.microsoft.com/office/drawing/2014/main" id="{084E337A-6047-46C5-B5B6-93DB4EC97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30"/>
                  <a:ext cx="1128" cy="1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8" name="Rectangle 180">
                  <a:extLst>
                    <a:ext uri="{FF2B5EF4-FFF2-40B4-BE49-F238E27FC236}">
                      <a16:creationId xmlns:a16="http://schemas.microsoft.com/office/drawing/2014/main" id="{C252138D-3CD6-4846-BCA9-41974906BE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7" y="3484"/>
                  <a:ext cx="96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GND  7 6 5 4 3 2 1 0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9" name="Rectangle 181">
                  <a:extLst>
                    <a:ext uri="{FF2B5EF4-FFF2-40B4-BE49-F238E27FC236}">
                      <a16:creationId xmlns:a16="http://schemas.microsoft.com/office/drawing/2014/main" id="{B606AD2D-0AFF-4FDD-AF24-1FD373A8F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5" y="3484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50" name="Group 182">
                  <a:extLst>
                    <a:ext uri="{FF2B5EF4-FFF2-40B4-BE49-F238E27FC236}">
                      <a16:creationId xmlns:a16="http://schemas.microsoft.com/office/drawing/2014/main" id="{A99DB16B-D6EB-4C9A-A462-3E611613FD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5" y="3275"/>
                  <a:ext cx="889" cy="201"/>
                  <a:chOff x="2485" y="3275"/>
                  <a:chExt cx="889" cy="201"/>
                </a:xfrm>
              </p:grpSpPr>
              <p:sp>
                <p:nvSpPr>
                  <p:cNvPr id="251" name="Oval 183">
                    <a:extLst>
                      <a:ext uri="{FF2B5EF4-FFF2-40B4-BE49-F238E27FC236}">
                        <a16:creationId xmlns:a16="http://schemas.microsoft.com/office/drawing/2014/main" id="{EF5393FD-9AFD-4252-AAE3-5A7B4EEEB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275"/>
                    <a:ext cx="69" cy="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Monotype Sorts" pitchFamily="2" charset="2"/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kumimoji="1" sz="28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4"/>
                      </a:buBlip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2" name="Line 184">
                    <a:extLst>
                      <a:ext uri="{FF2B5EF4-FFF2-40B4-BE49-F238E27FC236}">
                        <a16:creationId xmlns:a16="http://schemas.microsoft.com/office/drawing/2014/main" id="{D51338DC-92C9-4171-8C22-870E2E2F61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3" y="3345"/>
                    <a:ext cx="1" cy="1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53" name="Group 185">
                    <a:extLst>
                      <a:ext uri="{FF2B5EF4-FFF2-40B4-BE49-F238E27FC236}">
                        <a16:creationId xmlns:a16="http://schemas.microsoft.com/office/drawing/2014/main" id="{E32F34DD-A81A-47DA-8099-3B4030E743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70" y="3275"/>
                    <a:ext cx="54" cy="193"/>
                    <a:chOff x="2670" y="3275"/>
                    <a:chExt cx="54" cy="193"/>
                  </a:xfrm>
                </p:grpSpPr>
                <p:sp>
                  <p:nvSpPr>
                    <p:cNvPr id="275" name="Line 186">
                      <a:extLst>
                        <a:ext uri="{FF2B5EF4-FFF2-40B4-BE49-F238E27FC236}">
                          <a16:creationId xmlns:a16="http://schemas.microsoft.com/office/drawing/2014/main" id="{989D5968-5439-4D8B-8ACC-1ABD1EDE35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93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" name="Freeform 187">
                      <a:extLst>
                        <a:ext uri="{FF2B5EF4-FFF2-40B4-BE49-F238E27FC236}">
                          <a16:creationId xmlns:a16="http://schemas.microsoft.com/office/drawing/2014/main" id="{0903AF03-2AB3-42BF-8A08-AF11F3566CF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7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4" name="Group 188">
                    <a:extLst>
                      <a:ext uri="{FF2B5EF4-FFF2-40B4-BE49-F238E27FC236}">
                        <a16:creationId xmlns:a16="http://schemas.microsoft.com/office/drawing/2014/main" id="{DB8D3D5C-EBFB-4C1A-935B-9A06815E37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63" y="3275"/>
                    <a:ext cx="54" cy="193"/>
                    <a:chOff x="2763" y="3275"/>
                    <a:chExt cx="54" cy="193"/>
                  </a:xfrm>
                </p:grpSpPr>
                <p:sp>
                  <p:nvSpPr>
                    <p:cNvPr id="273" name="Line 189">
                      <a:extLst>
                        <a:ext uri="{FF2B5EF4-FFF2-40B4-BE49-F238E27FC236}">
                          <a16:creationId xmlns:a16="http://schemas.microsoft.com/office/drawing/2014/main" id="{E8807FDD-D44C-486B-9A56-BF78CE46D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6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4" name="Freeform 190">
                      <a:extLst>
                        <a:ext uri="{FF2B5EF4-FFF2-40B4-BE49-F238E27FC236}">
                          <a16:creationId xmlns:a16="http://schemas.microsoft.com/office/drawing/2014/main" id="{4A7E66AB-F9FA-4BEF-B350-4FD5D94B7D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3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5" name="Group 191">
                    <a:extLst>
                      <a:ext uri="{FF2B5EF4-FFF2-40B4-BE49-F238E27FC236}">
                        <a16:creationId xmlns:a16="http://schemas.microsoft.com/office/drawing/2014/main" id="{0358ED39-7BAF-4431-95A5-EDAF3A9626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64" y="3275"/>
                    <a:ext cx="54" cy="193"/>
                    <a:chOff x="2864" y="3275"/>
                    <a:chExt cx="54" cy="193"/>
                  </a:xfrm>
                </p:grpSpPr>
                <p:sp>
                  <p:nvSpPr>
                    <p:cNvPr id="271" name="Line 192">
                      <a:extLst>
                        <a:ext uri="{FF2B5EF4-FFF2-40B4-BE49-F238E27FC236}">
                          <a16:creationId xmlns:a16="http://schemas.microsoft.com/office/drawing/2014/main" id="{2D481A70-0BFD-4C88-8A9E-778B1EB0DE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8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" name="Freeform 193">
                      <a:extLst>
                        <a:ext uri="{FF2B5EF4-FFF2-40B4-BE49-F238E27FC236}">
                          <a16:creationId xmlns:a16="http://schemas.microsoft.com/office/drawing/2014/main" id="{5E7B9850-AE0A-4788-9237-D3302A8653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0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0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6" name="Group 194">
                    <a:extLst>
                      <a:ext uri="{FF2B5EF4-FFF2-40B4-BE49-F238E27FC236}">
                        <a16:creationId xmlns:a16="http://schemas.microsoft.com/office/drawing/2014/main" id="{4CC5729E-20C2-4FC3-BBA3-16F2EECC74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6" y="3275"/>
                    <a:ext cx="54" cy="193"/>
                    <a:chOff x="2956" y="3275"/>
                    <a:chExt cx="54" cy="193"/>
                  </a:xfrm>
                </p:grpSpPr>
                <p:sp>
                  <p:nvSpPr>
                    <p:cNvPr id="269" name="Line 195">
                      <a:extLst>
                        <a:ext uri="{FF2B5EF4-FFF2-40B4-BE49-F238E27FC236}">
                          <a16:creationId xmlns:a16="http://schemas.microsoft.com/office/drawing/2014/main" id="{E50D641B-1332-40A1-B172-A8F0178106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9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0" name="Freeform 196">
                      <a:extLst>
                        <a:ext uri="{FF2B5EF4-FFF2-40B4-BE49-F238E27FC236}">
                          <a16:creationId xmlns:a16="http://schemas.microsoft.com/office/drawing/2014/main" id="{C154A6F1-CDB3-4C15-BA7A-13C8B3E67E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6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7" name="Group 197">
                    <a:extLst>
                      <a:ext uri="{FF2B5EF4-FFF2-40B4-BE49-F238E27FC236}">
                        <a16:creationId xmlns:a16="http://schemas.microsoft.com/office/drawing/2014/main" id="{4B6A07A1-DBB0-4FDC-A93E-5F2A321D23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41" y="3275"/>
                    <a:ext cx="54" cy="193"/>
                    <a:chOff x="3041" y="3275"/>
                    <a:chExt cx="54" cy="193"/>
                  </a:xfrm>
                </p:grpSpPr>
                <p:sp>
                  <p:nvSpPr>
                    <p:cNvPr id="267" name="Line 198">
                      <a:extLst>
                        <a:ext uri="{FF2B5EF4-FFF2-40B4-BE49-F238E27FC236}">
                          <a16:creationId xmlns:a16="http://schemas.microsoft.com/office/drawing/2014/main" id="{A54F00D1-FDF7-4576-9A75-D40C4A9480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4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8" name="Freeform 199">
                      <a:extLst>
                        <a:ext uri="{FF2B5EF4-FFF2-40B4-BE49-F238E27FC236}">
                          <a16:creationId xmlns:a16="http://schemas.microsoft.com/office/drawing/2014/main" id="{E203B1EA-9FD7-4D3C-B8EC-C5D2FB7F3A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1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8" name="Group 200">
                    <a:extLst>
                      <a:ext uri="{FF2B5EF4-FFF2-40B4-BE49-F238E27FC236}">
                        <a16:creationId xmlns:a16="http://schemas.microsoft.com/office/drawing/2014/main" id="{3F601A07-622C-4178-A6FF-8D4FC888BE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34" y="3275"/>
                    <a:ext cx="54" cy="193"/>
                    <a:chOff x="3134" y="3275"/>
                    <a:chExt cx="54" cy="193"/>
                  </a:xfrm>
                </p:grpSpPr>
                <p:sp>
                  <p:nvSpPr>
                    <p:cNvPr id="265" name="Line 201">
                      <a:extLst>
                        <a:ext uri="{FF2B5EF4-FFF2-40B4-BE49-F238E27FC236}">
                          <a16:creationId xmlns:a16="http://schemas.microsoft.com/office/drawing/2014/main" id="{94E2B439-C30C-4FEF-907D-ED08DE8D63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" name="Freeform 202">
                      <a:extLst>
                        <a:ext uri="{FF2B5EF4-FFF2-40B4-BE49-F238E27FC236}">
                          <a16:creationId xmlns:a16="http://schemas.microsoft.com/office/drawing/2014/main" id="{D3DD7FCF-B74B-4A9A-8DE4-A7EE25BD18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59" name="Group 203">
                    <a:extLst>
                      <a:ext uri="{FF2B5EF4-FFF2-40B4-BE49-F238E27FC236}">
                        <a16:creationId xmlns:a16="http://schemas.microsoft.com/office/drawing/2014/main" id="{D77DF645-DFCD-4109-A400-908110E805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7" y="3275"/>
                    <a:ext cx="54" cy="193"/>
                    <a:chOff x="3227" y="3275"/>
                    <a:chExt cx="54" cy="193"/>
                  </a:xfrm>
                </p:grpSpPr>
                <p:sp>
                  <p:nvSpPr>
                    <p:cNvPr id="263" name="Line 204">
                      <a:extLst>
                        <a:ext uri="{FF2B5EF4-FFF2-40B4-BE49-F238E27FC236}">
                          <a16:creationId xmlns:a16="http://schemas.microsoft.com/office/drawing/2014/main" id="{F6511610-C15A-433E-AD1F-C7603AFA4D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50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4" name="Freeform 205">
                      <a:extLst>
                        <a:ext uri="{FF2B5EF4-FFF2-40B4-BE49-F238E27FC236}">
                          <a16:creationId xmlns:a16="http://schemas.microsoft.com/office/drawing/2014/main" id="{B76C7237-3209-4FC1-9EAA-F7F7B48135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7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0" name="Group 206">
                    <a:extLst>
                      <a:ext uri="{FF2B5EF4-FFF2-40B4-BE49-F238E27FC236}">
                        <a16:creationId xmlns:a16="http://schemas.microsoft.com/office/drawing/2014/main" id="{EFAFAA31-E145-4B63-8274-EF8EBB5114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0" y="3275"/>
                    <a:ext cx="54" cy="185"/>
                    <a:chOff x="3320" y="3275"/>
                    <a:chExt cx="54" cy="185"/>
                  </a:xfrm>
                </p:grpSpPr>
                <p:sp>
                  <p:nvSpPr>
                    <p:cNvPr id="261" name="Line 207">
                      <a:extLst>
                        <a:ext uri="{FF2B5EF4-FFF2-40B4-BE49-F238E27FC236}">
                          <a16:creationId xmlns:a16="http://schemas.microsoft.com/office/drawing/2014/main" id="{0B88DDEF-2C6A-4314-8488-FACE82CA74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43" y="3329"/>
                      <a:ext cx="1" cy="1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2" name="Freeform 208">
                      <a:extLst>
                        <a:ext uri="{FF2B5EF4-FFF2-40B4-BE49-F238E27FC236}">
                          <a16:creationId xmlns:a16="http://schemas.microsoft.com/office/drawing/2014/main" id="{A25D3B9A-6DC3-4682-82ED-B022460D35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2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9" name="Rectangle 209">
                <a:extLst>
                  <a:ext uri="{FF2B5EF4-FFF2-40B4-BE49-F238E27FC236}">
                    <a16:creationId xmlns:a16="http://schemas.microsoft.com/office/drawing/2014/main" id="{611D9981-8E50-45B2-93EB-0F4455B3F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423"/>
                <a:ext cx="1245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210">
                <a:extLst>
                  <a:ext uri="{FF2B5EF4-FFF2-40B4-BE49-F238E27FC236}">
                    <a16:creationId xmlns:a16="http://schemas.microsoft.com/office/drawing/2014/main" id="{AB743B40-655E-4CB9-A5F0-6268A4290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477"/>
                <a:ext cx="96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VCC  7 6 5 4 3 2 1 0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Rectangle 211">
                <a:extLst>
                  <a:ext uri="{FF2B5EF4-FFF2-40B4-BE49-F238E27FC236}">
                    <a16:creationId xmlns:a16="http://schemas.microsoft.com/office/drawing/2014/main" id="{BFBBCA5C-A228-4F17-963A-D585CE4D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347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Oval 212">
                <a:extLst>
                  <a:ext uri="{FF2B5EF4-FFF2-40B4-BE49-F238E27FC236}">
                    <a16:creationId xmlns:a16="http://schemas.microsoft.com/office/drawing/2014/main" id="{9C954EDC-3FF5-4D84-9449-EEBA4A74B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330"/>
                <a:ext cx="69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Line 213">
                <a:extLst>
                  <a:ext uri="{FF2B5EF4-FFF2-40B4-BE49-F238E27FC236}">
                    <a16:creationId xmlns:a16="http://schemas.microsoft.com/office/drawing/2014/main" id="{5901A60F-EAB7-44D6-8903-E62E491F0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" y="3400"/>
                <a:ext cx="1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14">
                <a:extLst>
                  <a:ext uri="{FF2B5EF4-FFF2-40B4-BE49-F238E27FC236}">
                    <a16:creationId xmlns:a16="http://schemas.microsoft.com/office/drawing/2014/main" id="{1DE0B3C8-EFA4-4016-AA36-3BCAF5B338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5" y="3330"/>
                <a:ext cx="54" cy="193"/>
                <a:chOff x="4355" y="3275"/>
                <a:chExt cx="54" cy="193"/>
              </a:xfrm>
            </p:grpSpPr>
            <p:sp>
              <p:nvSpPr>
                <p:cNvPr id="245" name="Line 215">
                  <a:extLst>
                    <a:ext uri="{FF2B5EF4-FFF2-40B4-BE49-F238E27FC236}">
                      <a16:creationId xmlns:a16="http://schemas.microsoft.com/office/drawing/2014/main" id="{C0607F18-281E-4AAF-AA08-FEC61A8B00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9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16">
                  <a:extLst>
                    <a:ext uri="{FF2B5EF4-FFF2-40B4-BE49-F238E27FC236}">
                      <a16:creationId xmlns:a16="http://schemas.microsoft.com/office/drawing/2014/main" id="{13B6396D-3EFE-4C79-B9DE-08A3ECE82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4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4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17">
                <a:extLst>
                  <a:ext uri="{FF2B5EF4-FFF2-40B4-BE49-F238E27FC236}">
                    <a16:creationId xmlns:a16="http://schemas.microsoft.com/office/drawing/2014/main" id="{D03FB26C-71CA-4D99-A845-F3A38B933A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" y="3330"/>
                <a:ext cx="54" cy="294"/>
                <a:chOff x="4456" y="3275"/>
                <a:chExt cx="54" cy="294"/>
              </a:xfrm>
            </p:grpSpPr>
            <p:sp>
              <p:nvSpPr>
                <p:cNvPr id="243" name="Line 218">
                  <a:extLst>
                    <a:ext uri="{FF2B5EF4-FFF2-40B4-BE49-F238E27FC236}">
                      <a16:creationId xmlns:a16="http://schemas.microsoft.com/office/drawing/2014/main" id="{D9B27BE9-8C04-4043-8960-ED48D83F0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79" y="3329"/>
                  <a:ext cx="1" cy="24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19">
                  <a:extLst>
                    <a:ext uri="{FF2B5EF4-FFF2-40B4-BE49-F238E27FC236}">
                      <a16:creationId xmlns:a16="http://schemas.microsoft.com/office/drawing/2014/main" id="{067370C3-E844-483E-836F-9BBE2FDB0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6" name="Group 220">
                <a:extLst>
                  <a:ext uri="{FF2B5EF4-FFF2-40B4-BE49-F238E27FC236}">
                    <a16:creationId xmlns:a16="http://schemas.microsoft.com/office/drawing/2014/main" id="{FD69CFFF-35C9-4865-9CF8-2286DE9570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3330"/>
                <a:ext cx="52" cy="325"/>
                <a:chOff x="4556" y="3275"/>
                <a:chExt cx="54" cy="355"/>
              </a:xfrm>
            </p:grpSpPr>
            <p:sp>
              <p:nvSpPr>
                <p:cNvPr id="241" name="Line 221">
                  <a:extLst>
                    <a:ext uri="{FF2B5EF4-FFF2-40B4-BE49-F238E27FC236}">
                      <a16:creationId xmlns:a16="http://schemas.microsoft.com/office/drawing/2014/main" id="{B4A40450-FDCC-40EC-B09F-6C5B6C1AD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0" y="3329"/>
                  <a:ext cx="1" cy="3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22">
                  <a:extLst>
                    <a:ext uri="{FF2B5EF4-FFF2-40B4-BE49-F238E27FC236}">
                      <a16:creationId xmlns:a16="http://schemas.microsoft.com/office/drawing/2014/main" id="{F9D1D044-3ABC-4D08-A455-2FE20D6C9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4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4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7" name="Group 223">
                <a:extLst>
                  <a:ext uri="{FF2B5EF4-FFF2-40B4-BE49-F238E27FC236}">
                    <a16:creationId xmlns:a16="http://schemas.microsoft.com/office/drawing/2014/main" id="{2E644357-452D-42AC-916C-426C9A3D1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3330"/>
                <a:ext cx="54" cy="193"/>
                <a:chOff x="4649" y="3275"/>
                <a:chExt cx="54" cy="193"/>
              </a:xfrm>
            </p:grpSpPr>
            <p:sp>
              <p:nvSpPr>
                <p:cNvPr id="239" name="Line 224">
                  <a:extLst>
                    <a:ext uri="{FF2B5EF4-FFF2-40B4-BE49-F238E27FC236}">
                      <a16:creationId xmlns:a16="http://schemas.microsoft.com/office/drawing/2014/main" id="{0FA475B5-BB62-4DA9-83F1-F82816CFE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72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25">
                  <a:extLst>
                    <a:ext uri="{FF2B5EF4-FFF2-40B4-BE49-F238E27FC236}">
                      <a16:creationId xmlns:a16="http://schemas.microsoft.com/office/drawing/2014/main" id="{D8B67A06-50F7-4309-9729-C41F06FBB1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9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3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3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" name="Group 226">
                <a:extLst>
                  <a:ext uri="{FF2B5EF4-FFF2-40B4-BE49-F238E27FC236}">
                    <a16:creationId xmlns:a16="http://schemas.microsoft.com/office/drawing/2014/main" id="{309B3946-1772-4833-9951-FF82D4575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3330"/>
                <a:ext cx="54" cy="193"/>
                <a:chOff x="4734" y="3275"/>
                <a:chExt cx="54" cy="193"/>
              </a:xfrm>
            </p:grpSpPr>
            <p:sp>
              <p:nvSpPr>
                <p:cNvPr id="237" name="Line 227">
                  <a:extLst>
                    <a:ext uri="{FF2B5EF4-FFF2-40B4-BE49-F238E27FC236}">
                      <a16:creationId xmlns:a16="http://schemas.microsoft.com/office/drawing/2014/main" id="{83776468-3355-4F2B-BC37-D81C54563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7" y="3329"/>
                  <a:ext cx="1" cy="139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28">
                  <a:extLst>
                    <a:ext uri="{FF2B5EF4-FFF2-40B4-BE49-F238E27FC236}">
                      <a16:creationId xmlns:a16="http://schemas.microsoft.com/office/drawing/2014/main" id="{CB3F9F7C-CD97-4B98-B7EA-731A1B60A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19050" cmpd="sng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9" name="Group 229">
                <a:extLst>
                  <a:ext uri="{FF2B5EF4-FFF2-40B4-BE49-F238E27FC236}">
                    <a16:creationId xmlns:a16="http://schemas.microsoft.com/office/drawing/2014/main" id="{4CBCB34C-B21B-4C78-AE96-135839BCA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9" y="3330"/>
                <a:ext cx="54" cy="193"/>
                <a:chOff x="4819" y="3275"/>
                <a:chExt cx="54" cy="193"/>
              </a:xfrm>
            </p:grpSpPr>
            <p:sp>
              <p:nvSpPr>
                <p:cNvPr id="235" name="Line 230">
                  <a:extLst>
                    <a:ext uri="{FF2B5EF4-FFF2-40B4-BE49-F238E27FC236}">
                      <a16:creationId xmlns:a16="http://schemas.microsoft.com/office/drawing/2014/main" id="{BCEDA5A8-2CD2-4964-8C2B-0A484ACF0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2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31">
                  <a:extLst>
                    <a:ext uri="{FF2B5EF4-FFF2-40B4-BE49-F238E27FC236}">
                      <a16:creationId xmlns:a16="http://schemas.microsoft.com/office/drawing/2014/main" id="{484C0ED0-CAD7-4794-8FA3-7A0A4E946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3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3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" name="Group 232">
                <a:extLst>
                  <a:ext uri="{FF2B5EF4-FFF2-40B4-BE49-F238E27FC236}">
                    <a16:creationId xmlns:a16="http://schemas.microsoft.com/office/drawing/2014/main" id="{E6477585-1183-4CE5-9E7F-B86D9BED6F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3330"/>
                <a:ext cx="54" cy="193"/>
                <a:chOff x="4920" y="3275"/>
                <a:chExt cx="54" cy="193"/>
              </a:xfrm>
            </p:grpSpPr>
            <p:sp>
              <p:nvSpPr>
                <p:cNvPr id="233" name="Line 233">
                  <a:extLst>
                    <a:ext uri="{FF2B5EF4-FFF2-40B4-BE49-F238E27FC236}">
                      <a16:creationId xmlns:a16="http://schemas.microsoft.com/office/drawing/2014/main" id="{AE84E4F3-72D2-40D2-909C-E66C44EF9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3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34">
                  <a:extLst>
                    <a:ext uri="{FF2B5EF4-FFF2-40B4-BE49-F238E27FC236}">
                      <a16:creationId xmlns:a16="http://schemas.microsoft.com/office/drawing/2014/main" id="{8A2E964F-E40D-408C-A45F-C0D1F9A75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Group 235">
                <a:extLst>
                  <a:ext uri="{FF2B5EF4-FFF2-40B4-BE49-F238E27FC236}">
                    <a16:creationId xmlns:a16="http://schemas.microsoft.com/office/drawing/2014/main" id="{A1E6A8BC-AD42-4ADD-8CAA-35D450372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3330"/>
                <a:ext cx="55" cy="185"/>
                <a:chOff x="5012" y="3275"/>
                <a:chExt cx="55" cy="185"/>
              </a:xfrm>
            </p:grpSpPr>
            <p:sp>
              <p:nvSpPr>
                <p:cNvPr id="231" name="Line 236">
                  <a:extLst>
                    <a:ext uri="{FF2B5EF4-FFF2-40B4-BE49-F238E27FC236}">
                      <a16:creationId xmlns:a16="http://schemas.microsoft.com/office/drawing/2014/main" id="{174B384E-B1AC-42EE-AA47-8CF1A7A24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36" y="3329"/>
                  <a:ext cx="1" cy="1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37">
                  <a:extLst>
                    <a:ext uri="{FF2B5EF4-FFF2-40B4-BE49-F238E27FC236}">
                      <a16:creationId xmlns:a16="http://schemas.microsoft.com/office/drawing/2014/main" id="{9CBAE0D8-A316-443A-9E65-3D5178204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" y="3275"/>
                  <a:ext cx="55" cy="77"/>
                </a:xfrm>
                <a:custGeom>
                  <a:avLst/>
                  <a:gdLst>
                    <a:gd name="T0" fmla="*/ 55 w 55"/>
                    <a:gd name="T1" fmla="*/ 77 h 77"/>
                    <a:gd name="T2" fmla="*/ 31 w 55"/>
                    <a:gd name="T3" fmla="*/ 0 h 77"/>
                    <a:gd name="T4" fmla="*/ 0 w 55"/>
                    <a:gd name="T5" fmla="*/ 77 h 77"/>
                    <a:gd name="T6" fmla="*/ 55 w 55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5" h="77">
                      <a:moveTo>
                        <a:pt x="55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5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4DD0C8E7-0C75-4D86-9595-D1CE9AB0A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" y="2650"/>
                <a:ext cx="13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Rectangle 239">
                <a:extLst>
                  <a:ext uri="{FF2B5EF4-FFF2-40B4-BE49-F238E27FC236}">
                    <a16:creationId xmlns:a16="http://schemas.microsoft.com/office/drawing/2014/main" id="{23B47C3E-3ED1-4560-A354-E88079BC9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603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Rectangle 240">
                <a:extLst>
                  <a:ext uri="{FF2B5EF4-FFF2-40B4-BE49-F238E27FC236}">
                    <a16:creationId xmlns:a16="http://schemas.microsoft.com/office/drawing/2014/main" id="{9D91E32C-1054-4F41-AE67-567DDE2F8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5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Rectangle 241">
                <a:extLst>
                  <a:ext uri="{FF2B5EF4-FFF2-40B4-BE49-F238E27FC236}">
                    <a16:creationId xmlns:a16="http://schemas.microsoft.com/office/drawing/2014/main" id="{5B14B1FC-F757-43C5-A777-5EE2A8D26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5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Rectangle 242">
                <a:extLst>
                  <a:ext uri="{FF2B5EF4-FFF2-40B4-BE49-F238E27FC236}">
                    <a16:creationId xmlns:a16="http://schemas.microsoft.com/office/drawing/2014/main" id="{5EB87236-2E3F-4077-9774-5FB3CC31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Rectangle 243">
                <a:extLst>
                  <a:ext uri="{FF2B5EF4-FFF2-40B4-BE49-F238E27FC236}">
                    <a16:creationId xmlns:a16="http://schemas.microsoft.com/office/drawing/2014/main" id="{C024BF11-AC00-4841-A92C-49B276A7D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Rectangle 244">
                <a:extLst>
                  <a:ext uri="{FF2B5EF4-FFF2-40B4-BE49-F238E27FC236}">
                    <a16:creationId xmlns:a16="http://schemas.microsoft.com/office/drawing/2014/main" id="{BA0F7AD1-DF82-4876-B31D-711006CA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5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Rectangle 245">
                <a:extLst>
                  <a:ext uri="{FF2B5EF4-FFF2-40B4-BE49-F238E27FC236}">
                    <a16:creationId xmlns:a16="http://schemas.microsoft.com/office/drawing/2014/main" id="{9247DBF1-C930-437E-BA21-7395E1034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Rectangle 246">
                <a:extLst>
                  <a:ext uri="{FF2B5EF4-FFF2-40B4-BE49-F238E27FC236}">
                    <a16:creationId xmlns:a16="http://schemas.microsoft.com/office/drawing/2014/main" id="{76AF95D5-0715-4930-9CA1-659FE2655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5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Rectangle 247">
                <a:extLst>
                  <a:ext uri="{FF2B5EF4-FFF2-40B4-BE49-F238E27FC236}">
                    <a16:creationId xmlns:a16="http://schemas.microsoft.com/office/drawing/2014/main" id="{C8F6F1BA-61D8-470E-9E4C-DC4ADA807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Rectangle 248">
                <a:extLst>
                  <a:ext uri="{FF2B5EF4-FFF2-40B4-BE49-F238E27FC236}">
                    <a16:creationId xmlns:a16="http://schemas.microsoft.com/office/drawing/2014/main" id="{2D399AAC-E7FD-4C4A-AE3E-1BB5806A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7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Rectangle 249">
                <a:extLst>
                  <a:ext uri="{FF2B5EF4-FFF2-40B4-BE49-F238E27FC236}">
                    <a16:creationId xmlns:a16="http://schemas.microsoft.com/office/drawing/2014/main" id="{C54AE411-C2CB-4DB8-A15F-39D9AA70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Rectangle 250">
                <a:extLst>
                  <a:ext uri="{FF2B5EF4-FFF2-40B4-BE49-F238E27FC236}">
                    <a16:creationId xmlns:a16="http://schemas.microsoft.com/office/drawing/2014/main" id="{E974D63B-29F3-45BD-A9AC-A2472E6C9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97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251">
                <a:extLst>
                  <a:ext uri="{FF2B5EF4-FFF2-40B4-BE49-F238E27FC236}">
                    <a16:creationId xmlns:a16="http://schemas.microsoft.com/office/drawing/2014/main" id="{DA9DB99E-CD0F-425B-AAB7-D5BF9B47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Rectangle 252">
                <a:extLst>
                  <a:ext uri="{FF2B5EF4-FFF2-40B4-BE49-F238E27FC236}">
                    <a16:creationId xmlns:a16="http://schemas.microsoft.com/office/drawing/2014/main" id="{91521695-3BF3-4533-9A7A-676D6EA7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97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Rectangle 253">
                <a:extLst>
                  <a:ext uri="{FF2B5EF4-FFF2-40B4-BE49-F238E27FC236}">
                    <a16:creationId xmlns:a16="http://schemas.microsoft.com/office/drawing/2014/main" id="{D8CCCD5A-5AD5-423B-8261-74B11BE5B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Rectangle 254">
                <a:extLst>
                  <a:ext uri="{FF2B5EF4-FFF2-40B4-BE49-F238E27FC236}">
                    <a16:creationId xmlns:a16="http://schemas.microsoft.com/office/drawing/2014/main" id="{AB30E9CA-6C38-405A-AF35-3F245ACAC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301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Rectangle 255">
                <a:extLst>
                  <a:ext uri="{FF2B5EF4-FFF2-40B4-BE49-F238E27FC236}">
                    <a16:creationId xmlns:a16="http://schemas.microsoft.com/office/drawing/2014/main" id="{F30CE925-40EC-48E5-A20C-E35350A02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Rectangle 256">
                <a:extLst>
                  <a:ext uri="{FF2B5EF4-FFF2-40B4-BE49-F238E27FC236}">
                    <a16:creationId xmlns:a16="http://schemas.microsoft.com/office/drawing/2014/main" id="{3AE9E712-3DF8-4085-B685-C26A48999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144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Rectangle 257">
                <a:extLst>
                  <a:ext uri="{FF2B5EF4-FFF2-40B4-BE49-F238E27FC236}">
                    <a16:creationId xmlns:a16="http://schemas.microsoft.com/office/drawing/2014/main" id="{86CF008F-57B8-48FF-9668-DE20709AA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14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Rectangle 258">
                <a:extLst>
                  <a:ext uri="{FF2B5EF4-FFF2-40B4-BE49-F238E27FC236}">
                    <a16:creationId xmlns:a16="http://schemas.microsoft.com/office/drawing/2014/main" id="{A2FFA393-7ABB-47EC-A919-B959B234C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144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Rectangle 259">
                <a:extLst>
                  <a:ext uri="{FF2B5EF4-FFF2-40B4-BE49-F238E27FC236}">
                    <a16:creationId xmlns:a16="http://schemas.microsoft.com/office/drawing/2014/main" id="{5C19864C-8352-47C7-96F9-026900C0F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14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Rectangle 260">
                <a:extLst>
                  <a:ext uri="{FF2B5EF4-FFF2-40B4-BE49-F238E27FC236}">
                    <a16:creationId xmlns:a16="http://schemas.microsoft.com/office/drawing/2014/main" id="{7E16B590-E610-432B-BF1F-4E53D1370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603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Rectangle 261">
                <a:extLst>
                  <a:ext uri="{FF2B5EF4-FFF2-40B4-BE49-F238E27FC236}">
                    <a16:creationId xmlns:a16="http://schemas.microsoft.com/office/drawing/2014/main" id="{B9F9EDF6-847F-4D47-8D30-16CA211E9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5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Rectangle 262">
                <a:extLst>
                  <a:ext uri="{FF2B5EF4-FFF2-40B4-BE49-F238E27FC236}">
                    <a16:creationId xmlns:a16="http://schemas.microsoft.com/office/drawing/2014/main" id="{88600484-6380-44FC-A511-B8D99D1A9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5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Rectangle 263">
                <a:extLst>
                  <a:ext uri="{FF2B5EF4-FFF2-40B4-BE49-F238E27FC236}">
                    <a16:creationId xmlns:a16="http://schemas.microsoft.com/office/drawing/2014/main" id="{3EBA66A5-B9ED-4C7E-B5FD-315155D6C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Rectangle 264">
                <a:extLst>
                  <a:ext uri="{FF2B5EF4-FFF2-40B4-BE49-F238E27FC236}">
                    <a16:creationId xmlns:a16="http://schemas.microsoft.com/office/drawing/2014/main" id="{E99375F3-73E7-4CE0-8F50-EF995FD67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Rectangle 265">
                <a:extLst>
                  <a:ext uri="{FF2B5EF4-FFF2-40B4-BE49-F238E27FC236}">
                    <a16:creationId xmlns:a16="http://schemas.microsoft.com/office/drawing/2014/main" id="{3D8A61FC-5FCB-48BD-92D2-FA1B56F9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5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Rectangle 266">
                <a:extLst>
                  <a:ext uri="{FF2B5EF4-FFF2-40B4-BE49-F238E27FC236}">
                    <a16:creationId xmlns:a16="http://schemas.microsoft.com/office/drawing/2014/main" id="{1961D636-74C4-4323-97DF-3D2BB8782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Rectangle 267">
                <a:extLst>
                  <a:ext uri="{FF2B5EF4-FFF2-40B4-BE49-F238E27FC236}">
                    <a16:creationId xmlns:a16="http://schemas.microsoft.com/office/drawing/2014/main" id="{E020D2CE-8C2F-4015-B605-CE872E07F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5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Rectangle 268">
                <a:extLst>
                  <a:ext uri="{FF2B5EF4-FFF2-40B4-BE49-F238E27FC236}">
                    <a16:creationId xmlns:a16="http://schemas.microsoft.com/office/drawing/2014/main" id="{2A1CF721-65B4-426A-9363-C6570AD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Rectangle 269">
                <a:extLst>
                  <a:ext uri="{FF2B5EF4-FFF2-40B4-BE49-F238E27FC236}">
                    <a16:creationId xmlns:a16="http://schemas.microsoft.com/office/drawing/2014/main" id="{D2AEC4B5-95B6-432D-A8C2-65A4374B5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7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Rectangle 270">
                <a:extLst>
                  <a:ext uri="{FF2B5EF4-FFF2-40B4-BE49-F238E27FC236}">
                    <a16:creationId xmlns:a16="http://schemas.microsoft.com/office/drawing/2014/main" id="{332C404A-48F5-4588-9397-E39A2F8D4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Rectangle 271">
                <a:extLst>
                  <a:ext uri="{FF2B5EF4-FFF2-40B4-BE49-F238E27FC236}">
                    <a16:creationId xmlns:a16="http://schemas.microsoft.com/office/drawing/2014/main" id="{C6E6398A-2755-4509-BFEB-0C9790DE8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97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Rectangle 272">
                <a:extLst>
                  <a:ext uri="{FF2B5EF4-FFF2-40B4-BE49-F238E27FC236}">
                    <a16:creationId xmlns:a16="http://schemas.microsoft.com/office/drawing/2014/main" id="{7F402041-B467-44B9-9F25-45D2C8785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Rectangle 273">
                <a:extLst>
                  <a:ext uri="{FF2B5EF4-FFF2-40B4-BE49-F238E27FC236}">
                    <a16:creationId xmlns:a16="http://schemas.microsoft.com/office/drawing/2014/main" id="{42B2277E-AA3D-4569-84DE-B4F2CFF9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97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274">
                <a:extLst>
                  <a:ext uri="{FF2B5EF4-FFF2-40B4-BE49-F238E27FC236}">
                    <a16:creationId xmlns:a16="http://schemas.microsoft.com/office/drawing/2014/main" id="{8419D975-EDC4-4EDA-A5C1-70DDF781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275">
                <a:extLst>
                  <a:ext uri="{FF2B5EF4-FFF2-40B4-BE49-F238E27FC236}">
                    <a16:creationId xmlns:a16="http://schemas.microsoft.com/office/drawing/2014/main" id="{A0F80D08-51A0-4445-9820-EF8D530AB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301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Rectangle 276">
                <a:extLst>
                  <a:ext uri="{FF2B5EF4-FFF2-40B4-BE49-F238E27FC236}">
                    <a16:creationId xmlns:a16="http://schemas.microsoft.com/office/drawing/2014/main" id="{45AAB47B-2ED9-4346-A790-076070C71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277">
                <a:extLst>
                  <a:ext uri="{FF2B5EF4-FFF2-40B4-BE49-F238E27FC236}">
                    <a16:creationId xmlns:a16="http://schemas.microsoft.com/office/drawing/2014/main" id="{955EE87D-2E63-4069-96E5-42F2D88AE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144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Rectangle 278">
                <a:extLst>
                  <a:ext uri="{FF2B5EF4-FFF2-40B4-BE49-F238E27FC236}">
                    <a16:creationId xmlns:a16="http://schemas.microsoft.com/office/drawing/2014/main" id="{FEA34EB0-7495-4A43-94C1-B90747A00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14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Rectangle 279">
                <a:extLst>
                  <a:ext uri="{FF2B5EF4-FFF2-40B4-BE49-F238E27FC236}">
                    <a16:creationId xmlns:a16="http://schemas.microsoft.com/office/drawing/2014/main" id="{B88BECF9-4EE3-4892-BF2D-5A021782A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144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Rectangle 280">
                <a:extLst>
                  <a:ext uri="{FF2B5EF4-FFF2-40B4-BE49-F238E27FC236}">
                    <a16:creationId xmlns:a16="http://schemas.microsoft.com/office/drawing/2014/main" id="{C0D10252-79D2-4C4F-BE56-36CB080C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14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Rectangle 281">
                <a:extLst>
                  <a:ext uri="{FF2B5EF4-FFF2-40B4-BE49-F238E27FC236}">
                    <a16:creationId xmlns:a16="http://schemas.microsoft.com/office/drawing/2014/main" id="{0CC95A0F-FD57-40E9-B92D-DA6E449FA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603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Rectangle 282">
                <a:extLst>
                  <a:ext uri="{FF2B5EF4-FFF2-40B4-BE49-F238E27FC236}">
                    <a16:creationId xmlns:a16="http://schemas.microsoft.com/office/drawing/2014/main" id="{F26DFBA4-3F49-47EC-80D9-1CBDB246B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5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Rectangle 283">
                <a:extLst>
                  <a:ext uri="{FF2B5EF4-FFF2-40B4-BE49-F238E27FC236}">
                    <a16:creationId xmlns:a16="http://schemas.microsoft.com/office/drawing/2014/main" id="{CA0ABD86-0673-4DA2-A40A-8070BBD90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5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Rectangle 284">
                <a:extLst>
                  <a:ext uri="{FF2B5EF4-FFF2-40B4-BE49-F238E27FC236}">
                    <a16:creationId xmlns:a16="http://schemas.microsoft.com/office/drawing/2014/main" id="{1E2CD9B4-6137-431A-A2E8-96655F1B4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Rectangle 285">
                <a:extLst>
                  <a:ext uri="{FF2B5EF4-FFF2-40B4-BE49-F238E27FC236}">
                    <a16:creationId xmlns:a16="http://schemas.microsoft.com/office/drawing/2014/main" id="{330EC1A0-30F9-47C2-B7BC-6AFE3F5B3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Rectangle 286">
                <a:extLst>
                  <a:ext uri="{FF2B5EF4-FFF2-40B4-BE49-F238E27FC236}">
                    <a16:creationId xmlns:a16="http://schemas.microsoft.com/office/drawing/2014/main" id="{730C422C-964D-4A61-A85C-3F9F3FA0C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5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Rectangle 287">
                <a:extLst>
                  <a:ext uri="{FF2B5EF4-FFF2-40B4-BE49-F238E27FC236}">
                    <a16:creationId xmlns:a16="http://schemas.microsoft.com/office/drawing/2014/main" id="{74837D6C-FD97-4E68-898B-6B217D1EE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Rectangle 288">
                <a:extLst>
                  <a:ext uri="{FF2B5EF4-FFF2-40B4-BE49-F238E27FC236}">
                    <a16:creationId xmlns:a16="http://schemas.microsoft.com/office/drawing/2014/main" id="{78F6260C-8B90-4D0E-B246-0AB465512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5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Rectangle 289">
                <a:extLst>
                  <a:ext uri="{FF2B5EF4-FFF2-40B4-BE49-F238E27FC236}">
                    <a16:creationId xmlns:a16="http://schemas.microsoft.com/office/drawing/2014/main" id="{5F8D7CA3-B6DA-443C-BB89-4F2AF3594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Rectangle 290">
                <a:extLst>
                  <a:ext uri="{FF2B5EF4-FFF2-40B4-BE49-F238E27FC236}">
                    <a16:creationId xmlns:a16="http://schemas.microsoft.com/office/drawing/2014/main" id="{9770C4FA-A7F0-4B70-9DD3-0A8BE69B2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7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Rectangle 291">
                <a:extLst>
                  <a:ext uri="{FF2B5EF4-FFF2-40B4-BE49-F238E27FC236}">
                    <a16:creationId xmlns:a16="http://schemas.microsoft.com/office/drawing/2014/main" id="{A5AECC64-1382-4B22-B0D5-7CCB02C6F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Rectangle 292">
                <a:extLst>
                  <a:ext uri="{FF2B5EF4-FFF2-40B4-BE49-F238E27FC236}">
                    <a16:creationId xmlns:a16="http://schemas.microsoft.com/office/drawing/2014/main" id="{8AE6FAD1-B078-4735-874D-21292DC02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97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293">
                <a:extLst>
                  <a:ext uri="{FF2B5EF4-FFF2-40B4-BE49-F238E27FC236}">
                    <a16:creationId xmlns:a16="http://schemas.microsoft.com/office/drawing/2014/main" id="{7DC8F8A9-D616-424C-B948-B17621DD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Rectangle 294">
                <a:extLst>
                  <a:ext uri="{FF2B5EF4-FFF2-40B4-BE49-F238E27FC236}">
                    <a16:creationId xmlns:a16="http://schemas.microsoft.com/office/drawing/2014/main" id="{437767EA-552A-42B1-9266-B969B68FE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97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Rectangle 295">
                <a:extLst>
                  <a:ext uri="{FF2B5EF4-FFF2-40B4-BE49-F238E27FC236}">
                    <a16:creationId xmlns:a16="http://schemas.microsoft.com/office/drawing/2014/main" id="{9E87224B-7CD2-4264-9B22-EFCB565FB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Rectangle 296">
                <a:extLst>
                  <a:ext uri="{FF2B5EF4-FFF2-40B4-BE49-F238E27FC236}">
                    <a16:creationId xmlns:a16="http://schemas.microsoft.com/office/drawing/2014/main" id="{DF30E514-1D0D-4E81-989D-A827FA42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297">
                <a:extLst>
                  <a:ext uri="{FF2B5EF4-FFF2-40B4-BE49-F238E27FC236}">
                    <a16:creationId xmlns:a16="http://schemas.microsoft.com/office/drawing/2014/main" id="{CEBE40DA-33DE-4D96-9D18-9DD580AD2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3013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Rectangle 298">
                <a:extLst>
                  <a:ext uri="{FF2B5EF4-FFF2-40B4-BE49-F238E27FC236}">
                    <a16:creationId xmlns:a16="http://schemas.microsoft.com/office/drawing/2014/main" id="{C885F0D7-8F4B-4C44-9B01-452DAC03B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Rectangle 299">
                <a:extLst>
                  <a:ext uri="{FF2B5EF4-FFF2-40B4-BE49-F238E27FC236}">
                    <a16:creationId xmlns:a16="http://schemas.microsoft.com/office/drawing/2014/main" id="{6EDA4031-1C50-43AE-B252-05A077794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144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Rectangle 300">
                <a:extLst>
                  <a:ext uri="{FF2B5EF4-FFF2-40B4-BE49-F238E27FC236}">
                    <a16:creationId xmlns:a16="http://schemas.microsoft.com/office/drawing/2014/main" id="{2DA3766B-1CD9-4EB3-831C-616D2D417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14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Rectangle 301">
                <a:extLst>
                  <a:ext uri="{FF2B5EF4-FFF2-40B4-BE49-F238E27FC236}">
                    <a16:creationId xmlns:a16="http://schemas.microsoft.com/office/drawing/2014/main" id="{BC5F3859-5CAF-4B36-992C-1FCD147C6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144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Rectangle 302">
                <a:extLst>
                  <a:ext uri="{FF2B5EF4-FFF2-40B4-BE49-F238E27FC236}">
                    <a16:creationId xmlns:a16="http://schemas.microsoft.com/office/drawing/2014/main" id="{F6F15F5F-0A25-471B-A02E-8EADB7DD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14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Line 303">
                <a:extLst>
                  <a:ext uri="{FF2B5EF4-FFF2-40B4-BE49-F238E27FC236}">
                    <a16:creationId xmlns:a16="http://schemas.microsoft.com/office/drawing/2014/main" id="{BE0892C9-9AC0-45C2-8E80-85DDB2D4A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2650"/>
                <a:ext cx="1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Rectangle 304">
                <a:extLst>
                  <a:ext uri="{FF2B5EF4-FFF2-40B4-BE49-F238E27FC236}">
                    <a16:creationId xmlns:a16="http://schemas.microsoft.com/office/drawing/2014/main" id="{67317A8C-955C-48D9-9227-ABD5F1242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603"/>
                <a:ext cx="1229" cy="7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Rectangle 305">
                <a:extLst>
                  <a:ext uri="{FF2B5EF4-FFF2-40B4-BE49-F238E27FC236}">
                    <a16:creationId xmlns:a16="http://schemas.microsoft.com/office/drawing/2014/main" id="{74F1060B-7875-4BBD-9ABE-B2AC85584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65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Rectangle 306">
                <a:extLst>
                  <a:ext uri="{FF2B5EF4-FFF2-40B4-BE49-F238E27FC236}">
                    <a16:creationId xmlns:a16="http://schemas.microsoft.com/office/drawing/2014/main" id="{71B1EA3F-C127-4B25-86FF-4FCCA1C98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5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Rectangle 307">
                <a:extLst>
                  <a:ext uri="{FF2B5EF4-FFF2-40B4-BE49-F238E27FC236}">
                    <a16:creationId xmlns:a16="http://schemas.microsoft.com/office/drawing/2014/main" id="{41B1DB68-97AE-4360-A9ED-E9101A753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Rectangle 308">
                <a:extLst>
                  <a:ext uri="{FF2B5EF4-FFF2-40B4-BE49-F238E27FC236}">
                    <a16:creationId xmlns:a16="http://schemas.microsoft.com/office/drawing/2014/main" id="{0AC9C7AE-0F27-4FE0-BB0F-6968C08FD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Rectangle 309">
                <a:extLst>
                  <a:ext uri="{FF2B5EF4-FFF2-40B4-BE49-F238E27FC236}">
                    <a16:creationId xmlns:a16="http://schemas.microsoft.com/office/drawing/2014/main" id="{C54350EC-B11C-4852-B85F-25A1B59B0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5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Rectangle 310">
                <a:extLst>
                  <a:ext uri="{FF2B5EF4-FFF2-40B4-BE49-F238E27FC236}">
                    <a16:creationId xmlns:a16="http://schemas.microsoft.com/office/drawing/2014/main" id="{B7967E02-3F8B-410C-83C3-3C686C775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Rectangle 311">
                <a:extLst>
                  <a:ext uri="{FF2B5EF4-FFF2-40B4-BE49-F238E27FC236}">
                    <a16:creationId xmlns:a16="http://schemas.microsoft.com/office/drawing/2014/main" id="{72887B08-E514-4F88-BB96-62E0D082C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5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Rectangle 312">
                <a:extLst>
                  <a:ext uri="{FF2B5EF4-FFF2-40B4-BE49-F238E27FC236}">
                    <a16:creationId xmlns:a16="http://schemas.microsoft.com/office/drawing/2014/main" id="{AD0C883F-67D4-4BC9-B96F-7DB38D96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5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Rectangle 313">
                <a:extLst>
                  <a:ext uri="{FF2B5EF4-FFF2-40B4-BE49-F238E27FC236}">
                    <a16:creationId xmlns:a16="http://schemas.microsoft.com/office/drawing/2014/main" id="{9ACB797D-6BEF-413C-941C-B43A94C7B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7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Rectangle 314">
                <a:extLst>
                  <a:ext uri="{FF2B5EF4-FFF2-40B4-BE49-F238E27FC236}">
                    <a16:creationId xmlns:a16="http://schemas.microsoft.com/office/drawing/2014/main" id="{59C9E03E-2578-4B3A-B5DA-B6270A20D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7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Rectangle 315">
                <a:extLst>
                  <a:ext uri="{FF2B5EF4-FFF2-40B4-BE49-F238E27FC236}">
                    <a16:creationId xmlns:a16="http://schemas.microsoft.com/office/drawing/2014/main" id="{3D0DB99A-AA52-425B-A294-56E9638DF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97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Rectangle 316">
                <a:extLst>
                  <a:ext uri="{FF2B5EF4-FFF2-40B4-BE49-F238E27FC236}">
                    <a16:creationId xmlns:a16="http://schemas.microsoft.com/office/drawing/2014/main" id="{9A6015CF-9E0A-482F-999B-C1D0F458E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Rectangle 317">
                <a:extLst>
                  <a:ext uri="{FF2B5EF4-FFF2-40B4-BE49-F238E27FC236}">
                    <a16:creationId xmlns:a16="http://schemas.microsoft.com/office/drawing/2014/main" id="{F9A5A258-6800-4767-AD65-62B8304E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97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2" name="Rectangle 318">
                <a:extLst>
                  <a:ext uri="{FF2B5EF4-FFF2-40B4-BE49-F238E27FC236}">
                    <a16:creationId xmlns:a16="http://schemas.microsoft.com/office/drawing/2014/main" id="{02863DD0-098A-4888-B088-081E3AFCE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Rectangle 319">
                <a:extLst>
                  <a:ext uri="{FF2B5EF4-FFF2-40B4-BE49-F238E27FC236}">
                    <a16:creationId xmlns:a16="http://schemas.microsoft.com/office/drawing/2014/main" id="{8AECD69F-4DC5-4F57-A412-E0135CCFE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3013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Rectangle 320">
                <a:extLst>
                  <a:ext uri="{FF2B5EF4-FFF2-40B4-BE49-F238E27FC236}">
                    <a16:creationId xmlns:a16="http://schemas.microsoft.com/office/drawing/2014/main" id="{C59BF0D4-34FE-4462-9710-9FC04536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13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Rectangle 321">
                <a:extLst>
                  <a:ext uri="{FF2B5EF4-FFF2-40B4-BE49-F238E27FC236}">
                    <a16:creationId xmlns:a16="http://schemas.microsoft.com/office/drawing/2014/main" id="{EC96C8BC-D341-459F-9BE5-A28BD220C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144"/>
                <a:ext cx="5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</a:t>
                </a: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IR7</a:t>
                </a: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Rectangle 322">
                <a:extLst>
                  <a:ext uri="{FF2B5EF4-FFF2-40B4-BE49-F238E27FC236}">
                    <a16:creationId xmlns:a16="http://schemas.microsoft.com/office/drawing/2014/main" id="{740D8966-E04C-4EC2-B55E-1A7E85DA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14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Rectangle 323">
                <a:extLst>
                  <a:ext uri="{FF2B5EF4-FFF2-40B4-BE49-F238E27FC236}">
                    <a16:creationId xmlns:a16="http://schemas.microsoft.com/office/drawing/2014/main" id="{89C57FC4-FD01-4BB0-9747-F3EA35E22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158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sz="12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IR0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Rectangle 324">
                <a:extLst>
                  <a:ext uri="{FF2B5EF4-FFF2-40B4-BE49-F238E27FC236}">
                    <a16:creationId xmlns:a16="http://schemas.microsoft.com/office/drawing/2014/main" id="{11A2091B-92D8-46B4-90F4-26C89B7A3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14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325">
                <a:extLst>
                  <a:ext uri="{FF2B5EF4-FFF2-40B4-BE49-F238E27FC236}">
                    <a16:creationId xmlns:a16="http://schemas.microsoft.com/office/drawing/2014/main" id="{D3AC4B8F-AFE0-42E7-BDDC-8E20186E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657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326">
                <a:extLst>
                  <a:ext uri="{FF2B5EF4-FFF2-40B4-BE49-F238E27FC236}">
                    <a16:creationId xmlns:a16="http://schemas.microsoft.com/office/drawing/2014/main" id="{AA38824C-F99B-43B8-8FFB-B14845AC4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" y="2663"/>
                <a:ext cx="1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Line 327">
                <a:extLst>
                  <a:ext uri="{FF2B5EF4-FFF2-40B4-BE49-F238E27FC236}">
                    <a16:creationId xmlns:a16="http://schemas.microsoft.com/office/drawing/2014/main" id="{D0934B6C-0A98-4090-9999-887F1E4E0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6" y="2650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" name="Line 328">
                <a:extLst>
                  <a:ext uri="{FF2B5EF4-FFF2-40B4-BE49-F238E27FC236}">
                    <a16:creationId xmlns:a16="http://schemas.microsoft.com/office/drawing/2014/main" id="{B1764980-B8B5-46E2-8A79-247A9A044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2657"/>
                <a:ext cx="1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" name="Line 329">
                <a:extLst>
                  <a:ext uri="{FF2B5EF4-FFF2-40B4-BE49-F238E27FC236}">
                    <a16:creationId xmlns:a16="http://schemas.microsoft.com/office/drawing/2014/main" id="{D562F88A-4118-46FE-8AB9-A9A5775C5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3135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" name="Line 330">
                <a:extLst>
                  <a:ext uri="{FF2B5EF4-FFF2-40B4-BE49-F238E27FC236}">
                    <a16:creationId xmlns:a16="http://schemas.microsoft.com/office/drawing/2014/main" id="{8EC2BC14-57D5-4711-863E-C60AA39FA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3149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" name="Line 331">
                <a:extLst>
                  <a:ext uri="{FF2B5EF4-FFF2-40B4-BE49-F238E27FC236}">
                    <a16:creationId xmlns:a16="http://schemas.microsoft.com/office/drawing/2014/main" id="{055D2145-7B90-4EB9-AD2D-8A9DCF374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" y="3155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" name="Line 332">
                <a:extLst>
                  <a:ext uri="{FF2B5EF4-FFF2-40B4-BE49-F238E27FC236}">
                    <a16:creationId xmlns:a16="http://schemas.microsoft.com/office/drawing/2014/main" id="{5F594285-272F-492B-8E30-63F30CBF3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3614"/>
                <a:ext cx="61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333">
                <a:extLst>
                  <a:ext uri="{FF2B5EF4-FFF2-40B4-BE49-F238E27FC236}">
                    <a16:creationId xmlns:a16="http://schemas.microsoft.com/office/drawing/2014/main" id="{00ECC074-025E-4CD1-9F2B-FE5D401BA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4" y="2650"/>
                <a:ext cx="1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334">
                <a:extLst>
                  <a:ext uri="{FF2B5EF4-FFF2-40B4-BE49-F238E27FC236}">
                    <a16:creationId xmlns:a16="http://schemas.microsoft.com/office/drawing/2014/main" id="{49E8741D-5747-412D-B1B0-A0FFF4A9B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" y="2650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335">
                <a:extLst>
                  <a:ext uri="{FF2B5EF4-FFF2-40B4-BE49-F238E27FC236}">
                    <a16:creationId xmlns:a16="http://schemas.microsoft.com/office/drawing/2014/main" id="{B435292C-1DBC-4DB8-AA0D-65DC3743D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511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Rectangle 336">
                <a:extLst>
                  <a:ext uri="{FF2B5EF4-FFF2-40B4-BE49-F238E27FC236}">
                    <a16:creationId xmlns:a16="http://schemas.microsoft.com/office/drawing/2014/main" id="{8EA447BD-F84E-416A-98B0-19AE0F3B1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" y="3158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9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标题 1"/>
          <p:cNvSpPr>
            <a:spLocks noGrp="1"/>
          </p:cNvSpPr>
          <p:nvPr>
            <p:ph type="title"/>
          </p:nvPr>
        </p:nvSpPr>
        <p:spPr>
          <a:xfrm>
            <a:off x="820193" y="1109043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中断级联方式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124744"/>
            <a:ext cx="9066212" cy="792162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6.1.3 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中断向量与中断向量表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46FDC-36C0-4DD3-884A-51367887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868487"/>
            <a:ext cx="1051316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</a:rPr>
              <a:t>中断类型码 </a:t>
            </a:r>
            <a:r>
              <a:rPr lang="zh-CN" altLang="en-US" sz="2800" kern="0" dirty="0"/>
              <a:t>：</a:t>
            </a:r>
            <a:r>
              <a:rPr lang="en-US" altLang="zh-CN" sz="2800" kern="0" dirty="0"/>
              <a:t>8086</a:t>
            </a:r>
            <a:r>
              <a:rPr lang="zh-CN" altLang="en-US" sz="2800" kern="0" dirty="0"/>
              <a:t>中断源共分</a:t>
            </a:r>
            <a:r>
              <a:rPr lang="en-US" altLang="zh-CN" sz="2800" kern="0" dirty="0">
                <a:solidFill>
                  <a:srgbClr val="FFC000"/>
                </a:solidFill>
              </a:rPr>
              <a:t>256</a:t>
            </a:r>
            <a:r>
              <a:rPr lang="zh-CN" altLang="en-US" sz="2800" kern="0" dirty="0"/>
              <a:t>级中断，每个中断源对应一个</a:t>
            </a:r>
            <a:r>
              <a:rPr lang="en-US" altLang="zh-CN" sz="2800" kern="0" dirty="0">
                <a:solidFill>
                  <a:srgbClr val="FFC000"/>
                </a:solidFill>
              </a:rPr>
              <a:t>0~255</a:t>
            </a:r>
            <a:r>
              <a:rPr lang="zh-CN" altLang="en-US" sz="2800" kern="0" dirty="0"/>
              <a:t>编号，称为</a:t>
            </a:r>
            <a:r>
              <a:rPr lang="zh-CN" altLang="en-US" sz="2800" kern="0" dirty="0">
                <a:solidFill>
                  <a:srgbClr val="7030A0"/>
                </a:solidFill>
              </a:rPr>
              <a:t>中断类型码</a:t>
            </a:r>
            <a:r>
              <a:rPr lang="zh-CN" altLang="en-US" sz="2800" kern="0" dirty="0"/>
              <a:t>或</a:t>
            </a:r>
            <a:r>
              <a:rPr lang="zh-CN" altLang="en-US" sz="2800" kern="0" dirty="0">
                <a:solidFill>
                  <a:srgbClr val="7030A0"/>
                </a:solidFill>
              </a:rPr>
              <a:t>中断向量号</a:t>
            </a:r>
            <a:r>
              <a:rPr lang="zh-CN" altLang="en-US" sz="2800" kern="0" dirty="0"/>
              <a:t>。 </a:t>
            </a:r>
            <a:endParaRPr lang="zh-CN" altLang="en-US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中断向量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中断服务程序的</a:t>
            </a:r>
            <a:r>
              <a:rPr lang="zh-CN" altLang="en-US" sz="28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入口地址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(CS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IP)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中断向量表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将所有中断向量集中放在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一起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中断向量表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放在内存地址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单元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开始的单元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 </a:t>
            </a:r>
            <a:r>
              <a:rPr lang="en-US" altLang="zh-CN" sz="28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0000H</a:t>
            </a:r>
            <a:r>
              <a:rPr lang="en-US" altLang="zh-CN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~ </a:t>
            </a:r>
            <a:r>
              <a:rPr lang="en-US" altLang="zh-CN" sz="28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03FFH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中断向量指针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CC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kern="0" dirty="0">
                <a:solidFill>
                  <a:srgbClr val="7030A0"/>
                </a:solidFill>
                <a:latin typeface="Arial" panose="020B0604020202020204" pitchFamily="34" charset="0"/>
              </a:rPr>
              <a:t>中断类型号*</a:t>
            </a:r>
            <a:r>
              <a:rPr lang="en-US" altLang="zh-CN" kern="0" dirty="0">
                <a:solidFill>
                  <a:srgbClr val="7030A0"/>
                </a:solidFill>
                <a:latin typeface="Arial" panose="020B0604020202020204" pitchFamily="34" charset="0"/>
              </a:rPr>
              <a:t>4=</a:t>
            </a:r>
            <a:r>
              <a:rPr lang="zh-CN" altLang="en-US" kern="0" dirty="0">
                <a:solidFill>
                  <a:srgbClr val="7030A0"/>
                </a:solidFill>
                <a:latin typeface="Arial" panose="020B0604020202020204" pitchFamily="34" charset="0"/>
              </a:rPr>
              <a:t>中断向量最低字节指针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altLang="zh-CN" sz="2800" kern="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802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6.3.4  </a:t>
            </a:r>
            <a:r>
              <a:rPr lang="en-US" altLang="zh-CN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 </a:t>
            </a:r>
            <a:r>
              <a:rPr lang="zh-CN" altLang="en-US" sz="3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的控制字</a:t>
            </a:r>
          </a:p>
          <a:p>
            <a:pPr>
              <a:buClr>
                <a:srgbClr val="0000FF"/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的初始化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命令字：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</a:t>
            </a:r>
            <a:r>
              <a:rPr lang="en-US" altLang="zh-CN" sz="2800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=1~4)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7D288-FD58-4603-BAC0-BEC62864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636912"/>
            <a:ext cx="82835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ICW1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：芯片控制初始化命令字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ICW2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：设置中断类型码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ICW3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：主片</a:t>
            </a:r>
            <a:r>
              <a:rPr lang="en-US" altLang="zh-CN" sz="2800" kern="0" dirty="0">
                <a:latin typeface="Times New Roman" panose="02020603050405020304" pitchFamily="18" charset="0"/>
              </a:rPr>
              <a:t>/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从片的初始化命令字</a:t>
            </a: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ICW4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：方式控制初始化命令字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9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9580F2-4DF1-40BD-8F2E-F3218CAE7947}"/>
              </a:ext>
            </a:extLst>
          </p:cNvPr>
          <p:cNvSpPr txBox="1">
            <a:spLocks noChangeArrowheads="1"/>
          </p:cNvSpPr>
          <p:nvPr/>
        </p:nvSpPr>
        <p:spPr>
          <a:xfrm>
            <a:off x="565150" y="1061158"/>
            <a:ext cx="8547100" cy="46937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ICW1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A0=0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__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芯片初始化命令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C39E70-1339-4B16-A074-D75F2BD0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612" y="1743041"/>
            <a:ext cx="9413676" cy="512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必须写入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偶地址端口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                   </a:t>
            </a:r>
            <a:br>
              <a:rPr lang="zh-CN" altLang="en-US" sz="2800" kern="0" dirty="0">
                <a:latin typeface="Times New Roman" panose="02020603050405020304" pitchFamily="18" charset="0"/>
              </a:rPr>
            </a:br>
            <a:endParaRPr lang="zh-CN" altLang="en-US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</a:t>
            </a:r>
            <a:r>
              <a:rPr lang="zh-CN" altLang="en-US" sz="20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400" kern="0" dirty="0">
                <a:latin typeface="Times New Roman" panose="02020603050405020304" pitchFamily="18" charset="0"/>
              </a:rPr>
              <a:t>~D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          在系统中不用，为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都可以。</a:t>
            </a:r>
            <a:br>
              <a:rPr lang="zh-CN" altLang="en-US" sz="2400" kern="0" dirty="0">
                <a:latin typeface="Times New Roman" panose="02020603050405020304" pitchFamily="18" charset="0"/>
              </a:rPr>
            </a:b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：               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设置为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指示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ICW</a:t>
            </a:r>
            <a:r>
              <a: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的标志。</a:t>
            </a:r>
            <a:b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0066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LTIM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:=1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，表示中断请求为电平触发方式，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，表示中断请求为边沿触发方式。</a:t>
            </a:r>
            <a:r>
              <a:rPr lang="zh-CN" altLang="zh-CN" sz="2400" kern="0" dirty="0">
                <a:solidFill>
                  <a:srgbClr val="00CC00"/>
                </a:solidFill>
                <a:latin typeface="Times New Roman" panose="02020603050405020304" pitchFamily="18" charset="0"/>
              </a:rPr>
              <a:t/>
            </a:r>
            <a:br>
              <a:rPr lang="zh-CN" altLang="zh-CN" sz="2400" kern="0" dirty="0">
                <a:solidFill>
                  <a:srgbClr val="00CC00"/>
                </a:solidFill>
                <a:latin typeface="Times New Roman" panose="02020603050405020304" pitchFamily="18" charset="0"/>
              </a:rPr>
            </a:b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ADI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8086/8088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中不起作用。</a:t>
            </a:r>
            <a:br>
              <a:rPr lang="zh-CN" altLang="en-US" sz="2400" kern="0" dirty="0">
                <a:latin typeface="Times New Roman" panose="02020603050405020304" pitchFamily="18" charset="0"/>
              </a:rPr>
            </a:b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SNGL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指出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有否级联。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               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，表示系统中有一片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               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，表示系统中有多片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74B1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</a:t>
            </a:r>
            <a:r>
              <a:rPr lang="en-US" altLang="zh-CN" sz="2400" kern="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:     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指出后面是否设置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</a:t>
            </a:r>
            <a:r>
              <a:rPr lang="en-US" altLang="zh-CN" sz="2400" kern="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。使用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</a:t>
            </a:r>
            <a:r>
              <a:rPr lang="en-US" altLang="zh-CN" sz="2400" kern="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时</a:t>
            </a: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IC</a:t>
            </a:r>
            <a:r>
              <a:rPr lang="en-US" altLang="zh-CN" sz="2400" kern="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必须为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kern="0" dirty="0">
                <a:solidFill>
                  <a:srgbClr val="074B19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800" kern="0" dirty="0">
                <a:solidFill>
                  <a:srgbClr val="074B19"/>
                </a:solidFill>
                <a:latin typeface="Times New Roman" panose="02020603050405020304" pitchFamily="18" charset="0"/>
              </a:rPr>
            </a:br>
            <a:endParaRPr lang="zh-CN" altLang="en-US" sz="2800" kern="0" dirty="0">
              <a:solidFill>
                <a:srgbClr val="074B1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BEBD113-FDC9-4258-AC7F-A1D62B2B5B1D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188343"/>
            <a:ext cx="6705600" cy="736601"/>
            <a:chOff x="816" y="864"/>
            <a:chExt cx="4224" cy="464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C7CEE09A-9B42-47DF-8E43-AFED69392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dirty="0">
                  <a:solidFill>
                    <a:srgbClr val="0099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LTIM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21F4B7BE-72E6-449D-AF81-0E3D4093E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ADI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C6F6D5E4-631C-4718-A09A-3D1C82B31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SNGL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DBD8AA6B-E2FA-4048-8A9C-B550865C3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IC4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FFEB5782-CFAA-4ADD-8974-DB0D00F05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6EFFF1BE-AB6B-4F91-8796-C4BC9E9A9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6A357247-2440-4350-9877-BC749EB32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0B9E7AF0-2706-4F59-8908-48BC1EBDE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95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3B60DB9B-39FA-4120-A6CE-09FE02E18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864"/>
              <a:ext cx="4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D7        D6        D5         D4        D3        D2        D1        D0</a:t>
              </a: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D359D0-6D95-4101-9D9B-6A6BBD974C48}"/>
              </a:ext>
            </a:extLst>
          </p:cNvPr>
          <p:cNvSpPr txBox="1">
            <a:spLocks noChangeArrowheads="1"/>
          </p:cNvSpPr>
          <p:nvPr/>
        </p:nvSpPr>
        <p:spPr>
          <a:xfrm>
            <a:off x="601828" y="1148616"/>
            <a:ext cx="81915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ICW2(A0=1)__</a:t>
            </a:r>
            <a:r>
              <a:rPr lang="zh-CN" altLang="en-US" sz="32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中断类型码的设置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A6FB96-AD03-4981-B090-27D8AE29E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926094"/>
            <a:ext cx="1029714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ICW2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写入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的奇地址端口。</a:t>
            </a:r>
            <a:r>
              <a:rPr lang="zh-CN" altLang="en-US" sz="2800" kern="0" dirty="0">
                <a:latin typeface="Times New Roman" panose="02020603050405020304" pitchFamily="18" charset="0"/>
              </a:rPr>
              <a:t/>
            </a:r>
            <a:br>
              <a:rPr lang="zh-CN" altLang="en-US" sz="2800" kern="0" dirty="0">
                <a:latin typeface="Times New Roman" panose="02020603050405020304" pitchFamily="18" charset="0"/>
              </a:rPr>
            </a:b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sz="28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采用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前沿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触发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片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使用，需要</a:t>
            </a: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ICW4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，假设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的类型码为</a:t>
            </a:r>
            <a:r>
              <a:rPr lang="en-US" altLang="zh-CN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08H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，试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确定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ICW1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ICW2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端口地址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   </a:t>
            </a:r>
            <a:r>
              <a:rPr lang="en-US" altLang="zh-CN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20H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21H</a:t>
            </a:r>
            <a:endParaRPr lang="en-US" altLang="zh-CN" sz="2400" kern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ICW1= 000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B       ;</a:t>
            </a: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前沿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触发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单片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需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ICW2= 0000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1000B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	MOV     AL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 00010011B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	OUT    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20H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	MOV     AL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 </a:t>
            </a:r>
            <a:r>
              <a:rPr lang="en-US" altLang="zh-CN" sz="24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00001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000B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；设置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高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位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	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OUT     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21H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16BF1AB-A8BC-4A08-93A6-A06D882A3C1F}"/>
              </a:ext>
            </a:extLst>
          </p:cNvPr>
          <p:cNvGrpSpPr>
            <a:grpSpLocks/>
          </p:cNvGrpSpPr>
          <p:nvPr/>
        </p:nvGrpSpPr>
        <p:grpSpPr bwMode="auto">
          <a:xfrm>
            <a:off x="2656136" y="2383300"/>
            <a:ext cx="6705600" cy="736601"/>
            <a:chOff x="816" y="3648"/>
            <a:chExt cx="4224" cy="464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C434FA2D-6470-4CAE-B1FB-D3D513603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T3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386D0B8C-1534-47A2-B14F-F38B1ED6E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62B95656-EF4C-44D9-9AE5-59A7FC069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A3005B23-AE09-4A41-A79A-F70FB4DC3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CC732D1B-1C83-4DBD-BDDF-67AC9379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T4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3E528AA-5C4C-4B99-9984-22B8216E8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T6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42095B12-859E-4336-A468-86C7BAFEA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T5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6F20109-0C43-4CD3-BBB6-AFD2C4F1C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879"/>
              <a:ext cx="528" cy="23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T7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8CC33D01-4525-411B-8105-02D24C278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648"/>
              <a:ext cx="4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   D7        D6        D5         D4        D3        D2        D1        D0</a:t>
              </a: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7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012333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）初始化命令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ICW3: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级联方式结构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07760D-6F1D-47BD-94E3-032C1D78C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41821"/>
              </p:ext>
            </p:extLst>
          </p:nvPr>
        </p:nvGraphicFramePr>
        <p:xfrm>
          <a:off x="2228776" y="1594336"/>
          <a:ext cx="8108950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BMP 图象" r:id="rId3" imgW="8752381" imgH="5076190" progId="Paint.Picture">
                  <p:embed/>
                </p:oleObj>
              </mc:Choice>
              <mc:Fallback>
                <p:oleObj name="BMP 图象" r:id="rId3" imgW="8752381" imgH="5076190" progId="Paint.Picture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3C8727B2-8A9B-42AF-B458-C470FB13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6" y="1594336"/>
                        <a:ext cx="8108950" cy="46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55B95EB0-F49B-4D99-89E5-4493C0D3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751" y="6308168"/>
            <a:ext cx="5715000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5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7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</a:rPr>
              <a:t>需要分别对主片和从片进行设置。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4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6F8A83-6A75-4DBB-BECB-8E52601A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0" y="1225816"/>
            <a:ext cx="9656960" cy="1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Monotype Sorts" pitchFamily="2" charset="2"/>
              <a:buNone/>
            </a:pP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ICW3(A0=1)___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级连方式的设置</a:t>
            </a:r>
            <a:r>
              <a:rPr lang="zh-CN" altLang="en-US" sz="28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800" kern="0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r>
              <a:rPr lang="zh-CN" altLang="en-US" sz="2800" kern="0" dirty="0">
                <a:latin typeface="Times New Roman" panose="02020603050405020304" pitchFamily="18" charset="0"/>
              </a:rPr>
              <a:t>      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 </a:t>
            </a:r>
            <a:endParaRPr lang="zh-CN" altLang="en-US" kern="0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A0E4EAB8-EEF7-49CE-9BED-3A9F2A61233E}"/>
              </a:ext>
            </a:extLst>
          </p:cNvPr>
          <p:cNvGrpSpPr>
            <a:grpSpLocks/>
          </p:cNvGrpSpPr>
          <p:nvPr/>
        </p:nvGrpSpPr>
        <p:grpSpPr bwMode="auto">
          <a:xfrm>
            <a:off x="1995740" y="2894888"/>
            <a:ext cx="7696200" cy="828676"/>
            <a:chOff x="336" y="1056"/>
            <a:chExt cx="4848" cy="522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4749A39-A61A-4E9A-BFC2-72A366B9C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056"/>
              <a:ext cx="4224" cy="464"/>
              <a:chOff x="1056" y="2880"/>
              <a:chExt cx="4224" cy="464"/>
            </a:xfrm>
          </p:grpSpPr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CE980C48-EFB6-4BFC-ABF8-21DA6C48B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IR3</a:t>
                </a:r>
              </a:p>
            </p:txBody>
          </p:sp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ECF7B825-B813-4ED0-BD3B-C72E3F842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IR2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2536E552-1BEE-482B-8C98-A030EFDC8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IR1</a:t>
                </a: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82D87146-194B-4158-9EED-A7DD69A20E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IR0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E29246D3-64B5-4459-AB01-60990C08F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IR4</a:t>
                </a: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CD6AC813-0EC5-454D-AD93-649582804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IR6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FB7136E7-E843-4E5F-80DA-3BB30D784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IR5</a:t>
                </a: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7C09802B-D43F-49ED-9564-41EDD73EF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111"/>
                <a:ext cx="528" cy="23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IR7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511EE3DC-E368-4434-9766-D6C05E22D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80"/>
                <a:ext cx="41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3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D7        D6        D5         D4        D3        D2        D1        D0</a:t>
                </a:r>
              </a:p>
            </p:txBody>
          </p:sp>
        </p:grp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7185234B-1600-48E5-9651-24F10D031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48"/>
              <a:ext cx="576" cy="33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3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</a:rPr>
                <a:t>主片</a:t>
              </a: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CC144AB7-EFA1-43A3-A466-78CB58E13867}"/>
              </a:ext>
            </a:extLst>
          </p:cNvPr>
          <p:cNvGrpSpPr>
            <a:grpSpLocks/>
          </p:cNvGrpSpPr>
          <p:nvPr/>
        </p:nvGrpSpPr>
        <p:grpSpPr bwMode="auto">
          <a:xfrm>
            <a:off x="1995740" y="4010570"/>
            <a:ext cx="7850188" cy="1290638"/>
            <a:chOff x="336" y="1776"/>
            <a:chExt cx="4945" cy="813"/>
          </a:xfrm>
        </p:grpSpPr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81DCFC5D-512B-4359-BA55-33BC3B4C29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875368"/>
                </p:ext>
              </p:extLst>
            </p:nvPr>
          </p:nvGraphicFramePr>
          <p:xfrm>
            <a:off x="897" y="1776"/>
            <a:ext cx="4384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1" name="Document" r:id="rId6" imgW="6402325" imgH="1190983" progId="Word.Document.8">
                    <p:embed/>
                  </p:oleObj>
                </mc:Choice>
                <mc:Fallback>
                  <p:oleObj name="Document" r:id="rId6" imgW="6402325" imgH="1190983" progId="Word.Document.8">
                    <p:embed/>
                    <p:pic>
                      <p:nvPicPr>
                        <p:cNvPr id="91143" name="Object 16">
                          <a:extLst>
                            <a:ext uri="{FF2B5EF4-FFF2-40B4-BE49-F238E27FC236}">
                              <a16:creationId xmlns:a16="http://schemas.microsoft.com/office/drawing/2014/main" id="{86F3FCE3-81CA-4B43-9031-871FEF8D29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1776"/>
                          <a:ext cx="4384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48C78FFD-8383-47AC-BFE5-6B78E7D5F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0"/>
              <a:ext cx="624" cy="33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3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</a:rPr>
                <a:t>从片</a:t>
              </a:r>
            </a:p>
          </p:txBody>
        </p:sp>
      </p:grpSp>
      <p:sp>
        <p:nvSpPr>
          <p:cNvPr id="39" name="Text Box 19">
            <a:extLst>
              <a:ext uri="{FF2B5EF4-FFF2-40B4-BE49-F238E27FC236}">
                <a16:creationId xmlns:a16="http://schemas.microsoft.com/office/drawing/2014/main" id="{E524823C-98A0-4E60-8E90-93C4AF2F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5267409"/>
            <a:ext cx="11316672" cy="112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主片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：指出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那个引脚连有从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74B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从片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：指出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连在主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那个引脚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D2D1D0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指出。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4783" y="2069353"/>
            <a:ext cx="5287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Font typeface="Monotype Sorts" pitchFamily="2" charset="2"/>
              <a:buNone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ICW</a:t>
            </a:r>
            <a:r>
              <a:rPr lang="en-US" altLang="zh-CN" sz="2800" b="1" kern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8295A</a:t>
            </a:r>
            <a:r>
              <a:rPr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的奇地址端口。</a:t>
            </a:r>
          </a:p>
        </p:txBody>
      </p:sp>
    </p:spTree>
    <p:extLst>
      <p:ext uri="{BB962C8B-B14F-4D97-AF65-F5344CB8AC3E}">
        <p14:creationId xmlns:p14="http://schemas.microsoft.com/office/powerpoint/2010/main" val="42696212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088" y="1084917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Tx/>
              <a:buSzTx/>
            </a:pP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例 </a:t>
            </a: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8259A</a:t>
            </a:r>
            <a:r>
              <a:rPr lang="zh-CN" altLang="en-US" sz="3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的级联使用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345" name="Rectangle 3">
            <a:extLst>
              <a:ext uri="{FF2B5EF4-FFF2-40B4-BE49-F238E27FC236}">
                <a16:creationId xmlns:a16="http://schemas.microsoft.com/office/drawing/2014/main" id="{D413DAEF-50FE-4C32-8626-6D8C04B07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857" y="1847110"/>
            <a:ext cx="845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主片：</a:t>
            </a:r>
            <a:r>
              <a:rPr lang="en-US" altLang="zh-CN" sz="2800" kern="0" dirty="0">
                <a:latin typeface="Times New Roman" panose="02020603050405020304" pitchFamily="18" charset="0"/>
              </a:rPr>
              <a:t>SP/EN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接</a:t>
            </a:r>
            <a:r>
              <a:rPr lang="en-US" altLang="zh-CN" sz="2800" kern="0" dirty="0">
                <a:latin typeface="Times New Roman" panose="02020603050405020304" pitchFamily="18" charset="0"/>
              </a:rPr>
              <a:t>+5V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;  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片：</a:t>
            </a:r>
            <a:r>
              <a:rPr lang="en-US" altLang="zh-CN" sz="2800" kern="0" dirty="0">
                <a:latin typeface="Times New Roman" panose="02020603050405020304" pitchFamily="18" charset="0"/>
              </a:rPr>
              <a:t>SP/EN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接地。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grpSp>
        <p:nvGrpSpPr>
          <p:cNvPr id="346" name="Group 4">
            <a:extLst>
              <a:ext uri="{FF2B5EF4-FFF2-40B4-BE49-F238E27FC236}">
                <a16:creationId xmlns:a16="http://schemas.microsoft.com/office/drawing/2014/main" id="{F171B957-47C3-4898-9B75-38966D0CC39C}"/>
              </a:ext>
            </a:extLst>
          </p:cNvPr>
          <p:cNvGrpSpPr>
            <a:grpSpLocks/>
          </p:cNvGrpSpPr>
          <p:nvPr/>
        </p:nvGrpSpPr>
        <p:grpSpPr bwMode="auto">
          <a:xfrm>
            <a:off x="2056232" y="2434484"/>
            <a:ext cx="8642350" cy="4105275"/>
            <a:chOff x="158" y="1343"/>
            <a:chExt cx="5444" cy="2586"/>
          </a:xfrm>
        </p:grpSpPr>
        <p:sp>
          <p:nvSpPr>
            <p:cNvPr id="347" name="Rectangle 5">
              <a:extLst>
                <a:ext uri="{FF2B5EF4-FFF2-40B4-BE49-F238E27FC236}">
                  <a16:creationId xmlns:a16="http://schemas.microsoft.com/office/drawing/2014/main" id="{FC3BEB5D-0AF7-452F-AB5A-757845E2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343"/>
              <a:ext cx="5444" cy="2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" name="Group 6">
              <a:extLst>
                <a:ext uri="{FF2B5EF4-FFF2-40B4-BE49-F238E27FC236}">
                  <a16:creationId xmlns:a16="http://schemas.microsoft.com/office/drawing/2014/main" id="{B9D739A1-CD6A-4206-B32F-E69ED9F6A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" y="1431"/>
              <a:ext cx="4762" cy="2489"/>
              <a:chOff x="506" y="1250"/>
              <a:chExt cx="4762" cy="2489"/>
            </a:xfrm>
          </p:grpSpPr>
          <p:sp>
            <p:nvSpPr>
              <p:cNvPr id="349" name="Rectangle 7">
                <a:extLst>
                  <a:ext uri="{FF2B5EF4-FFF2-40B4-BE49-F238E27FC236}">
                    <a16:creationId xmlns:a16="http://schemas.microsoft.com/office/drawing/2014/main" id="{94248E9A-F8AA-414F-9F1D-EDBA08884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3623"/>
                <a:ext cx="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50" name="Group 8">
                <a:extLst>
                  <a:ext uri="{FF2B5EF4-FFF2-40B4-BE49-F238E27FC236}">
                    <a16:creationId xmlns:a16="http://schemas.microsoft.com/office/drawing/2014/main" id="{A70841A5-CDF7-4B9C-99B6-D6BA63926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9" y="1745"/>
                <a:ext cx="54" cy="811"/>
                <a:chOff x="5059" y="1745"/>
                <a:chExt cx="54" cy="811"/>
              </a:xfrm>
            </p:grpSpPr>
            <p:sp>
              <p:nvSpPr>
                <p:cNvPr id="681" name="Line 9">
                  <a:extLst>
                    <a:ext uri="{FF2B5EF4-FFF2-40B4-BE49-F238E27FC236}">
                      <a16:creationId xmlns:a16="http://schemas.microsoft.com/office/drawing/2014/main" id="{144CB576-AD76-4BDA-83E7-0ECE507F24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2" y="1806"/>
                  <a:ext cx="1" cy="7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2" name="Freeform 10">
                  <a:extLst>
                    <a:ext uri="{FF2B5EF4-FFF2-40B4-BE49-F238E27FC236}">
                      <a16:creationId xmlns:a16="http://schemas.microsoft.com/office/drawing/2014/main" id="{00E9ACA6-F77F-43D7-B36C-9AD33F251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" y="1745"/>
                  <a:ext cx="54" cy="85"/>
                </a:xfrm>
                <a:custGeom>
                  <a:avLst/>
                  <a:gdLst>
                    <a:gd name="T0" fmla="*/ 54 w 54"/>
                    <a:gd name="T1" fmla="*/ 85 h 85"/>
                    <a:gd name="T2" fmla="*/ 31 w 54"/>
                    <a:gd name="T3" fmla="*/ 0 h 85"/>
                    <a:gd name="T4" fmla="*/ 0 w 54"/>
                    <a:gd name="T5" fmla="*/ 85 h 85"/>
                    <a:gd name="T6" fmla="*/ 54 w 54"/>
                    <a:gd name="T7" fmla="*/ 85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85">
                      <a:moveTo>
                        <a:pt x="54" y="85"/>
                      </a:moveTo>
                      <a:lnTo>
                        <a:pt x="31" y="0"/>
                      </a:lnTo>
                      <a:lnTo>
                        <a:pt x="0" y="85"/>
                      </a:lnTo>
                      <a:lnTo>
                        <a:pt x="5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1" name="Freeform 11">
                <a:extLst>
                  <a:ext uri="{FF2B5EF4-FFF2-40B4-BE49-F238E27FC236}">
                    <a16:creationId xmlns:a16="http://schemas.microsoft.com/office/drawing/2014/main" id="{8D71E8F8-6C45-4E1C-8541-49234EE5C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1714"/>
                <a:ext cx="77" cy="842"/>
              </a:xfrm>
              <a:custGeom>
                <a:avLst/>
                <a:gdLst>
                  <a:gd name="T0" fmla="*/ 0 w 77"/>
                  <a:gd name="T1" fmla="*/ 633 h 842"/>
                  <a:gd name="T2" fmla="*/ 23 w 77"/>
                  <a:gd name="T3" fmla="*/ 633 h 842"/>
                  <a:gd name="T4" fmla="*/ 23 w 77"/>
                  <a:gd name="T5" fmla="*/ 0 h 842"/>
                  <a:gd name="T6" fmla="*/ 62 w 77"/>
                  <a:gd name="T7" fmla="*/ 0 h 842"/>
                  <a:gd name="T8" fmla="*/ 62 w 77"/>
                  <a:gd name="T9" fmla="*/ 633 h 842"/>
                  <a:gd name="T10" fmla="*/ 77 w 77"/>
                  <a:gd name="T11" fmla="*/ 633 h 842"/>
                  <a:gd name="T12" fmla="*/ 39 w 77"/>
                  <a:gd name="T13" fmla="*/ 842 h 842"/>
                  <a:gd name="T14" fmla="*/ 0 w 77"/>
                  <a:gd name="T15" fmla="*/ 633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842">
                    <a:moveTo>
                      <a:pt x="0" y="633"/>
                    </a:moveTo>
                    <a:lnTo>
                      <a:pt x="23" y="633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62" y="633"/>
                    </a:lnTo>
                    <a:lnTo>
                      <a:pt x="77" y="633"/>
                    </a:lnTo>
                    <a:lnTo>
                      <a:pt x="39" y="842"/>
                    </a:lnTo>
                    <a:lnTo>
                      <a:pt x="0" y="633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2" name="Freeform 12">
                <a:extLst>
                  <a:ext uri="{FF2B5EF4-FFF2-40B4-BE49-F238E27FC236}">
                    <a16:creationId xmlns:a16="http://schemas.microsoft.com/office/drawing/2014/main" id="{80707FD9-CFAD-4730-B946-C2A17AC2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1706"/>
                <a:ext cx="77" cy="842"/>
              </a:xfrm>
              <a:custGeom>
                <a:avLst/>
                <a:gdLst>
                  <a:gd name="T0" fmla="*/ 0 w 77"/>
                  <a:gd name="T1" fmla="*/ 634 h 842"/>
                  <a:gd name="T2" fmla="*/ 23 w 77"/>
                  <a:gd name="T3" fmla="*/ 634 h 842"/>
                  <a:gd name="T4" fmla="*/ 23 w 77"/>
                  <a:gd name="T5" fmla="*/ 0 h 842"/>
                  <a:gd name="T6" fmla="*/ 62 w 77"/>
                  <a:gd name="T7" fmla="*/ 0 h 842"/>
                  <a:gd name="T8" fmla="*/ 62 w 77"/>
                  <a:gd name="T9" fmla="*/ 634 h 842"/>
                  <a:gd name="T10" fmla="*/ 77 w 77"/>
                  <a:gd name="T11" fmla="*/ 634 h 842"/>
                  <a:gd name="T12" fmla="*/ 39 w 77"/>
                  <a:gd name="T13" fmla="*/ 842 h 842"/>
                  <a:gd name="T14" fmla="*/ 0 w 77"/>
                  <a:gd name="T15" fmla="*/ 634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7" h="842">
                    <a:moveTo>
                      <a:pt x="0" y="634"/>
                    </a:moveTo>
                    <a:lnTo>
                      <a:pt x="23" y="634"/>
                    </a:lnTo>
                    <a:lnTo>
                      <a:pt x="23" y="0"/>
                    </a:lnTo>
                    <a:lnTo>
                      <a:pt x="62" y="0"/>
                    </a:lnTo>
                    <a:lnTo>
                      <a:pt x="62" y="634"/>
                    </a:lnTo>
                    <a:lnTo>
                      <a:pt x="77" y="634"/>
                    </a:lnTo>
                    <a:lnTo>
                      <a:pt x="39" y="842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3" name="Freeform 13">
                <a:extLst>
                  <a:ext uri="{FF2B5EF4-FFF2-40B4-BE49-F238E27FC236}">
                    <a16:creationId xmlns:a16="http://schemas.microsoft.com/office/drawing/2014/main" id="{59659668-C6C9-42B0-93C4-A3A17C808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0" y="1706"/>
                <a:ext cx="78" cy="842"/>
              </a:xfrm>
              <a:custGeom>
                <a:avLst/>
                <a:gdLst>
                  <a:gd name="T0" fmla="*/ 0 w 78"/>
                  <a:gd name="T1" fmla="*/ 634 h 842"/>
                  <a:gd name="T2" fmla="*/ 16 w 78"/>
                  <a:gd name="T3" fmla="*/ 634 h 842"/>
                  <a:gd name="T4" fmla="*/ 16 w 78"/>
                  <a:gd name="T5" fmla="*/ 0 h 842"/>
                  <a:gd name="T6" fmla="*/ 54 w 78"/>
                  <a:gd name="T7" fmla="*/ 0 h 842"/>
                  <a:gd name="T8" fmla="*/ 54 w 78"/>
                  <a:gd name="T9" fmla="*/ 634 h 842"/>
                  <a:gd name="T10" fmla="*/ 78 w 78"/>
                  <a:gd name="T11" fmla="*/ 634 h 842"/>
                  <a:gd name="T12" fmla="*/ 39 w 78"/>
                  <a:gd name="T13" fmla="*/ 842 h 842"/>
                  <a:gd name="T14" fmla="*/ 0 w 78"/>
                  <a:gd name="T15" fmla="*/ 634 h 84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8" h="842">
                    <a:moveTo>
                      <a:pt x="0" y="634"/>
                    </a:moveTo>
                    <a:lnTo>
                      <a:pt x="16" y="634"/>
                    </a:lnTo>
                    <a:lnTo>
                      <a:pt x="16" y="0"/>
                    </a:lnTo>
                    <a:lnTo>
                      <a:pt x="54" y="0"/>
                    </a:lnTo>
                    <a:lnTo>
                      <a:pt x="54" y="634"/>
                    </a:lnTo>
                    <a:lnTo>
                      <a:pt x="78" y="634"/>
                    </a:lnTo>
                    <a:lnTo>
                      <a:pt x="39" y="842"/>
                    </a:lnTo>
                    <a:lnTo>
                      <a:pt x="0" y="6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4" name="Group 14">
                <a:extLst>
                  <a:ext uri="{FF2B5EF4-FFF2-40B4-BE49-F238E27FC236}">
                    <a16:creationId xmlns:a16="http://schemas.microsoft.com/office/drawing/2014/main" id="{C1FA37BA-618F-463A-9851-F97E2E613E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2" y="1706"/>
                <a:ext cx="54" cy="842"/>
                <a:chOff x="4742" y="1706"/>
                <a:chExt cx="54" cy="842"/>
              </a:xfrm>
            </p:grpSpPr>
            <p:sp>
              <p:nvSpPr>
                <p:cNvPr id="679" name="Line 15">
                  <a:extLst>
                    <a:ext uri="{FF2B5EF4-FFF2-40B4-BE49-F238E27FC236}">
                      <a16:creationId xmlns:a16="http://schemas.microsoft.com/office/drawing/2014/main" id="{910DF60C-0618-4C9D-91C6-175148157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5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" name="Freeform 16">
                  <a:extLst>
                    <a:ext uri="{FF2B5EF4-FFF2-40B4-BE49-F238E27FC236}">
                      <a16:creationId xmlns:a16="http://schemas.microsoft.com/office/drawing/2014/main" id="{51829BC7-C5C2-4A28-B3E4-E10651280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2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5" name="Group 17">
                <a:extLst>
                  <a:ext uri="{FF2B5EF4-FFF2-40B4-BE49-F238E27FC236}">
                    <a16:creationId xmlns:a16="http://schemas.microsoft.com/office/drawing/2014/main" id="{CD2D4235-B9F2-437F-902C-738DDB328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1" y="1706"/>
                <a:ext cx="54" cy="842"/>
                <a:chOff x="3041" y="1706"/>
                <a:chExt cx="54" cy="842"/>
              </a:xfrm>
            </p:grpSpPr>
            <p:sp>
              <p:nvSpPr>
                <p:cNvPr id="677" name="Line 18">
                  <a:extLst>
                    <a:ext uri="{FF2B5EF4-FFF2-40B4-BE49-F238E27FC236}">
                      <a16:creationId xmlns:a16="http://schemas.microsoft.com/office/drawing/2014/main" id="{CC5E8779-B7F4-4335-9915-077B26783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4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" name="Freeform 19">
                  <a:extLst>
                    <a:ext uri="{FF2B5EF4-FFF2-40B4-BE49-F238E27FC236}">
                      <a16:creationId xmlns:a16="http://schemas.microsoft.com/office/drawing/2014/main" id="{0385D730-671A-4B7E-8995-88F2AD3AF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1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6" name="Group 20">
                <a:extLst>
                  <a:ext uri="{FF2B5EF4-FFF2-40B4-BE49-F238E27FC236}">
                    <a16:creationId xmlns:a16="http://schemas.microsoft.com/office/drawing/2014/main" id="{AE2590D7-42B9-4448-86A4-94AEFA74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6" y="1706"/>
                <a:ext cx="54" cy="842"/>
                <a:chOff x="1256" y="1706"/>
                <a:chExt cx="54" cy="842"/>
              </a:xfrm>
            </p:grpSpPr>
            <p:sp>
              <p:nvSpPr>
                <p:cNvPr id="675" name="Line 21">
                  <a:extLst>
                    <a:ext uri="{FF2B5EF4-FFF2-40B4-BE49-F238E27FC236}">
                      <a16:creationId xmlns:a16="http://schemas.microsoft.com/office/drawing/2014/main" id="{55173F6F-5667-4601-B83E-D3FF479B4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79" y="1706"/>
                  <a:ext cx="1" cy="78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" name="Freeform 22">
                  <a:extLst>
                    <a:ext uri="{FF2B5EF4-FFF2-40B4-BE49-F238E27FC236}">
                      <a16:creationId xmlns:a16="http://schemas.microsoft.com/office/drawing/2014/main" id="{3C1BAE87-4CE8-4784-A015-99085B63F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" y="2471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31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31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7" name="Group 23">
                <a:extLst>
                  <a:ext uri="{FF2B5EF4-FFF2-40B4-BE49-F238E27FC236}">
                    <a16:creationId xmlns:a16="http://schemas.microsoft.com/office/drawing/2014/main" id="{3564CF24-A3C0-492D-B4A6-FD0A48C6C4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4" y="1343"/>
                <a:ext cx="55" cy="1236"/>
                <a:chOff x="4324" y="1343"/>
                <a:chExt cx="55" cy="1236"/>
              </a:xfrm>
            </p:grpSpPr>
            <p:sp>
              <p:nvSpPr>
                <p:cNvPr id="673" name="Line 24">
                  <a:extLst>
                    <a:ext uri="{FF2B5EF4-FFF2-40B4-BE49-F238E27FC236}">
                      <a16:creationId xmlns:a16="http://schemas.microsoft.com/office/drawing/2014/main" id="{8F64D1D6-23F1-48FA-AD78-C15E33FE0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8" y="1343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" name="Freeform 25">
                  <a:extLst>
                    <a:ext uri="{FF2B5EF4-FFF2-40B4-BE49-F238E27FC236}">
                      <a16:creationId xmlns:a16="http://schemas.microsoft.com/office/drawing/2014/main" id="{6BC88F43-0E2E-481F-8E80-D627A8A7D3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4" y="2494"/>
                  <a:ext cx="55" cy="85"/>
                </a:xfrm>
                <a:custGeom>
                  <a:avLst/>
                  <a:gdLst>
                    <a:gd name="T0" fmla="*/ 0 w 55"/>
                    <a:gd name="T1" fmla="*/ 0 h 85"/>
                    <a:gd name="T2" fmla="*/ 24 w 55"/>
                    <a:gd name="T3" fmla="*/ 85 h 85"/>
                    <a:gd name="T4" fmla="*/ 55 w 55"/>
                    <a:gd name="T5" fmla="*/ 0 h 85"/>
                    <a:gd name="T6" fmla="*/ 0 w 55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5" h="85">
                      <a:moveTo>
                        <a:pt x="0" y="0"/>
                      </a:moveTo>
                      <a:lnTo>
                        <a:pt x="24" y="85"/>
                      </a:lnTo>
                      <a:lnTo>
                        <a:pt x="5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" name="Group 26">
                <a:extLst>
                  <a:ext uri="{FF2B5EF4-FFF2-40B4-BE49-F238E27FC236}">
                    <a16:creationId xmlns:a16="http://schemas.microsoft.com/office/drawing/2014/main" id="{2B9A5193-56E2-46E3-BF7C-666282719E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0" y="1350"/>
                <a:ext cx="54" cy="1152"/>
                <a:chOff x="4100" y="1350"/>
                <a:chExt cx="54" cy="1152"/>
              </a:xfrm>
            </p:grpSpPr>
            <p:sp>
              <p:nvSpPr>
                <p:cNvPr id="671" name="Line 27">
                  <a:extLst>
                    <a:ext uri="{FF2B5EF4-FFF2-40B4-BE49-F238E27FC236}">
                      <a16:creationId xmlns:a16="http://schemas.microsoft.com/office/drawing/2014/main" id="{336EA005-8AAE-46AF-A9DA-071C70850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3" y="1350"/>
                  <a:ext cx="1" cy="10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28">
                  <a:extLst>
                    <a:ext uri="{FF2B5EF4-FFF2-40B4-BE49-F238E27FC236}">
                      <a16:creationId xmlns:a16="http://schemas.microsoft.com/office/drawing/2014/main" id="{9A991671-E74A-4EBD-9736-EA7FE764E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0" y="2425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31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31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9" name="Group 29">
                <a:extLst>
                  <a:ext uri="{FF2B5EF4-FFF2-40B4-BE49-F238E27FC236}">
                    <a16:creationId xmlns:a16="http://schemas.microsoft.com/office/drawing/2014/main" id="{C0D2A3A4-D880-4ED3-BD57-58F2EAB55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3" y="1335"/>
                <a:ext cx="54" cy="1229"/>
                <a:chOff x="2593" y="1335"/>
                <a:chExt cx="54" cy="1229"/>
              </a:xfrm>
            </p:grpSpPr>
            <p:sp>
              <p:nvSpPr>
                <p:cNvPr id="669" name="Line 30">
                  <a:extLst>
                    <a:ext uri="{FF2B5EF4-FFF2-40B4-BE49-F238E27FC236}">
                      <a16:creationId xmlns:a16="http://schemas.microsoft.com/office/drawing/2014/main" id="{F2C3731D-32D3-4AAD-8493-B1AE804B8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16" y="1335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0" name="Freeform 31">
                  <a:extLst>
                    <a:ext uri="{FF2B5EF4-FFF2-40B4-BE49-F238E27FC236}">
                      <a16:creationId xmlns:a16="http://schemas.microsoft.com/office/drawing/2014/main" id="{3AB507C3-5398-435E-B38C-890D40804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" y="2487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0" name="Group 32">
                <a:extLst>
                  <a:ext uri="{FF2B5EF4-FFF2-40B4-BE49-F238E27FC236}">
                    <a16:creationId xmlns:a16="http://schemas.microsoft.com/office/drawing/2014/main" id="{1B0CBE9A-A864-4E86-8612-3E84C259A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3"/>
                <a:ext cx="54" cy="1159"/>
                <a:chOff x="2400" y="1343"/>
                <a:chExt cx="54" cy="1159"/>
              </a:xfrm>
            </p:grpSpPr>
            <p:sp>
              <p:nvSpPr>
                <p:cNvPr id="667" name="Line 33">
                  <a:extLst>
                    <a:ext uri="{FF2B5EF4-FFF2-40B4-BE49-F238E27FC236}">
                      <a16:creationId xmlns:a16="http://schemas.microsoft.com/office/drawing/2014/main" id="{2D0A23CF-B45B-44B9-8457-09E0D18FD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23" y="1343"/>
                  <a:ext cx="1" cy="108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" name="Freeform 34">
                  <a:extLst>
                    <a:ext uri="{FF2B5EF4-FFF2-40B4-BE49-F238E27FC236}">
                      <a16:creationId xmlns:a16="http://schemas.microsoft.com/office/drawing/2014/main" id="{43F1D153-D054-4B9B-A334-76B0029DE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0" y="2417"/>
                  <a:ext cx="54" cy="85"/>
                </a:xfrm>
                <a:custGeom>
                  <a:avLst/>
                  <a:gdLst>
                    <a:gd name="T0" fmla="*/ 0 w 54"/>
                    <a:gd name="T1" fmla="*/ 0 h 85"/>
                    <a:gd name="T2" fmla="*/ 31 w 54"/>
                    <a:gd name="T3" fmla="*/ 85 h 85"/>
                    <a:gd name="T4" fmla="*/ 54 w 54"/>
                    <a:gd name="T5" fmla="*/ 0 h 85"/>
                    <a:gd name="T6" fmla="*/ 0 w 54"/>
                    <a:gd name="T7" fmla="*/ 0 h 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85">
                      <a:moveTo>
                        <a:pt x="0" y="0"/>
                      </a:moveTo>
                      <a:lnTo>
                        <a:pt x="31" y="85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1" name="Group 35">
                <a:extLst>
                  <a:ext uri="{FF2B5EF4-FFF2-40B4-BE49-F238E27FC236}">
                    <a16:creationId xmlns:a16="http://schemas.microsoft.com/office/drawing/2014/main" id="{1C9DA1E3-A1EC-4A85-97BB-87F9CE6B4D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1" y="1335"/>
                <a:ext cx="54" cy="1229"/>
                <a:chOff x="831" y="1335"/>
                <a:chExt cx="54" cy="1229"/>
              </a:xfrm>
            </p:grpSpPr>
            <p:sp>
              <p:nvSpPr>
                <p:cNvPr id="665" name="Line 36">
                  <a:extLst>
                    <a:ext uri="{FF2B5EF4-FFF2-40B4-BE49-F238E27FC236}">
                      <a16:creationId xmlns:a16="http://schemas.microsoft.com/office/drawing/2014/main" id="{31D3CDB5-4E2E-4032-A77A-7E22F05083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4" y="1335"/>
                  <a:ext cx="1" cy="116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" name="Freeform 37">
                  <a:extLst>
                    <a:ext uri="{FF2B5EF4-FFF2-40B4-BE49-F238E27FC236}">
                      <a16:creationId xmlns:a16="http://schemas.microsoft.com/office/drawing/2014/main" id="{AFF73B83-47B6-41FA-8205-5049D98EA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" y="2487"/>
                  <a:ext cx="54" cy="77"/>
                </a:xfrm>
                <a:custGeom>
                  <a:avLst/>
                  <a:gdLst>
                    <a:gd name="T0" fmla="*/ 0 w 54"/>
                    <a:gd name="T1" fmla="*/ 0 h 77"/>
                    <a:gd name="T2" fmla="*/ 23 w 54"/>
                    <a:gd name="T3" fmla="*/ 77 h 77"/>
                    <a:gd name="T4" fmla="*/ 54 w 54"/>
                    <a:gd name="T5" fmla="*/ 0 h 77"/>
                    <a:gd name="T6" fmla="*/ 0 w 54"/>
                    <a:gd name="T7" fmla="*/ 0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0" y="0"/>
                      </a:moveTo>
                      <a:lnTo>
                        <a:pt x="23" y="77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2" name="Group 38">
                <a:extLst>
                  <a:ext uri="{FF2B5EF4-FFF2-40B4-BE49-F238E27FC236}">
                    <a16:creationId xmlns:a16="http://schemas.microsoft.com/office/drawing/2014/main" id="{C061EB14-7EBC-421D-B683-6825DEB9B0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7" y="1335"/>
                <a:ext cx="54" cy="1152"/>
                <a:chOff x="637" y="1335"/>
                <a:chExt cx="54" cy="1152"/>
              </a:xfrm>
            </p:grpSpPr>
            <p:sp>
              <p:nvSpPr>
                <p:cNvPr id="663" name="Line 39">
                  <a:extLst>
                    <a:ext uri="{FF2B5EF4-FFF2-40B4-BE49-F238E27FC236}">
                      <a16:creationId xmlns:a16="http://schemas.microsoft.com/office/drawing/2014/main" id="{9C49B4D4-B43A-4BAE-8D19-C21307E88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0" y="1335"/>
                  <a:ext cx="1" cy="10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" name="Freeform 40">
                  <a:extLst>
                    <a:ext uri="{FF2B5EF4-FFF2-40B4-BE49-F238E27FC236}">
                      <a16:creationId xmlns:a16="http://schemas.microsoft.com/office/drawing/2014/main" id="{5DA3C434-2A4C-4813-A381-4605F4A23A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7" y="2409"/>
                  <a:ext cx="54" cy="78"/>
                </a:xfrm>
                <a:custGeom>
                  <a:avLst/>
                  <a:gdLst>
                    <a:gd name="T0" fmla="*/ 0 w 54"/>
                    <a:gd name="T1" fmla="*/ 0 h 78"/>
                    <a:gd name="T2" fmla="*/ 31 w 54"/>
                    <a:gd name="T3" fmla="*/ 78 h 78"/>
                    <a:gd name="T4" fmla="*/ 54 w 54"/>
                    <a:gd name="T5" fmla="*/ 0 h 78"/>
                    <a:gd name="T6" fmla="*/ 0 w 54"/>
                    <a:gd name="T7" fmla="*/ 0 h 7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8">
                      <a:moveTo>
                        <a:pt x="0" y="0"/>
                      </a:moveTo>
                      <a:lnTo>
                        <a:pt x="31" y="78"/>
                      </a:lnTo>
                      <a:lnTo>
                        <a:pt x="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3" name="Rectangle 41">
                <a:extLst>
                  <a:ext uri="{FF2B5EF4-FFF2-40B4-BE49-F238E27FC236}">
                    <a16:creationId xmlns:a16="http://schemas.microsoft.com/office/drawing/2014/main" id="{41397F22-219F-4B97-B2AF-CB5A76E67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50"/>
                <a:ext cx="4637" cy="2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Rectangle 42">
                <a:extLst>
                  <a:ext uri="{FF2B5EF4-FFF2-40B4-BE49-F238E27FC236}">
                    <a16:creationId xmlns:a16="http://schemas.microsoft.com/office/drawing/2014/main" id="{7A7CE138-490D-413E-97EA-0233BA5EC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304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地址总线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Rectangle 43">
                <a:extLst>
                  <a:ext uri="{FF2B5EF4-FFF2-40B4-BE49-F238E27FC236}">
                    <a16:creationId xmlns:a16="http://schemas.microsoft.com/office/drawing/2014/main" id="{0E59BEE2-BEF0-405D-8BF9-2E17D40F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1304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44">
                <a:extLst>
                  <a:ext uri="{FF2B5EF4-FFF2-40B4-BE49-F238E27FC236}">
                    <a16:creationId xmlns:a16="http://schemas.microsoft.com/office/drawing/2014/main" id="{1B8C14BE-9033-464E-8669-73EBAFAB7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536"/>
                <a:ext cx="4630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Rectangle 45">
                <a:extLst>
                  <a:ext uri="{FF2B5EF4-FFF2-40B4-BE49-F238E27FC236}">
                    <a16:creationId xmlns:a16="http://schemas.microsoft.com/office/drawing/2014/main" id="{C821C608-7695-40BB-B182-F27EC6594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1598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控制总线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Rectangle 46">
                <a:extLst>
                  <a:ext uri="{FF2B5EF4-FFF2-40B4-BE49-F238E27FC236}">
                    <a16:creationId xmlns:a16="http://schemas.microsoft.com/office/drawing/2014/main" id="{3DF52A69-A95C-4830-85D9-F086EB5B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159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Rectangle 47">
                <a:extLst>
                  <a:ext uri="{FF2B5EF4-FFF2-40B4-BE49-F238E27FC236}">
                    <a16:creationId xmlns:a16="http://schemas.microsoft.com/office/drawing/2014/main" id="{5F8EFEBD-CD0D-4E3E-930E-332E2BB21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860"/>
                <a:ext cx="4638" cy="2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Rectangle 48">
                <a:extLst>
                  <a:ext uri="{FF2B5EF4-FFF2-40B4-BE49-F238E27FC236}">
                    <a16:creationId xmlns:a16="http://schemas.microsoft.com/office/drawing/2014/main" id="{A5CC78AA-7C71-4531-A80B-DA1956AE6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922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数据总线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Rectangle 49">
                <a:extLst>
                  <a:ext uri="{FF2B5EF4-FFF2-40B4-BE49-F238E27FC236}">
                    <a16:creationId xmlns:a16="http://schemas.microsoft.com/office/drawing/2014/main" id="{19F20DF0-5B83-4DF4-B13A-189F30F48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4" y="192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Rectangle 50">
                <a:extLst>
                  <a:ext uri="{FF2B5EF4-FFF2-40B4-BE49-F238E27FC236}">
                    <a16:creationId xmlns:a16="http://schemas.microsoft.com/office/drawing/2014/main" id="{257666B0-250A-432C-98BD-F34CB52A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556"/>
                <a:ext cx="1221" cy="71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Rectangle 51">
                <a:extLst>
                  <a:ext uri="{FF2B5EF4-FFF2-40B4-BE49-F238E27FC236}">
                    <a16:creationId xmlns:a16="http://schemas.microsoft.com/office/drawing/2014/main" id="{6A16DBA1-DD85-47AF-A199-13142AAE0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610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Rectangle 52">
                <a:extLst>
                  <a:ext uri="{FF2B5EF4-FFF2-40B4-BE49-F238E27FC236}">
                    <a16:creationId xmlns:a16="http://schemas.microsoft.com/office/drawing/2014/main" id="{2FE543F5-1924-4717-8737-AAF4C4B51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2610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Rectangle 53">
                <a:extLst>
                  <a:ext uri="{FF2B5EF4-FFF2-40B4-BE49-F238E27FC236}">
                    <a16:creationId xmlns:a16="http://schemas.microsoft.com/office/drawing/2014/main" id="{6BDBF507-B345-469F-9904-92E52D116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610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Rectangle 54">
                <a:extLst>
                  <a:ext uri="{FF2B5EF4-FFF2-40B4-BE49-F238E27FC236}">
                    <a16:creationId xmlns:a16="http://schemas.microsoft.com/office/drawing/2014/main" id="{756B1827-2CC1-4899-BCE9-E00304990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261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Rectangle 55">
                <a:extLst>
                  <a:ext uri="{FF2B5EF4-FFF2-40B4-BE49-F238E27FC236}">
                    <a16:creationId xmlns:a16="http://schemas.microsoft.com/office/drawing/2014/main" id="{EADC5707-E627-473C-8734-2B1433423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" y="2610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Rectangle 56">
                <a:extLst>
                  <a:ext uri="{FF2B5EF4-FFF2-40B4-BE49-F238E27FC236}">
                    <a16:creationId xmlns:a16="http://schemas.microsoft.com/office/drawing/2014/main" id="{498844C5-A6CD-49F4-AB86-73A389312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61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Rectangle 57">
                <a:extLst>
                  <a:ext uri="{FF2B5EF4-FFF2-40B4-BE49-F238E27FC236}">
                    <a16:creationId xmlns:a16="http://schemas.microsoft.com/office/drawing/2014/main" id="{3F499957-50A7-425D-83C1-0BDE8333B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726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Rectangle 58">
                <a:extLst>
                  <a:ext uri="{FF2B5EF4-FFF2-40B4-BE49-F238E27FC236}">
                    <a16:creationId xmlns:a16="http://schemas.microsoft.com/office/drawing/2014/main" id="{7615145D-F9D9-4161-850D-077A5D736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Rectangle 59">
                <a:extLst>
                  <a:ext uri="{FF2B5EF4-FFF2-40B4-BE49-F238E27FC236}">
                    <a16:creationId xmlns:a16="http://schemas.microsoft.com/office/drawing/2014/main" id="{E5DA5D11-6CDB-4C62-972D-7FAF6B63B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2850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Rectangle 60">
                <a:extLst>
                  <a:ext uri="{FF2B5EF4-FFF2-40B4-BE49-F238E27FC236}">
                    <a16:creationId xmlns:a16="http://schemas.microsoft.com/office/drawing/2014/main" id="{E8087BC4-9B20-4BB5-AD55-FA1EF9C4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2850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Rectangle 61">
                <a:extLst>
                  <a:ext uri="{FF2B5EF4-FFF2-40B4-BE49-F238E27FC236}">
                    <a16:creationId xmlns:a16="http://schemas.microsoft.com/office/drawing/2014/main" id="{7A95C2F6-594D-47DF-B187-7A628768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2850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Rectangle 62">
                <a:extLst>
                  <a:ext uri="{FF2B5EF4-FFF2-40B4-BE49-F238E27FC236}">
                    <a16:creationId xmlns:a16="http://schemas.microsoft.com/office/drawing/2014/main" id="{E9400343-CA30-4ECB-AB29-AE5019691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5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Rectangle 63">
                <a:extLst>
                  <a:ext uri="{FF2B5EF4-FFF2-40B4-BE49-F238E27FC236}">
                    <a16:creationId xmlns:a16="http://schemas.microsoft.com/office/drawing/2014/main" id="{CAE04A00-A738-48C7-8F89-E0B220F90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966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Rectangle 64">
                <a:extLst>
                  <a:ext uri="{FF2B5EF4-FFF2-40B4-BE49-F238E27FC236}">
                    <a16:creationId xmlns:a16="http://schemas.microsoft.com/office/drawing/2014/main" id="{BB191A13-0290-4666-8F02-D39CA36FC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96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Rectangle 65">
                <a:extLst>
                  <a:ext uri="{FF2B5EF4-FFF2-40B4-BE49-F238E27FC236}">
                    <a16:creationId xmlns:a16="http://schemas.microsoft.com/office/drawing/2014/main" id="{05E5D04C-3558-48E8-AE74-4DF459620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3097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Rectangle 66">
                <a:extLst>
                  <a:ext uri="{FF2B5EF4-FFF2-40B4-BE49-F238E27FC236}">
                    <a16:creationId xmlns:a16="http://schemas.microsoft.com/office/drawing/2014/main" id="{5BCBF1FC-766B-44CA-9852-C0E421F1A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8" y="309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Rectangle 67">
                <a:extLst>
                  <a:ext uri="{FF2B5EF4-FFF2-40B4-BE49-F238E27FC236}">
                    <a16:creationId xmlns:a16="http://schemas.microsoft.com/office/drawing/2014/main" id="{191CD851-F519-46D1-8D67-B0FDB800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09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Rectangle 68">
                <a:extLst>
                  <a:ext uri="{FF2B5EF4-FFF2-40B4-BE49-F238E27FC236}">
                    <a16:creationId xmlns:a16="http://schemas.microsoft.com/office/drawing/2014/main" id="{C3920F5E-2D0F-4E72-B224-CE899BDA8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9" y="30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Rectangle 69">
                <a:extLst>
                  <a:ext uri="{FF2B5EF4-FFF2-40B4-BE49-F238E27FC236}">
                    <a16:creationId xmlns:a16="http://schemas.microsoft.com/office/drawing/2014/main" id="{39E4717C-09AB-4EF2-92C0-E3145C87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556"/>
                <a:ext cx="1299" cy="719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Rectangle 70">
                <a:extLst>
                  <a:ext uri="{FF2B5EF4-FFF2-40B4-BE49-F238E27FC236}">
                    <a16:creationId xmlns:a16="http://schemas.microsoft.com/office/drawing/2014/main" id="{58BF6864-9306-4907-97E7-4D85AF69F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2610"/>
                <a:ext cx="3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Rectangle 71">
                <a:extLst>
                  <a:ext uri="{FF2B5EF4-FFF2-40B4-BE49-F238E27FC236}">
                    <a16:creationId xmlns:a16="http://schemas.microsoft.com/office/drawing/2014/main" id="{37275935-7976-476B-B74B-FC1EDE9FF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2" y="2610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Rectangle 72">
                <a:extLst>
                  <a:ext uri="{FF2B5EF4-FFF2-40B4-BE49-F238E27FC236}">
                    <a16:creationId xmlns:a16="http://schemas.microsoft.com/office/drawing/2014/main" id="{65710530-5B26-478D-9D31-4CAF5EC45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8" y="2610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Rectangle 73">
                <a:extLst>
                  <a:ext uri="{FF2B5EF4-FFF2-40B4-BE49-F238E27FC236}">
                    <a16:creationId xmlns:a16="http://schemas.microsoft.com/office/drawing/2014/main" id="{3C27CB5E-7B5E-445B-B251-3CA02EC81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2" y="261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6" name="Rectangle 74">
                <a:extLst>
                  <a:ext uri="{FF2B5EF4-FFF2-40B4-BE49-F238E27FC236}">
                    <a16:creationId xmlns:a16="http://schemas.microsoft.com/office/drawing/2014/main" id="{61B8D586-752D-4A70-B88F-677444860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726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7" name="Rectangle 75">
                <a:extLst>
                  <a:ext uri="{FF2B5EF4-FFF2-40B4-BE49-F238E27FC236}">
                    <a16:creationId xmlns:a16="http://schemas.microsoft.com/office/drawing/2014/main" id="{51680EB8-0F04-402A-BAEE-6A8CC9CE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72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8" name="Rectangle 76">
                <a:extLst>
                  <a:ext uri="{FF2B5EF4-FFF2-40B4-BE49-F238E27FC236}">
                    <a16:creationId xmlns:a16="http://schemas.microsoft.com/office/drawing/2014/main" id="{52BBBA87-C654-4C0D-BF22-FBFAD7F21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850"/>
                <a:ext cx="63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CAS1    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" name="Rectangle 77">
                <a:extLst>
                  <a:ext uri="{FF2B5EF4-FFF2-40B4-BE49-F238E27FC236}">
                    <a16:creationId xmlns:a16="http://schemas.microsoft.com/office/drawing/2014/main" id="{DA08C59A-B743-42C5-A980-827942185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2850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" name="Rectangle 78">
                <a:extLst>
                  <a:ext uri="{FF2B5EF4-FFF2-40B4-BE49-F238E27FC236}">
                    <a16:creationId xmlns:a16="http://schemas.microsoft.com/office/drawing/2014/main" id="{59F5CE98-0571-4984-AA31-59E357231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285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1" name="Rectangle 79">
                <a:extLst>
                  <a:ext uri="{FF2B5EF4-FFF2-40B4-BE49-F238E27FC236}">
                    <a16:creationId xmlns:a16="http://schemas.microsoft.com/office/drawing/2014/main" id="{898B8B94-457E-454B-9B39-997848D8F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850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2" name="Rectangle 80">
                <a:extLst>
                  <a:ext uri="{FF2B5EF4-FFF2-40B4-BE49-F238E27FC236}">
                    <a16:creationId xmlns:a16="http://schemas.microsoft.com/office/drawing/2014/main" id="{20A84B40-6582-4E15-871B-CB090626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966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3" name="Rectangle 81">
                <a:extLst>
                  <a:ext uri="{FF2B5EF4-FFF2-40B4-BE49-F238E27FC236}">
                    <a16:creationId xmlns:a16="http://schemas.microsoft.com/office/drawing/2014/main" id="{BCA9505D-835A-4D54-8D0E-75C4652F8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296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4" name="Rectangle 82">
                <a:extLst>
                  <a:ext uri="{FF2B5EF4-FFF2-40B4-BE49-F238E27FC236}">
                    <a16:creationId xmlns:a16="http://schemas.microsoft.com/office/drawing/2014/main" id="{F5ECE855-4BE3-4120-AE1B-AD36F328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2966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IRQ7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5" name="Rectangle 83">
                <a:extLst>
                  <a:ext uri="{FF2B5EF4-FFF2-40B4-BE49-F238E27FC236}">
                    <a16:creationId xmlns:a16="http://schemas.microsoft.com/office/drawing/2014/main" id="{49BDBF48-95F7-4D01-8919-5E868F0FE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2966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6" name="Rectangle 84">
                <a:extLst>
                  <a:ext uri="{FF2B5EF4-FFF2-40B4-BE49-F238E27FC236}">
                    <a16:creationId xmlns:a16="http://schemas.microsoft.com/office/drawing/2014/main" id="{754DA278-F1A3-416F-8FB1-391DEDC85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2966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7" name="Rectangle 85">
                <a:extLst>
                  <a:ext uri="{FF2B5EF4-FFF2-40B4-BE49-F238E27FC236}">
                    <a16:creationId xmlns:a16="http://schemas.microsoft.com/office/drawing/2014/main" id="{D5CE8194-E6C5-43BC-88EF-9C17EB07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2966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8" name="Rectangle 86">
                <a:extLst>
                  <a:ext uri="{FF2B5EF4-FFF2-40B4-BE49-F238E27FC236}">
                    <a16:creationId xmlns:a16="http://schemas.microsoft.com/office/drawing/2014/main" id="{9CBBEB99-F993-41E0-A975-7497ED663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3097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" name="Rectangle 87">
                <a:extLst>
                  <a:ext uri="{FF2B5EF4-FFF2-40B4-BE49-F238E27FC236}">
                    <a16:creationId xmlns:a16="http://schemas.microsoft.com/office/drawing/2014/main" id="{FFC2360C-860B-4B67-A1CE-9494E346D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097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7 6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" name="Rectangle 88">
                <a:extLst>
                  <a:ext uri="{FF2B5EF4-FFF2-40B4-BE49-F238E27FC236}">
                    <a16:creationId xmlns:a16="http://schemas.microsoft.com/office/drawing/2014/main" id="{5F71A312-F401-4BA8-AEA0-0BAD1EC11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2" y="30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" name="Rectangle 89">
                <a:extLst>
                  <a:ext uri="{FF2B5EF4-FFF2-40B4-BE49-F238E27FC236}">
                    <a16:creationId xmlns:a16="http://schemas.microsoft.com/office/drawing/2014/main" id="{906C2606-7138-48D2-8CCF-0FF40C722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9" y="3097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5 4 3 2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2" name="Rectangle 90">
                <a:extLst>
                  <a:ext uri="{FF2B5EF4-FFF2-40B4-BE49-F238E27FC236}">
                    <a16:creationId xmlns:a16="http://schemas.microsoft.com/office/drawing/2014/main" id="{5AFADAD2-3125-42C2-B243-923BBCF99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0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3" name="Rectangle 91">
                <a:extLst>
                  <a:ext uri="{FF2B5EF4-FFF2-40B4-BE49-F238E27FC236}">
                    <a16:creationId xmlns:a16="http://schemas.microsoft.com/office/drawing/2014/main" id="{C82830DD-6ED3-4ABF-A0B4-8473FB9A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" y="3097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1 0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4" name="Rectangle 92">
                <a:extLst>
                  <a:ext uri="{FF2B5EF4-FFF2-40B4-BE49-F238E27FC236}">
                    <a16:creationId xmlns:a16="http://schemas.microsoft.com/office/drawing/2014/main" id="{BED9A1CD-5CB8-43BD-8EA7-77A68DEFB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097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5" name="Group 93">
                <a:extLst>
                  <a:ext uri="{FF2B5EF4-FFF2-40B4-BE49-F238E27FC236}">
                    <a16:creationId xmlns:a16="http://schemas.microsoft.com/office/drawing/2014/main" id="{C5666BE0-1B73-4826-AABF-B5849F4A3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765"/>
                <a:ext cx="464" cy="54"/>
                <a:chOff x="3497" y="2765"/>
                <a:chExt cx="464" cy="54"/>
              </a:xfrm>
            </p:grpSpPr>
            <p:sp>
              <p:nvSpPr>
                <p:cNvPr id="661" name="Line 94">
                  <a:extLst>
                    <a:ext uri="{FF2B5EF4-FFF2-40B4-BE49-F238E27FC236}">
                      <a16:creationId xmlns:a16="http://schemas.microsoft.com/office/drawing/2014/main" id="{8ADF3E81-1DE6-43F8-9D7E-10BDF502F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9" y="2788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5">
                  <a:extLst>
                    <a:ext uri="{FF2B5EF4-FFF2-40B4-BE49-F238E27FC236}">
                      <a16:creationId xmlns:a16="http://schemas.microsoft.com/office/drawing/2014/main" id="{BD073302-419A-4C38-8242-4B953A715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765"/>
                  <a:ext cx="85" cy="54"/>
                </a:xfrm>
                <a:custGeom>
                  <a:avLst/>
                  <a:gdLst>
                    <a:gd name="T0" fmla="*/ 85 w 85"/>
                    <a:gd name="T1" fmla="*/ 0 h 54"/>
                    <a:gd name="T2" fmla="*/ 0 w 85"/>
                    <a:gd name="T3" fmla="*/ 31 h 54"/>
                    <a:gd name="T4" fmla="*/ 85 w 85"/>
                    <a:gd name="T5" fmla="*/ 54 h 54"/>
                    <a:gd name="T6" fmla="*/ 85 w 85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" h="54">
                      <a:moveTo>
                        <a:pt x="85" y="0"/>
                      </a:moveTo>
                      <a:lnTo>
                        <a:pt x="0" y="31"/>
                      </a:lnTo>
                      <a:lnTo>
                        <a:pt x="85" y="5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6" name="Group 96">
                <a:extLst>
                  <a:ext uri="{FF2B5EF4-FFF2-40B4-BE49-F238E27FC236}">
                    <a16:creationId xmlns:a16="http://schemas.microsoft.com/office/drawing/2014/main" id="{1D13A219-FF23-44AF-9A67-B9BD25BF9C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881"/>
                <a:ext cx="456" cy="54"/>
                <a:chOff x="3497" y="2881"/>
                <a:chExt cx="456" cy="54"/>
              </a:xfrm>
            </p:grpSpPr>
            <p:sp>
              <p:nvSpPr>
                <p:cNvPr id="659" name="Line 97">
                  <a:extLst>
                    <a:ext uri="{FF2B5EF4-FFF2-40B4-BE49-F238E27FC236}">
                      <a16:creationId xmlns:a16="http://schemas.microsoft.com/office/drawing/2014/main" id="{6DD25367-71EF-4017-8AE5-195A1CE38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1" y="2904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0" name="Freeform 98">
                  <a:extLst>
                    <a:ext uri="{FF2B5EF4-FFF2-40B4-BE49-F238E27FC236}">
                      <a16:creationId xmlns:a16="http://schemas.microsoft.com/office/drawing/2014/main" id="{71077D63-1F69-4412-9F0F-D66F4F8A2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881"/>
                  <a:ext cx="78" cy="54"/>
                </a:xfrm>
                <a:custGeom>
                  <a:avLst/>
                  <a:gdLst>
                    <a:gd name="T0" fmla="*/ 78 w 78"/>
                    <a:gd name="T1" fmla="*/ 0 h 54"/>
                    <a:gd name="T2" fmla="*/ 0 w 78"/>
                    <a:gd name="T3" fmla="*/ 23 h 54"/>
                    <a:gd name="T4" fmla="*/ 78 w 78"/>
                    <a:gd name="T5" fmla="*/ 54 h 54"/>
                    <a:gd name="T6" fmla="*/ 78 w 78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8" h="54">
                      <a:moveTo>
                        <a:pt x="78" y="0"/>
                      </a:moveTo>
                      <a:lnTo>
                        <a:pt x="0" y="23"/>
                      </a:lnTo>
                      <a:lnTo>
                        <a:pt x="78" y="5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7" name="Group 99">
                <a:extLst>
                  <a:ext uri="{FF2B5EF4-FFF2-40B4-BE49-F238E27FC236}">
                    <a16:creationId xmlns:a16="http://schemas.microsoft.com/office/drawing/2014/main" id="{D0D29040-5E9F-4FBF-8188-5BD6E2527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7" y="2981"/>
                <a:ext cx="456" cy="54"/>
                <a:chOff x="3497" y="2981"/>
                <a:chExt cx="456" cy="54"/>
              </a:xfrm>
            </p:grpSpPr>
            <p:sp>
              <p:nvSpPr>
                <p:cNvPr id="657" name="Line 100">
                  <a:extLst>
                    <a:ext uri="{FF2B5EF4-FFF2-40B4-BE49-F238E27FC236}">
                      <a16:creationId xmlns:a16="http://schemas.microsoft.com/office/drawing/2014/main" id="{37C6DA9E-4B88-4F31-860B-88842EF82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51" y="3004"/>
                  <a:ext cx="40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8" name="Freeform 101">
                  <a:extLst>
                    <a:ext uri="{FF2B5EF4-FFF2-40B4-BE49-F238E27FC236}">
                      <a16:creationId xmlns:a16="http://schemas.microsoft.com/office/drawing/2014/main" id="{725593B8-7CDA-43E6-B21F-A66A8096BB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" y="2981"/>
                  <a:ext cx="78" cy="54"/>
                </a:xfrm>
                <a:custGeom>
                  <a:avLst/>
                  <a:gdLst>
                    <a:gd name="T0" fmla="*/ 78 w 78"/>
                    <a:gd name="T1" fmla="*/ 0 h 54"/>
                    <a:gd name="T2" fmla="*/ 0 w 78"/>
                    <a:gd name="T3" fmla="*/ 31 h 54"/>
                    <a:gd name="T4" fmla="*/ 78 w 78"/>
                    <a:gd name="T5" fmla="*/ 54 h 54"/>
                    <a:gd name="T6" fmla="*/ 78 w 78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8" h="54">
                      <a:moveTo>
                        <a:pt x="78" y="0"/>
                      </a:moveTo>
                      <a:lnTo>
                        <a:pt x="0" y="31"/>
                      </a:lnTo>
                      <a:lnTo>
                        <a:pt x="78" y="5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8" name="Line 102">
                <a:extLst>
                  <a:ext uri="{FF2B5EF4-FFF2-40B4-BE49-F238E27FC236}">
                    <a16:creationId xmlns:a16="http://schemas.microsoft.com/office/drawing/2014/main" id="{D8C0EBD3-5658-415E-854E-21B9E1605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2680"/>
                <a:ext cx="364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" name="Line 103">
                <a:extLst>
                  <a:ext uri="{FF2B5EF4-FFF2-40B4-BE49-F238E27FC236}">
                    <a16:creationId xmlns:a16="http://schemas.microsoft.com/office/drawing/2014/main" id="{6FFC08D7-06E8-430D-9465-52CCBD672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2680"/>
                <a:ext cx="1" cy="88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" name="Line 104">
                <a:extLst>
                  <a:ext uri="{FF2B5EF4-FFF2-40B4-BE49-F238E27FC236}">
                    <a16:creationId xmlns:a16="http://schemas.microsoft.com/office/drawing/2014/main" id="{6C543EA3-96F1-4C36-AA91-42B1556AD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2649"/>
                <a:ext cx="364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" name="Line 105">
                <a:extLst>
                  <a:ext uri="{FF2B5EF4-FFF2-40B4-BE49-F238E27FC236}">
                    <a16:creationId xmlns:a16="http://schemas.microsoft.com/office/drawing/2014/main" id="{F617AFEF-1D49-41AD-995F-EE4927309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91" y="3639"/>
                <a:ext cx="2661" cy="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" name="Line 106">
                <a:extLst>
                  <a:ext uri="{FF2B5EF4-FFF2-40B4-BE49-F238E27FC236}">
                    <a16:creationId xmlns:a16="http://schemas.microsoft.com/office/drawing/2014/main" id="{1C0AADD1-51AB-4977-ABA9-C2590F57B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8" y="2649"/>
                <a:ext cx="1" cy="98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3" name="Line 107">
                <a:extLst>
                  <a:ext uri="{FF2B5EF4-FFF2-40B4-BE49-F238E27FC236}">
                    <a16:creationId xmlns:a16="http://schemas.microsoft.com/office/drawing/2014/main" id="{8146B779-2B0C-4C90-9ABD-C1A621D60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9" y="2371"/>
                <a:ext cx="1" cy="4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4" name="Line 108">
                <a:extLst>
                  <a:ext uri="{FF2B5EF4-FFF2-40B4-BE49-F238E27FC236}">
                    <a16:creationId xmlns:a16="http://schemas.microsoft.com/office/drawing/2014/main" id="{EB0B96C1-DDFC-4C76-864B-A906E95C3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1" y="2371"/>
                <a:ext cx="17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Line 109">
                <a:extLst>
                  <a:ext uri="{FF2B5EF4-FFF2-40B4-BE49-F238E27FC236}">
                    <a16:creationId xmlns:a16="http://schemas.microsoft.com/office/drawing/2014/main" id="{F06D1EF3-C51C-4A68-91AD-E236CEDAA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2363"/>
                <a:ext cx="1" cy="4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6" name="Group 110">
                <a:extLst>
                  <a:ext uri="{FF2B5EF4-FFF2-40B4-BE49-F238E27FC236}">
                    <a16:creationId xmlns:a16="http://schemas.microsoft.com/office/drawing/2014/main" id="{B0233084-9B0E-4E35-981F-B9ACA41E55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4" y="2742"/>
                <a:ext cx="155" cy="54"/>
                <a:chOff x="1704" y="2742"/>
                <a:chExt cx="155" cy="54"/>
              </a:xfrm>
            </p:grpSpPr>
            <p:sp>
              <p:nvSpPr>
                <p:cNvPr id="655" name="Line 111">
                  <a:extLst>
                    <a:ext uri="{FF2B5EF4-FFF2-40B4-BE49-F238E27FC236}">
                      <a16:creationId xmlns:a16="http://schemas.microsoft.com/office/drawing/2014/main" id="{C9785A5F-8558-47E4-A02B-B553B76AE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58" y="2765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" name="Freeform 112">
                  <a:extLst>
                    <a:ext uri="{FF2B5EF4-FFF2-40B4-BE49-F238E27FC236}">
                      <a16:creationId xmlns:a16="http://schemas.microsoft.com/office/drawing/2014/main" id="{F02A8A4C-FF05-4421-9325-F7938DD8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" y="2742"/>
                  <a:ext cx="77" cy="54"/>
                </a:xfrm>
                <a:custGeom>
                  <a:avLst/>
                  <a:gdLst>
                    <a:gd name="T0" fmla="*/ 77 w 77"/>
                    <a:gd name="T1" fmla="*/ 0 h 54"/>
                    <a:gd name="T2" fmla="*/ 0 w 77"/>
                    <a:gd name="T3" fmla="*/ 23 h 54"/>
                    <a:gd name="T4" fmla="*/ 77 w 77"/>
                    <a:gd name="T5" fmla="*/ 54 h 54"/>
                    <a:gd name="T6" fmla="*/ 77 w 77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" h="54">
                      <a:moveTo>
                        <a:pt x="77" y="0"/>
                      </a:moveTo>
                      <a:lnTo>
                        <a:pt x="0" y="23"/>
                      </a:lnTo>
                      <a:lnTo>
                        <a:pt x="77" y="5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7" name="Group 113">
                <a:extLst>
                  <a:ext uri="{FF2B5EF4-FFF2-40B4-BE49-F238E27FC236}">
                    <a16:creationId xmlns:a16="http://schemas.microsoft.com/office/drawing/2014/main" id="{0835A620-C020-45D0-B771-4CCC4BD68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9" y="2873"/>
                <a:ext cx="201" cy="54"/>
                <a:chOff x="1719" y="2873"/>
                <a:chExt cx="201" cy="54"/>
              </a:xfrm>
            </p:grpSpPr>
            <p:sp>
              <p:nvSpPr>
                <p:cNvPr id="653" name="Line 114">
                  <a:extLst>
                    <a:ext uri="{FF2B5EF4-FFF2-40B4-BE49-F238E27FC236}">
                      <a16:creationId xmlns:a16="http://schemas.microsoft.com/office/drawing/2014/main" id="{2C59C338-66DD-4AA2-9504-8BC672CC8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81" y="2896"/>
                  <a:ext cx="13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4" name="Freeform 115">
                  <a:extLst>
                    <a:ext uri="{FF2B5EF4-FFF2-40B4-BE49-F238E27FC236}">
                      <a16:creationId xmlns:a16="http://schemas.microsoft.com/office/drawing/2014/main" id="{D3FF19FE-1D2E-4051-A7C6-A1239A697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" y="2873"/>
                  <a:ext cx="85" cy="54"/>
                </a:xfrm>
                <a:custGeom>
                  <a:avLst/>
                  <a:gdLst>
                    <a:gd name="T0" fmla="*/ 85 w 85"/>
                    <a:gd name="T1" fmla="*/ 0 h 54"/>
                    <a:gd name="T2" fmla="*/ 0 w 85"/>
                    <a:gd name="T3" fmla="*/ 31 h 54"/>
                    <a:gd name="T4" fmla="*/ 85 w 85"/>
                    <a:gd name="T5" fmla="*/ 54 h 54"/>
                    <a:gd name="T6" fmla="*/ 85 w 85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85" h="54">
                      <a:moveTo>
                        <a:pt x="85" y="0"/>
                      </a:moveTo>
                      <a:lnTo>
                        <a:pt x="0" y="31"/>
                      </a:lnTo>
                      <a:lnTo>
                        <a:pt x="85" y="5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8" name="Line 116">
                <a:extLst>
                  <a:ext uri="{FF2B5EF4-FFF2-40B4-BE49-F238E27FC236}">
                    <a16:creationId xmlns:a16="http://schemas.microsoft.com/office/drawing/2014/main" id="{5B390EA5-0B8D-444F-A137-D4D68FF66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8" y="2293"/>
                <a:ext cx="1" cy="6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" name="Line 117">
                <a:extLst>
                  <a:ext uri="{FF2B5EF4-FFF2-40B4-BE49-F238E27FC236}">
                    <a16:creationId xmlns:a16="http://schemas.microsoft.com/office/drawing/2014/main" id="{11D9BC2F-003A-48B1-A091-E8A88855F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6" y="2301"/>
                <a:ext cx="17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" name="Line 118">
                <a:extLst>
                  <a:ext uri="{FF2B5EF4-FFF2-40B4-BE49-F238E27FC236}">
                    <a16:creationId xmlns:a16="http://schemas.microsoft.com/office/drawing/2014/main" id="{223675E8-36AC-4F24-9233-F9BA1053D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6" y="2293"/>
                <a:ext cx="1" cy="6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1" name="Group 119">
                <a:extLst>
                  <a:ext uri="{FF2B5EF4-FFF2-40B4-BE49-F238E27FC236}">
                    <a16:creationId xmlns:a16="http://schemas.microsoft.com/office/drawing/2014/main" id="{DF3A7CB5-9609-4F86-9001-720D179822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5" y="2981"/>
                <a:ext cx="247" cy="54"/>
                <a:chOff x="1735" y="2981"/>
                <a:chExt cx="247" cy="54"/>
              </a:xfrm>
            </p:grpSpPr>
            <p:sp>
              <p:nvSpPr>
                <p:cNvPr id="651" name="Line 120">
                  <a:extLst>
                    <a:ext uri="{FF2B5EF4-FFF2-40B4-BE49-F238E27FC236}">
                      <a16:creationId xmlns:a16="http://schemas.microsoft.com/office/drawing/2014/main" id="{7BCD3955-63F2-40F9-B455-0A6AFBB15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89" y="3004"/>
                  <a:ext cx="1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2" name="Freeform 121">
                  <a:extLst>
                    <a:ext uri="{FF2B5EF4-FFF2-40B4-BE49-F238E27FC236}">
                      <a16:creationId xmlns:a16="http://schemas.microsoft.com/office/drawing/2014/main" id="{FD97890C-6A3F-4B91-9BFF-7DFD1DCDC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" y="2981"/>
                  <a:ext cx="77" cy="54"/>
                </a:xfrm>
                <a:custGeom>
                  <a:avLst/>
                  <a:gdLst>
                    <a:gd name="T0" fmla="*/ 77 w 77"/>
                    <a:gd name="T1" fmla="*/ 0 h 54"/>
                    <a:gd name="T2" fmla="*/ 0 w 77"/>
                    <a:gd name="T3" fmla="*/ 31 h 54"/>
                    <a:gd name="T4" fmla="*/ 77 w 77"/>
                    <a:gd name="T5" fmla="*/ 54 h 54"/>
                    <a:gd name="T6" fmla="*/ 77 w 77"/>
                    <a:gd name="T7" fmla="*/ 0 h 5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77" h="54">
                      <a:moveTo>
                        <a:pt x="77" y="0"/>
                      </a:moveTo>
                      <a:lnTo>
                        <a:pt x="0" y="31"/>
                      </a:lnTo>
                      <a:lnTo>
                        <a:pt x="77" y="54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2" name="Line 122">
                <a:extLst>
                  <a:ext uri="{FF2B5EF4-FFF2-40B4-BE49-F238E27FC236}">
                    <a16:creationId xmlns:a16="http://schemas.microsoft.com/office/drawing/2014/main" id="{A0DEF7C9-388C-48CB-9A33-29A600D6C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8" y="2239"/>
                <a:ext cx="1" cy="7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" name="Line 123">
                <a:extLst>
                  <a:ext uri="{FF2B5EF4-FFF2-40B4-BE49-F238E27FC236}">
                    <a16:creationId xmlns:a16="http://schemas.microsoft.com/office/drawing/2014/main" id="{AECA3FC7-F0DA-4EF3-B3AD-A877CCDF9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8" y="2239"/>
                <a:ext cx="178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" name="Line 124">
                <a:extLst>
                  <a:ext uri="{FF2B5EF4-FFF2-40B4-BE49-F238E27FC236}">
                    <a16:creationId xmlns:a16="http://schemas.microsoft.com/office/drawing/2014/main" id="{9614E9ED-A5E3-4BEF-B3E5-DBECFF329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3" y="2231"/>
                <a:ext cx="1" cy="7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5" name="Oval 125">
                <a:extLst>
                  <a:ext uri="{FF2B5EF4-FFF2-40B4-BE49-F238E27FC236}">
                    <a16:creationId xmlns:a16="http://schemas.microsoft.com/office/drawing/2014/main" id="{8211050D-48EA-4683-8083-F95DFE585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479"/>
                <a:ext cx="69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Oval 126">
                <a:extLst>
                  <a:ext uri="{FF2B5EF4-FFF2-40B4-BE49-F238E27FC236}">
                    <a16:creationId xmlns:a16="http://schemas.microsoft.com/office/drawing/2014/main" id="{048CFB2E-67A2-4B19-B768-4F69A4301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487"/>
                <a:ext cx="70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Oval 127">
                <a:extLst>
                  <a:ext uri="{FF2B5EF4-FFF2-40B4-BE49-F238E27FC236}">
                    <a16:creationId xmlns:a16="http://schemas.microsoft.com/office/drawing/2014/main" id="{AE40E0B3-8B38-4265-AA92-A1C0B3073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2487"/>
                <a:ext cx="70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Rectangle 128">
                <a:extLst>
                  <a:ext uri="{FF2B5EF4-FFF2-40B4-BE49-F238E27FC236}">
                    <a16:creationId xmlns:a16="http://schemas.microsoft.com/office/drawing/2014/main" id="{5C1ADD53-A3A7-425D-9EA5-5BC6E5165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1221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Rectangle 129">
                <a:extLst>
                  <a:ext uri="{FF2B5EF4-FFF2-40B4-BE49-F238E27FC236}">
                    <a16:creationId xmlns:a16="http://schemas.microsoft.com/office/drawing/2014/main" id="{2DB56A1C-A35B-4159-8A47-E232C650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02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0" name="Rectangle 130">
                <a:extLst>
                  <a:ext uri="{FF2B5EF4-FFF2-40B4-BE49-F238E27FC236}">
                    <a16:creationId xmlns:a16="http://schemas.microsoft.com/office/drawing/2014/main" id="{0CE0EEE5-6C3F-4BC8-90FF-CE08C70E7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0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1" name="Rectangle 131">
                <a:extLst>
                  <a:ext uri="{FF2B5EF4-FFF2-40B4-BE49-F238E27FC236}">
                    <a16:creationId xmlns:a16="http://schemas.microsoft.com/office/drawing/2014/main" id="{B3E04585-9FC0-42A4-98C1-486449D96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2" name="Rectangle 132">
                <a:extLst>
                  <a:ext uri="{FF2B5EF4-FFF2-40B4-BE49-F238E27FC236}">
                    <a16:creationId xmlns:a16="http://schemas.microsoft.com/office/drawing/2014/main" id="{337A91F1-F4DC-4E5C-A6BD-F3E776773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3" name="Rectangle 133">
                <a:extLst>
                  <a:ext uri="{FF2B5EF4-FFF2-40B4-BE49-F238E27FC236}">
                    <a16:creationId xmlns:a16="http://schemas.microsoft.com/office/drawing/2014/main" id="{DA0B29BB-C042-46F4-BCFD-A4CDDB57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0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4" name="Rectangle 134">
                <a:extLst>
                  <a:ext uri="{FF2B5EF4-FFF2-40B4-BE49-F238E27FC236}">
                    <a16:creationId xmlns:a16="http://schemas.microsoft.com/office/drawing/2014/main" id="{809DB91B-0435-4A58-AF42-3BC00599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5" name="Rectangle 135">
                <a:extLst>
                  <a:ext uri="{FF2B5EF4-FFF2-40B4-BE49-F238E27FC236}">
                    <a16:creationId xmlns:a16="http://schemas.microsoft.com/office/drawing/2014/main" id="{CFFA7636-0B04-41EF-A729-C6792FDC4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0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6" name="Rectangle 136">
                <a:extLst>
                  <a:ext uri="{FF2B5EF4-FFF2-40B4-BE49-F238E27FC236}">
                    <a16:creationId xmlns:a16="http://schemas.microsoft.com/office/drawing/2014/main" id="{3B3578C0-2A66-4480-94A3-071CBBAB6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7" name="Rectangle 137">
                <a:extLst>
                  <a:ext uri="{FF2B5EF4-FFF2-40B4-BE49-F238E27FC236}">
                    <a16:creationId xmlns:a16="http://schemas.microsoft.com/office/drawing/2014/main" id="{F4F99708-4D34-4927-8C03-32858FF53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1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8" name="Rectangle 138">
                <a:extLst>
                  <a:ext uri="{FF2B5EF4-FFF2-40B4-BE49-F238E27FC236}">
                    <a16:creationId xmlns:a16="http://schemas.microsoft.com/office/drawing/2014/main" id="{1F17122D-A890-44AF-BFA7-4BF40256D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1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9" name="Rectangle 139">
                <a:extLst>
                  <a:ext uri="{FF2B5EF4-FFF2-40B4-BE49-F238E27FC236}">
                    <a16:creationId xmlns:a16="http://schemas.microsoft.com/office/drawing/2014/main" id="{3B03FF13-4256-45F9-A179-4C736C3B5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42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0" name="Rectangle 140">
                <a:extLst>
                  <a:ext uri="{FF2B5EF4-FFF2-40B4-BE49-F238E27FC236}">
                    <a16:creationId xmlns:a16="http://schemas.microsoft.com/office/drawing/2014/main" id="{EE51C2E4-8EAE-4F73-86AA-A45F60D31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4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1" name="Rectangle 141">
                <a:extLst>
                  <a:ext uri="{FF2B5EF4-FFF2-40B4-BE49-F238E27FC236}">
                    <a16:creationId xmlns:a16="http://schemas.microsoft.com/office/drawing/2014/main" id="{2BB17051-D79F-4E8B-868C-277625A94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4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2" name="Rectangle 142">
                <a:extLst>
                  <a:ext uri="{FF2B5EF4-FFF2-40B4-BE49-F238E27FC236}">
                    <a16:creationId xmlns:a16="http://schemas.microsoft.com/office/drawing/2014/main" id="{F840ECA0-663A-4D48-A681-8E2166D5C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4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3" name="Rectangle 143">
                <a:extLst>
                  <a:ext uri="{FF2B5EF4-FFF2-40B4-BE49-F238E27FC236}">
                    <a16:creationId xmlns:a16="http://schemas.microsoft.com/office/drawing/2014/main" id="{1261B795-05CD-4AF1-85AF-45C9FB527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95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4" name="Rectangle 144">
                <a:extLst>
                  <a:ext uri="{FF2B5EF4-FFF2-40B4-BE49-F238E27FC236}">
                    <a16:creationId xmlns:a16="http://schemas.microsoft.com/office/drawing/2014/main" id="{B25C8FF7-B76D-412C-8158-FC0DD872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5" name="Rectangle 145">
                <a:extLst>
                  <a:ext uri="{FF2B5EF4-FFF2-40B4-BE49-F238E27FC236}">
                    <a16:creationId xmlns:a16="http://schemas.microsoft.com/office/drawing/2014/main" id="{1CED31FC-BF8F-4118-A5BC-4670256EF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089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6" name="Rectangle 146">
                <a:extLst>
                  <a:ext uri="{FF2B5EF4-FFF2-40B4-BE49-F238E27FC236}">
                    <a16:creationId xmlns:a16="http://schemas.microsoft.com/office/drawing/2014/main" id="{ED326610-5976-489F-AD2E-E0351C92B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08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7" name="Rectangle 147">
                <a:extLst>
                  <a:ext uri="{FF2B5EF4-FFF2-40B4-BE49-F238E27FC236}">
                    <a16:creationId xmlns:a16="http://schemas.microsoft.com/office/drawing/2014/main" id="{924B5AF3-181A-47FE-BB53-3DCC61A0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089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8" name="Rectangle 148">
                <a:extLst>
                  <a:ext uri="{FF2B5EF4-FFF2-40B4-BE49-F238E27FC236}">
                    <a16:creationId xmlns:a16="http://schemas.microsoft.com/office/drawing/2014/main" id="{1896D09E-9D10-4432-96C4-EBCFD93BF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08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9" name="Freeform 149">
                <a:extLst>
                  <a:ext uri="{FF2B5EF4-FFF2-40B4-BE49-F238E27FC236}">
                    <a16:creationId xmlns:a16="http://schemas.microsoft.com/office/drawing/2014/main" id="{E9136BDE-F500-47C1-94C9-0CC27B570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092"/>
                <a:ext cx="69" cy="464"/>
              </a:xfrm>
              <a:custGeom>
                <a:avLst/>
                <a:gdLst>
                  <a:gd name="T0" fmla="*/ 31 w 69"/>
                  <a:gd name="T1" fmla="*/ 0 h 464"/>
                  <a:gd name="T2" fmla="*/ 69 w 69"/>
                  <a:gd name="T3" fmla="*/ 93 h 464"/>
                  <a:gd name="T4" fmla="*/ 46 w 69"/>
                  <a:gd name="T5" fmla="*/ 93 h 464"/>
                  <a:gd name="T6" fmla="*/ 46 w 69"/>
                  <a:gd name="T7" fmla="*/ 371 h 464"/>
                  <a:gd name="T8" fmla="*/ 69 w 69"/>
                  <a:gd name="T9" fmla="*/ 371 h 464"/>
                  <a:gd name="T10" fmla="*/ 31 w 69"/>
                  <a:gd name="T11" fmla="*/ 464 h 464"/>
                  <a:gd name="T12" fmla="*/ 0 w 69"/>
                  <a:gd name="T13" fmla="*/ 371 h 464"/>
                  <a:gd name="T14" fmla="*/ 15 w 69"/>
                  <a:gd name="T15" fmla="*/ 371 h 464"/>
                  <a:gd name="T16" fmla="*/ 15 w 69"/>
                  <a:gd name="T17" fmla="*/ 93 h 464"/>
                  <a:gd name="T18" fmla="*/ 0 w 69"/>
                  <a:gd name="T19" fmla="*/ 93 h 464"/>
                  <a:gd name="T20" fmla="*/ 31 w 69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9" h="464">
                    <a:moveTo>
                      <a:pt x="31" y="0"/>
                    </a:moveTo>
                    <a:lnTo>
                      <a:pt x="69" y="93"/>
                    </a:lnTo>
                    <a:lnTo>
                      <a:pt x="46" y="93"/>
                    </a:lnTo>
                    <a:lnTo>
                      <a:pt x="46" y="371"/>
                    </a:lnTo>
                    <a:lnTo>
                      <a:pt x="69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5" y="371"/>
                    </a:lnTo>
                    <a:lnTo>
                      <a:pt x="15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" name="Freeform 150">
                <a:extLst>
                  <a:ext uri="{FF2B5EF4-FFF2-40B4-BE49-F238E27FC236}">
                    <a16:creationId xmlns:a16="http://schemas.microsoft.com/office/drawing/2014/main" id="{7D075E9A-A3E9-448E-8E2C-BA3ED480B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2092"/>
                <a:ext cx="70" cy="464"/>
              </a:xfrm>
              <a:custGeom>
                <a:avLst/>
                <a:gdLst>
                  <a:gd name="T0" fmla="*/ 31 w 70"/>
                  <a:gd name="T1" fmla="*/ 0 h 464"/>
                  <a:gd name="T2" fmla="*/ 70 w 70"/>
                  <a:gd name="T3" fmla="*/ 93 h 464"/>
                  <a:gd name="T4" fmla="*/ 47 w 70"/>
                  <a:gd name="T5" fmla="*/ 93 h 464"/>
                  <a:gd name="T6" fmla="*/ 47 w 70"/>
                  <a:gd name="T7" fmla="*/ 371 h 464"/>
                  <a:gd name="T8" fmla="*/ 70 w 70"/>
                  <a:gd name="T9" fmla="*/ 371 h 464"/>
                  <a:gd name="T10" fmla="*/ 31 w 70"/>
                  <a:gd name="T11" fmla="*/ 464 h 464"/>
                  <a:gd name="T12" fmla="*/ 0 w 70"/>
                  <a:gd name="T13" fmla="*/ 371 h 464"/>
                  <a:gd name="T14" fmla="*/ 16 w 70"/>
                  <a:gd name="T15" fmla="*/ 371 h 464"/>
                  <a:gd name="T16" fmla="*/ 16 w 70"/>
                  <a:gd name="T17" fmla="*/ 93 h 464"/>
                  <a:gd name="T18" fmla="*/ 0 w 70"/>
                  <a:gd name="T19" fmla="*/ 93 h 464"/>
                  <a:gd name="T20" fmla="*/ 31 w 70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0" h="464">
                    <a:moveTo>
                      <a:pt x="31" y="0"/>
                    </a:moveTo>
                    <a:lnTo>
                      <a:pt x="70" y="93"/>
                    </a:lnTo>
                    <a:lnTo>
                      <a:pt x="47" y="93"/>
                    </a:lnTo>
                    <a:lnTo>
                      <a:pt x="47" y="371"/>
                    </a:lnTo>
                    <a:lnTo>
                      <a:pt x="70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6" y="371"/>
                    </a:lnTo>
                    <a:lnTo>
                      <a:pt x="16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" name="Freeform 151">
                <a:extLst>
                  <a:ext uri="{FF2B5EF4-FFF2-40B4-BE49-F238E27FC236}">
                    <a16:creationId xmlns:a16="http://schemas.microsoft.com/office/drawing/2014/main" id="{3609D8B4-C8E8-4894-9F52-528AD2D57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2092"/>
                <a:ext cx="70" cy="464"/>
              </a:xfrm>
              <a:custGeom>
                <a:avLst/>
                <a:gdLst>
                  <a:gd name="T0" fmla="*/ 31 w 70"/>
                  <a:gd name="T1" fmla="*/ 0 h 464"/>
                  <a:gd name="T2" fmla="*/ 70 w 70"/>
                  <a:gd name="T3" fmla="*/ 93 h 464"/>
                  <a:gd name="T4" fmla="*/ 47 w 70"/>
                  <a:gd name="T5" fmla="*/ 93 h 464"/>
                  <a:gd name="T6" fmla="*/ 47 w 70"/>
                  <a:gd name="T7" fmla="*/ 371 h 464"/>
                  <a:gd name="T8" fmla="*/ 70 w 70"/>
                  <a:gd name="T9" fmla="*/ 371 h 464"/>
                  <a:gd name="T10" fmla="*/ 31 w 70"/>
                  <a:gd name="T11" fmla="*/ 464 h 464"/>
                  <a:gd name="T12" fmla="*/ 0 w 70"/>
                  <a:gd name="T13" fmla="*/ 371 h 464"/>
                  <a:gd name="T14" fmla="*/ 16 w 70"/>
                  <a:gd name="T15" fmla="*/ 371 h 464"/>
                  <a:gd name="T16" fmla="*/ 16 w 70"/>
                  <a:gd name="T17" fmla="*/ 93 h 464"/>
                  <a:gd name="T18" fmla="*/ 0 w 70"/>
                  <a:gd name="T19" fmla="*/ 93 h 464"/>
                  <a:gd name="T20" fmla="*/ 31 w 70"/>
                  <a:gd name="T21" fmla="*/ 0 h 4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0" h="464">
                    <a:moveTo>
                      <a:pt x="31" y="0"/>
                    </a:moveTo>
                    <a:lnTo>
                      <a:pt x="70" y="93"/>
                    </a:lnTo>
                    <a:lnTo>
                      <a:pt x="47" y="93"/>
                    </a:lnTo>
                    <a:lnTo>
                      <a:pt x="47" y="371"/>
                    </a:lnTo>
                    <a:lnTo>
                      <a:pt x="70" y="371"/>
                    </a:lnTo>
                    <a:lnTo>
                      <a:pt x="31" y="464"/>
                    </a:lnTo>
                    <a:lnTo>
                      <a:pt x="0" y="371"/>
                    </a:lnTo>
                    <a:lnTo>
                      <a:pt x="16" y="371"/>
                    </a:lnTo>
                    <a:lnTo>
                      <a:pt x="16" y="93"/>
                    </a:lnTo>
                    <a:lnTo>
                      <a:pt x="0" y="9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" name="Group 152">
                <a:extLst>
                  <a:ext uri="{FF2B5EF4-FFF2-40B4-BE49-F238E27FC236}">
                    <a16:creationId xmlns:a16="http://schemas.microsoft.com/office/drawing/2014/main" id="{D366D705-D560-4AF3-BA7C-74F3B40AD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3275"/>
                <a:ext cx="1129" cy="332"/>
                <a:chOff x="560" y="3275"/>
                <a:chExt cx="1129" cy="332"/>
              </a:xfrm>
            </p:grpSpPr>
            <p:sp>
              <p:nvSpPr>
                <p:cNvPr id="621" name="Rectangle 153">
                  <a:extLst>
                    <a:ext uri="{FF2B5EF4-FFF2-40B4-BE49-F238E27FC236}">
                      <a16:creationId xmlns:a16="http://schemas.microsoft.com/office/drawing/2014/main" id="{5757A4BE-128A-4B8E-A0A3-BF93475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" y="3414"/>
                  <a:ext cx="1129" cy="1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2" name="Rectangle 154">
                  <a:extLst>
                    <a:ext uri="{FF2B5EF4-FFF2-40B4-BE49-F238E27FC236}">
                      <a16:creationId xmlns:a16="http://schemas.microsoft.com/office/drawing/2014/main" id="{009149FA-45C9-4E2C-970C-6AFB57C05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3468"/>
                  <a:ext cx="96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GND  7 6 5 4 3 2 1 0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" name="Rectangle 155">
                  <a:extLst>
                    <a:ext uri="{FF2B5EF4-FFF2-40B4-BE49-F238E27FC236}">
                      <a16:creationId xmlns:a16="http://schemas.microsoft.com/office/drawing/2014/main" id="{9EAFF492-9FF0-4487-9BEA-3A5193688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3468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4" name="Group 156">
                  <a:extLst>
                    <a:ext uri="{FF2B5EF4-FFF2-40B4-BE49-F238E27FC236}">
                      <a16:creationId xmlns:a16="http://schemas.microsoft.com/office/drawing/2014/main" id="{23FCE055-B6F5-4606-B0E5-48EB0C99BC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" y="3275"/>
                  <a:ext cx="881" cy="201"/>
                  <a:chOff x="684" y="3275"/>
                  <a:chExt cx="881" cy="201"/>
                </a:xfrm>
              </p:grpSpPr>
              <p:sp>
                <p:nvSpPr>
                  <p:cNvPr id="625" name="Oval 157">
                    <a:extLst>
                      <a:ext uri="{FF2B5EF4-FFF2-40B4-BE49-F238E27FC236}">
                        <a16:creationId xmlns:a16="http://schemas.microsoft.com/office/drawing/2014/main" id="{5FD02080-5C96-4E8C-8388-A96785128A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4" y="3275"/>
                    <a:ext cx="69" cy="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Monotype Sorts" pitchFamily="2" charset="2"/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kumimoji="1" sz="28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4"/>
                      </a:buBlip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6" name="Line 158">
                    <a:extLst>
                      <a:ext uri="{FF2B5EF4-FFF2-40B4-BE49-F238E27FC236}">
                        <a16:creationId xmlns:a16="http://schemas.microsoft.com/office/drawing/2014/main" id="{923A7207-2516-4826-8783-EACC09D37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15" y="3345"/>
                    <a:ext cx="1" cy="1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27" name="Group 159">
                    <a:extLst>
                      <a:ext uri="{FF2B5EF4-FFF2-40B4-BE49-F238E27FC236}">
                        <a16:creationId xmlns:a16="http://schemas.microsoft.com/office/drawing/2014/main" id="{391D09F3-1CBE-428F-A90D-FDC30BE327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1" y="3275"/>
                    <a:ext cx="55" cy="193"/>
                    <a:chOff x="861" y="3275"/>
                    <a:chExt cx="55" cy="193"/>
                  </a:xfrm>
                </p:grpSpPr>
                <p:sp>
                  <p:nvSpPr>
                    <p:cNvPr id="649" name="Line 160">
                      <a:extLst>
                        <a:ext uri="{FF2B5EF4-FFF2-40B4-BE49-F238E27FC236}">
                          <a16:creationId xmlns:a16="http://schemas.microsoft.com/office/drawing/2014/main" id="{474A13A6-7082-4D3E-AFE2-5165622BE9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85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0" name="Freeform 161">
                      <a:extLst>
                        <a:ext uri="{FF2B5EF4-FFF2-40B4-BE49-F238E27FC236}">
                          <a16:creationId xmlns:a16="http://schemas.microsoft.com/office/drawing/2014/main" id="{8C247175-0CF7-4DFF-B3EC-044B7EE172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61" y="3275"/>
                      <a:ext cx="55" cy="77"/>
                    </a:xfrm>
                    <a:custGeom>
                      <a:avLst/>
                      <a:gdLst>
                        <a:gd name="T0" fmla="*/ 55 w 55"/>
                        <a:gd name="T1" fmla="*/ 77 h 77"/>
                        <a:gd name="T2" fmla="*/ 24 w 55"/>
                        <a:gd name="T3" fmla="*/ 0 h 77"/>
                        <a:gd name="T4" fmla="*/ 0 w 55"/>
                        <a:gd name="T5" fmla="*/ 77 h 77"/>
                        <a:gd name="T6" fmla="*/ 55 w 55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5" h="77">
                          <a:moveTo>
                            <a:pt x="55" y="77"/>
                          </a:moveTo>
                          <a:lnTo>
                            <a:pt x="24" y="0"/>
                          </a:lnTo>
                          <a:lnTo>
                            <a:pt x="0" y="77"/>
                          </a:lnTo>
                          <a:lnTo>
                            <a:pt x="55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8" name="Group 162">
                    <a:extLst>
                      <a:ext uri="{FF2B5EF4-FFF2-40B4-BE49-F238E27FC236}">
                        <a16:creationId xmlns:a16="http://schemas.microsoft.com/office/drawing/2014/main" id="{313E108C-2FF0-4361-AE3A-3EE1FB6975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4" y="3275"/>
                    <a:ext cx="54" cy="193"/>
                    <a:chOff x="954" y="3275"/>
                    <a:chExt cx="54" cy="193"/>
                  </a:xfrm>
                </p:grpSpPr>
                <p:sp>
                  <p:nvSpPr>
                    <p:cNvPr id="647" name="Line 163">
                      <a:extLst>
                        <a:ext uri="{FF2B5EF4-FFF2-40B4-BE49-F238E27FC236}">
                          <a16:creationId xmlns:a16="http://schemas.microsoft.com/office/drawing/2014/main" id="{E55A8AB6-D44B-4502-BE2A-65183B0BC2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7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8" name="Freeform 164">
                      <a:extLst>
                        <a:ext uri="{FF2B5EF4-FFF2-40B4-BE49-F238E27FC236}">
                          <a16:creationId xmlns:a16="http://schemas.microsoft.com/office/drawing/2014/main" id="{4E6253B9-796F-495A-A3CD-F5D1939932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9" name="Group 165">
                    <a:extLst>
                      <a:ext uri="{FF2B5EF4-FFF2-40B4-BE49-F238E27FC236}">
                        <a16:creationId xmlns:a16="http://schemas.microsoft.com/office/drawing/2014/main" id="{D052BDA4-0CEB-43CC-A4F8-7C95125D35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5" y="3275"/>
                    <a:ext cx="54" cy="193"/>
                    <a:chOff x="1055" y="3275"/>
                    <a:chExt cx="54" cy="193"/>
                  </a:xfrm>
                </p:grpSpPr>
                <p:sp>
                  <p:nvSpPr>
                    <p:cNvPr id="645" name="Line 166">
                      <a:extLst>
                        <a:ext uri="{FF2B5EF4-FFF2-40B4-BE49-F238E27FC236}">
                          <a16:creationId xmlns:a16="http://schemas.microsoft.com/office/drawing/2014/main" id="{5EED6B90-3248-4FC3-8F1B-26779BF9F4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078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6" name="Freeform 167">
                      <a:extLst>
                        <a:ext uri="{FF2B5EF4-FFF2-40B4-BE49-F238E27FC236}">
                          <a16:creationId xmlns:a16="http://schemas.microsoft.com/office/drawing/2014/main" id="{7B378567-4522-4A6A-ABC2-9498DAF635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5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0" name="Group 168">
                    <a:extLst>
                      <a:ext uri="{FF2B5EF4-FFF2-40B4-BE49-F238E27FC236}">
                        <a16:creationId xmlns:a16="http://schemas.microsoft.com/office/drawing/2014/main" id="{2E5CED82-FD53-4D64-A581-27EA8F4E20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47" y="3275"/>
                    <a:ext cx="55" cy="193"/>
                    <a:chOff x="1147" y="3275"/>
                    <a:chExt cx="55" cy="193"/>
                  </a:xfrm>
                </p:grpSpPr>
                <p:sp>
                  <p:nvSpPr>
                    <p:cNvPr id="643" name="Line 169">
                      <a:extLst>
                        <a:ext uri="{FF2B5EF4-FFF2-40B4-BE49-F238E27FC236}">
                          <a16:creationId xmlns:a16="http://schemas.microsoft.com/office/drawing/2014/main" id="{C2027BDF-9876-4F16-BC9B-0CA816048E2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71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4" name="Freeform 170">
                      <a:extLst>
                        <a:ext uri="{FF2B5EF4-FFF2-40B4-BE49-F238E27FC236}">
                          <a16:creationId xmlns:a16="http://schemas.microsoft.com/office/drawing/2014/main" id="{72D4FFA3-F0FE-44CF-8274-2715ABBCD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47" y="3275"/>
                      <a:ext cx="55" cy="77"/>
                    </a:xfrm>
                    <a:custGeom>
                      <a:avLst/>
                      <a:gdLst>
                        <a:gd name="T0" fmla="*/ 55 w 55"/>
                        <a:gd name="T1" fmla="*/ 77 h 77"/>
                        <a:gd name="T2" fmla="*/ 31 w 55"/>
                        <a:gd name="T3" fmla="*/ 0 h 77"/>
                        <a:gd name="T4" fmla="*/ 0 w 55"/>
                        <a:gd name="T5" fmla="*/ 77 h 77"/>
                        <a:gd name="T6" fmla="*/ 55 w 55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5" h="77">
                          <a:moveTo>
                            <a:pt x="55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5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1" name="Group 171">
                    <a:extLst>
                      <a:ext uri="{FF2B5EF4-FFF2-40B4-BE49-F238E27FC236}">
                        <a16:creationId xmlns:a16="http://schemas.microsoft.com/office/drawing/2014/main" id="{DB683313-54C4-43A9-9704-9A7EE73017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0" y="3275"/>
                    <a:ext cx="54" cy="193"/>
                    <a:chOff x="1240" y="3275"/>
                    <a:chExt cx="54" cy="193"/>
                  </a:xfrm>
                </p:grpSpPr>
                <p:sp>
                  <p:nvSpPr>
                    <p:cNvPr id="641" name="Line 172">
                      <a:extLst>
                        <a:ext uri="{FF2B5EF4-FFF2-40B4-BE49-F238E27FC236}">
                          <a16:creationId xmlns:a16="http://schemas.microsoft.com/office/drawing/2014/main" id="{815301CB-9633-4446-B3F6-FD9EA6BC42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263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2" name="Freeform 173">
                      <a:extLst>
                        <a:ext uri="{FF2B5EF4-FFF2-40B4-BE49-F238E27FC236}">
                          <a16:creationId xmlns:a16="http://schemas.microsoft.com/office/drawing/2014/main" id="{C90FF21B-ADA8-4B0B-9E14-3CA701FDB2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4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2" name="Group 174">
                    <a:extLst>
                      <a:ext uri="{FF2B5EF4-FFF2-40B4-BE49-F238E27FC236}">
                        <a16:creationId xmlns:a16="http://schemas.microsoft.com/office/drawing/2014/main" id="{C6FB40F4-E2E1-4292-9188-11742E5BAE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3275"/>
                    <a:ext cx="54" cy="193"/>
                    <a:chOff x="1325" y="3275"/>
                    <a:chExt cx="54" cy="193"/>
                  </a:xfrm>
                </p:grpSpPr>
                <p:sp>
                  <p:nvSpPr>
                    <p:cNvPr id="639" name="Line 175">
                      <a:extLst>
                        <a:ext uri="{FF2B5EF4-FFF2-40B4-BE49-F238E27FC236}">
                          <a16:creationId xmlns:a16="http://schemas.microsoft.com/office/drawing/2014/main" id="{C68B1289-C698-4A8F-AAA1-CB9DACCB49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48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0" name="Freeform 176">
                      <a:extLst>
                        <a:ext uri="{FF2B5EF4-FFF2-40B4-BE49-F238E27FC236}">
                          <a16:creationId xmlns:a16="http://schemas.microsoft.com/office/drawing/2014/main" id="{12978E30-AA59-46C3-A091-BEFE8B0BF8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25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3" name="Group 177">
                    <a:extLst>
                      <a:ext uri="{FF2B5EF4-FFF2-40B4-BE49-F238E27FC236}">
                        <a16:creationId xmlns:a16="http://schemas.microsoft.com/office/drawing/2014/main" id="{4E730957-0B23-4203-9DB2-37CEDDD30D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8" y="3275"/>
                    <a:ext cx="54" cy="193"/>
                    <a:chOff x="1418" y="3275"/>
                    <a:chExt cx="54" cy="193"/>
                  </a:xfrm>
                </p:grpSpPr>
                <p:sp>
                  <p:nvSpPr>
                    <p:cNvPr id="637" name="Line 178">
                      <a:extLst>
                        <a:ext uri="{FF2B5EF4-FFF2-40B4-BE49-F238E27FC236}">
                          <a16:creationId xmlns:a16="http://schemas.microsoft.com/office/drawing/2014/main" id="{0118CE21-2BA1-40A8-B13A-484FE1AE3A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41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8" name="Freeform 179">
                      <a:extLst>
                        <a:ext uri="{FF2B5EF4-FFF2-40B4-BE49-F238E27FC236}">
                          <a16:creationId xmlns:a16="http://schemas.microsoft.com/office/drawing/2014/main" id="{45236B78-C561-470A-9C73-D82C8CEB53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8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4" name="Group 180">
                    <a:extLst>
                      <a:ext uri="{FF2B5EF4-FFF2-40B4-BE49-F238E27FC236}">
                        <a16:creationId xmlns:a16="http://schemas.microsoft.com/office/drawing/2014/main" id="{7D7B5597-22E0-4BA9-9045-B8710702BB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11" y="3275"/>
                    <a:ext cx="54" cy="185"/>
                    <a:chOff x="1511" y="3275"/>
                    <a:chExt cx="54" cy="185"/>
                  </a:xfrm>
                </p:grpSpPr>
                <p:sp>
                  <p:nvSpPr>
                    <p:cNvPr id="635" name="Line 181">
                      <a:extLst>
                        <a:ext uri="{FF2B5EF4-FFF2-40B4-BE49-F238E27FC236}">
                          <a16:creationId xmlns:a16="http://schemas.microsoft.com/office/drawing/2014/main" id="{5CF60CC8-C747-4F0F-9A78-E2623F58BC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34" y="3329"/>
                      <a:ext cx="1" cy="1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6" name="Freeform 182">
                      <a:extLst>
                        <a:ext uri="{FF2B5EF4-FFF2-40B4-BE49-F238E27FC236}">
                          <a16:creationId xmlns:a16="http://schemas.microsoft.com/office/drawing/2014/main" id="{3370D1BF-A910-4F2C-AF02-44E930E42B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11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63" name="Group 183">
                <a:extLst>
                  <a:ext uri="{FF2B5EF4-FFF2-40B4-BE49-F238E27FC236}">
                    <a16:creationId xmlns:a16="http://schemas.microsoft.com/office/drawing/2014/main" id="{5936349E-5F0B-45C1-9191-6922EA4C2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3275"/>
                <a:ext cx="1128" cy="348"/>
                <a:chOff x="2400" y="3275"/>
                <a:chExt cx="1128" cy="348"/>
              </a:xfrm>
            </p:grpSpPr>
            <p:sp>
              <p:nvSpPr>
                <p:cNvPr id="591" name="Rectangle 184">
                  <a:extLst>
                    <a:ext uri="{FF2B5EF4-FFF2-40B4-BE49-F238E27FC236}">
                      <a16:creationId xmlns:a16="http://schemas.microsoft.com/office/drawing/2014/main" id="{2BAFF710-0BBC-417B-8208-27FCBF4C0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3430"/>
                  <a:ext cx="1128" cy="19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2" name="Rectangle 185">
                  <a:extLst>
                    <a:ext uri="{FF2B5EF4-FFF2-40B4-BE49-F238E27FC236}">
                      <a16:creationId xmlns:a16="http://schemas.microsoft.com/office/drawing/2014/main" id="{7201992D-3450-4CE8-B093-2894E9EFB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7" y="3484"/>
                  <a:ext cx="969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GND  7 6 5 4 3 2 1 0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3" name="Rectangle 186">
                  <a:extLst>
                    <a:ext uri="{FF2B5EF4-FFF2-40B4-BE49-F238E27FC236}">
                      <a16:creationId xmlns:a16="http://schemas.microsoft.com/office/drawing/2014/main" id="{C129E091-418F-491D-B23F-F63ABEFA2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5" y="3484"/>
                  <a:ext cx="48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Monotype Sorts" pitchFamily="2" charset="2"/>
                    <a:buBlip>
                      <a:blip r:embed="rId2"/>
                    </a:buBlip>
                    <a:defRPr kumimoji="1"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kumimoji="1" sz="28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4"/>
                    </a:buBlip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2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94" name="Group 187">
                  <a:extLst>
                    <a:ext uri="{FF2B5EF4-FFF2-40B4-BE49-F238E27FC236}">
                      <a16:creationId xmlns:a16="http://schemas.microsoft.com/office/drawing/2014/main" id="{E507F57B-C97B-4FAA-8024-48A4583CD7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5" y="3275"/>
                  <a:ext cx="889" cy="201"/>
                  <a:chOff x="2485" y="3275"/>
                  <a:chExt cx="889" cy="201"/>
                </a:xfrm>
              </p:grpSpPr>
              <p:sp>
                <p:nvSpPr>
                  <p:cNvPr id="595" name="Oval 188">
                    <a:extLst>
                      <a:ext uri="{FF2B5EF4-FFF2-40B4-BE49-F238E27FC236}">
                        <a16:creationId xmlns:a16="http://schemas.microsoft.com/office/drawing/2014/main" id="{02E8F900-492B-43C1-9573-539386C692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275"/>
                    <a:ext cx="69" cy="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Font typeface="Monotype Sorts" pitchFamily="2" charset="2"/>
                      <a:buBlip>
                        <a:blip r:embed="rId2"/>
                      </a:buBlip>
                      <a:defRPr kumimoji="1" sz="3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Blip>
                        <a:blip r:embed="rId3"/>
                      </a:buBlip>
                      <a:defRPr kumimoji="1" sz="28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Font typeface="Wingdings" panose="05000000000000000000" pitchFamily="2" charset="2"/>
                      <a:buBlip>
                        <a:blip r:embed="rId4"/>
                      </a:buBlip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6" name="Line 189">
                    <a:extLst>
                      <a:ext uri="{FF2B5EF4-FFF2-40B4-BE49-F238E27FC236}">
                        <a16:creationId xmlns:a16="http://schemas.microsoft.com/office/drawing/2014/main" id="{71F5E337-14BD-4993-ADFD-BA57192C66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3" y="3345"/>
                    <a:ext cx="1" cy="13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97" name="Group 190">
                    <a:extLst>
                      <a:ext uri="{FF2B5EF4-FFF2-40B4-BE49-F238E27FC236}">
                        <a16:creationId xmlns:a16="http://schemas.microsoft.com/office/drawing/2014/main" id="{7BE03E0E-5949-44AB-B1F7-1B4E251C8E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70" y="3275"/>
                    <a:ext cx="54" cy="193"/>
                    <a:chOff x="2670" y="3275"/>
                    <a:chExt cx="54" cy="193"/>
                  </a:xfrm>
                </p:grpSpPr>
                <p:sp>
                  <p:nvSpPr>
                    <p:cNvPr id="619" name="Line 191">
                      <a:extLst>
                        <a:ext uri="{FF2B5EF4-FFF2-40B4-BE49-F238E27FC236}">
                          <a16:creationId xmlns:a16="http://schemas.microsoft.com/office/drawing/2014/main" id="{CD0D3A7F-D3EB-4AD4-ADD4-3C83D9D7CC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93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0" name="Freeform 192">
                      <a:extLst>
                        <a:ext uri="{FF2B5EF4-FFF2-40B4-BE49-F238E27FC236}">
                          <a16:creationId xmlns:a16="http://schemas.microsoft.com/office/drawing/2014/main" id="{85FE63C6-2D61-4B0E-9C30-F2555D22B9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7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98" name="Group 193">
                    <a:extLst>
                      <a:ext uri="{FF2B5EF4-FFF2-40B4-BE49-F238E27FC236}">
                        <a16:creationId xmlns:a16="http://schemas.microsoft.com/office/drawing/2014/main" id="{BF0DF07D-F437-4363-B3F0-CEA3326A3B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63" y="3275"/>
                    <a:ext cx="54" cy="193"/>
                    <a:chOff x="2763" y="3275"/>
                    <a:chExt cx="54" cy="193"/>
                  </a:xfrm>
                </p:grpSpPr>
                <p:sp>
                  <p:nvSpPr>
                    <p:cNvPr id="617" name="Line 194">
                      <a:extLst>
                        <a:ext uri="{FF2B5EF4-FFF2-40B4-BE49-F238E27FC236}">
                          <a16:creationId xmlns:a16="http://schemas.microsoft.com/office/drawing/2014/main" id="{B0A9476B-A7B2-4EB9-AED1-759A955B2B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6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8" name="Freeform 195">
                      <a:extLst>
                        <a:ext uri="{FF2B5EF4-FFF2-40B4-BE49-F238E27FC236}">
                          <a16:creationId xmlns:a16="http://schemas.microsoft.com/office/drawing/2014/main" id="{2BA6B22F-043F-4F33-906B-EB5A340CFE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63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99" name="Group 196">
                    <a:extLst>
                      <a:ext uri="{FF2B5EF4-FFF2-40B4-BE49-F238E27FC236}">
                        <a16:creationId xmlns:a16="http://schemas.microsoft.com/office/drawing/2014/main" id="{F58AF7EC-1CF0-4518-87BA-6569B8E9C1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64" y="3275"/>
                    <a:ext cx="54" cy="193"/>
                    <a:chOff x="2864" y="3275"/>
                    <a:chExt cx="54" cy="193"/>
                  </a:xfrm>
                </p:grpSpPr>
                <p:sp>
                  <p:nvSpPr>
                    <p:cNvPr id="615" name="Line 197">
                      <a:extLst>
                        <a:ext uri="{FF2B5EF4-FFF2-40B4-BE49-F238E27FC236}">
                          <a16:creationId xmlns:a16="http://schemas.microsoft.com/office/drawing/2014/main" id="{7C3FDE05-8CD8-4829-AE1F-9491817E51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8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" name="Freeform 198">
                      <a:extLst>
                        <a:ext uri="{FF2B5EF4-FFF2-40B4-BE49-F238E27FC236}">
                          <a16:creationId xmlns:a16="http://schemas.microsoft.com/office/drawing/2014/main" id="{572231C1-6249-46E9-8F0E-6D9EACB340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6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0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0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0" name="Group 199">
                    <a:extLst>
                      <a:ext uri="{FF2B5EF4-FFF2-40B4-BE49-F238E27FC236}">
                        <a16:creationId xmlns:a16="http://schemas.microsoft.com/office/drawing/2014/main" id="{2F480E1A-EC84-44A9-B522-09EA27B517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56" y="3275"/>
                    <a:ext cx="54" cy="193"/>
                    <a:chOff x="2956" y="3275"/>
                    <a:chExt cx="54" cy="193"/>
                  </a:xfrm>
                </p:grpSpPr>
                <p:sp>
                  <p:nvSpPr>
                    <p:cNvPr id="613" name="Line 200">
                      <a:extLst>
                        <a:ext uri="{FF2B5EF4-FFF2-40B4-BE49-F238E27FC236}">
                          <a16:creationId xmlns:a16="http://schemas.microsoft.com/office/drawing/2014/main" id="{7AB23469-2D30-4602-90C7-DA8B29FD79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79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" name="Freeform 201">
                      <a:extLst>
                        <a:ext uri="{FF2B5EF4-FFF2-40B4-BE49-F238E27FC236}">
                          <a16:creationId xmlns:a16="http://schemas.microsoft.com/office/drawing/2014/main" id="{FAC34427-B630-463A-B5FC-08918DD222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6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31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31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1" name="Group 202">
                    <a:extLst>
                      <a:ext uri="{FF2B5EF4-FFF2-40B4-BE49-F238E27FC236}">
                        <a16:creationId xmlns:a16="http://schemas.microsoft.com/office/drawing/2014/main" id="{B4B74CE3-2604-4C23-801F-72C79642A9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41" y="3275"/>
                    <a:ext cx="54" cy="193"/>
                    <a:chOff x="3041" y="3275"/>
                    <a:chExt cx="54" cy="193"/>
                  </a:xfrm>
                </p:grpSpPr>
                <p:sp>
                  <p:nvSpPr>
                    <p:cNvPr id="611" name="Line 203">
                      <a:extLst>
                        <a:ext uri="{FF2B5EF4-FFF2-40B4-BE49-F238E27FC236}">
                          <a16:creationId xmlns:a16="http://schemas.microsoft.com/office/drawing/2014/main" id="{6FDD547D-10FB-45D7-9828-99B57D77C8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64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2" name="Freeform 204">
                      <a:extLst>
                        <a:ext uri="{FF2B5EF4-FFF2-40B4-BE49-F238E27FC236}">
                          <a16:creationId xmlns:a16="http://schemas.microsoft.com/office/drawing/2014/main" id="{92872865-9A6D-4803-A5CB-D41DC9B0C4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41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2" name="Group 205">
                    <a:extLst>
                      <a:ext uri="{FF2B5EF4-FFF2-40B4-BE49-F238E27FC236}">
                        <a16:creationId xmlns:a16="http://schemas.microsoft.com/office/drawing/2014/main" id="{EB6C55B0-FC76-46A9-9DFA-6A03FC383A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34" y="3275"/>
                    <a:ext cx="54" cy="193"/>
                    <a:chOff x="3134" y="3275"/>
                    <a:chExt cx="54" cy="193"/>
                  </a:xfrm>
                </p:grpSpPr>
                <p:sp>
                  <p:nvSpPr>
                    <p:cNvPr id="609" name="Line 206">
                      <a:extLst>
                        <a:ext uri="{FF2B5EF4-FFF2-40B4-BE49-F238E27FC236}">
                          <a16:creationId xmlns:a16="http://schemas.microsoft.com/office/drawing/2014/main" id="{29C1C3CB-AC5A-45AF-8C19-8F9FDEA227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57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0" name="Freeform 207">
                      <a:extLst>
                        <a:ext uri="{FF2B5EF4-FFF2-40B4-BE49-F238E27FC236}">
                          <a16:creationId xmlns:a16="http://schemas.microsoft.com/office/drawing/2014/main" id="{4C8A2EB7-5AF0-46A4-AACE-044FE285D5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34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3" name="Group 208">
                    <a:extLst>
                      <a:ext uri="{FF2B5EF4-FFF2-40B4-BE49-F238E27FC236}">
                        <a16:creationId xmlns:a16="http://schemas.microsoft.com/office/drawing/2014/main" id="{7AE5BD5E-9923-4AD5-8E27-B127F68CC3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7" y="3275"/>
                    <a:ext cx="54" cy="193"/>
                    <a:chOff x="3227" y="3275"/>
                    <a:chExt cx="54" cy="193"/>
                  </a:xfrm>
                </p:grpSpPr>
                <p:sp>
                  <p:nvSpPr>
                    <p:cNvPr id="607" name="Line 209">
                      <a:extLst>
                        <a:ext uri="{FF2B5EF4-FFF2-40B4-BE49-F238E27FC236}">
                          <a16:creationId xmlns:a16="http://schemas.microsoft.com/office/drawing/2014/main" id="{48926548-9BF3-47D0-9507-C98CE41A48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50" y="3329"/>
                      <a:ext cx="1" cy="13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8" name="Freeform 210">
                      <a:extLst>
                        <a:ext uri="{FF2B5EF4-FFF2-40B4-BE49-F238E27FC236}">
                          <a16:creationId xmlns:a16="http://schemas.microsoft.com/office/drawing/2014/main" id="{2ED6FE24-FCC9-48E2-BB28-F1FB530155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7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" name="Group 211">
                    <a:extLst>
                      <a:ext uri="{FF2B5EF4-FFF2-40B4-BE49-F238E27FC236}">
                        <a16:creationId xmlns:a16="http://schemas.microsoft.com/office/drawing/2014/main" id="{04500CD9-6C07-493D-9A82-76C4F443B2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0" y="3275"/>
                    <a:ext cx="54" cy="185"/>
                    <a:chOff x="3320" y="3275"/>
                    <a:chExt cx="54" cy="185"/>
                  </a:xfrm>
                </p:grpSpPr>
                <p:sp>
                  <p:nvSpPr>
                    <p:cNvPr id="605" name="Line 212">
                      <a:extLst>
                        <a:ext uri="{FF2B5EF4-FFF2-40B4-BE49-F238E27FC236}">
                          <a16:creationId xmlns:a16="http://schemas.microsoft.com/office/drawing/2014/main" id="{479D8C7B-8663-49BD-A881-DD797E701F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43" y="3329"/>
                      <a:ext cx="1" cy="1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6" name="Freeform 213">
                      <a:extLst>
                        <a:ext uri="{FF2B5EF4-FFF2-40B4-BE49-F238E27FC236}">
                          <a16:creationId xmlns:a16="http://schemas.microsoft.com/office/drawing/2014/main" id="{EDCFF6EE-86AF-486B-B802-6B4ACDD4DD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320" y="3275"/>
                      <a:ext cx="54" cy="77"/>
                    </a:xfrm>
                    <a:custGeom>
                      <a:avLst/>
                      <a:gdLst>
                        <a:gd name="T0" fmla="*/ 54 w 54"/>
                        <a:gd name="T1" fmla="*/ 77 h 77"/>
                        <a:gd name="T2" fmla="*/ 23 w 54"/>
                        <a:gd name="T3" fmla="*/ 0 h 77"/>
                        <a:gd name="T4" fmla="*/ 0 w 54"/>
                        <a:gd name="T5" fmla="*/ 77 h 77"/>
                        <a:gd name="T6" fmla="*/ 54 w 54"/>
                        <a:gd name="T7" fmla="*/ 77 h 7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4" h="77">
                          <a:moveTo>
                            <a:pt x="54" y="77"/>
                          </a:moveTo>
                          <a:lnTo>
                            <a:pt x="23" y="0"/>
                          </a:lnTo>
                          <a:lnTo>
                            <a:pt x="0" y="77"/>
                          </a:lnTo>
                          <a:lnTo>
                            <a:pt x="54" y="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64" name="Rectangle 214">
                <a:extLst>
                  <a:ext uri="{FF2B5EF4-FFF2-40B4-BE49-F238E27FC236}">
                    <a16:creationId xmlns:a16="http://schemas.microsoft.com/office/drawing/2014/main" id="{42FC6A57-E2ED-4FC8-81C9-DCA07EF36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368"/>
                <a:ext cx="1245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5" name="Rectangle 215">
                <a:extLst>
                  <a:ext uri="{FF2B5EF4-FFF2-40B4-BE49-F238E27FC236}">
                    <a16:creationId xmlns:a16="http://schemas.microsoft.com/office/drawing/2014/main" id="{C234C38E-4A2A-4949-9C34-ED1EDE09C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0" y="3422"/>
                <a:ext cx="96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VCC  7 6 5 4 3 2 1 0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6" name="Rectangle 216">
                <a:extLst>
                  <a:ext uri="{FF2B5EF4-FFF2-40B4-BE49-F238E27FC236}">
                    <a16:creationId xmlns:a16="http://schemas.microsoft.com/office/drawing/2014/main" id="{741AC0FF-51D4-4787-932C-26D7E8A79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342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7" name="Oval 217">
                <a:extLst>
                  <a:ext uri="{FF2B5EF4-FFF2-40B4-BE49-F238E27FC236}">
                    <a16:creationId xmlns:a16="http://schemas.microsoft.com/office/drawing/2014/main" id="{CDBAE596-2C23-4EBE-9C2A-62BA47FD4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3275"/>
                <a:ext cx="69" cy="7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8" name="Line 218">
                <a:extLst>
                  <a:ext uri="{FF2B5EF4-FFF2-40B4-BE49-F238E27FC236}">
                    <a16:creationId xmlns:a16="http://schemas.microsoft.com/office/drawing/2014/main" id="{0A827027-0754-45E1-AACB-582E0EFCE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6" y="3345"/>
                <a:ext cx="1" cy="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9" name="Group 219">
                <a:extLst>
                  <a:ext uri="{FF2B5EF4-FFF2-40B4-BE49-F238E27FC236}">
                    <a16:creationId xmlns:a16="http://schemas.microsoft.com/office/drawing/2014/main" id="{B9720DCA-3EE1-4822-9D09-8652904545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5" y="3275"/>
                <a:ext cx="54" cy="193"/>
                <a:chOff x="4355" y="3275"/>
                <a:chExt cx="54" cy="193"/>
              </a:xfrm>
            </p:grpSpPr>
            <p:sp>
              <p:nvSpPr>
                <p:cNvPr id="589" name="Line 220">
                  <a:extLst>
                    <a:ext uri="{FF2B5EF4-FFF2-40B4-BE49-F238E27FC236}">
                      <a16:creationId xmlns:a16="http://schemas.microsoft.com/office/drawing/2014/main" id="{CD52C5BC-B169-4C85-93AE-BEC9E1310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9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221">
                  <a:extLst>
                    <a:ext uri="{FF2B5EF4-FFF2-40B4-BE49-F238E27FC236}">
                      <a16:creationId xmlns:a16="http://schemas.microsoft.com/office/drawing/2014/main" id="{833173D2-837F-415B-BEA6-9A9CFDF7E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5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4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4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" name="Group 222">
                <a:extLst>
                  <a:ext uri="{FF2B5EF4-FFF2-40B4-BE49-F238E27FC236}">
                    <a16:creationId xmlns:a16="http://schemas.microsoft.com/office/drawing/2014/main" id="{73473998-B591-453F-A46A-B9ED0FE63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6" y="3275"/>
                <a:ext cx="54" cy="294"/>
                <a:chOff x="4456" y="3275"/>
                <a:chExt cx="54" cy="294"/>
              </a:xfrm>
            </p:grpSpPr>
            <p:sp>
              <p:nvSpPr>
                <p:cNvPr id="587" name="Line 223">
                  <a:extLst>
                    <a:ext uri="{FF2B5EF4-FFF2-40B4-BE49-F238E27FC236}">
                      <a16:creationId xmlns:a16="http://schemas.microsoft.com/office/drawing/2014/main" id="{3228914C-E04C-4209-AD6B-379A903FF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79" y="3329"/>
                  <a:ext cx="1" cy="24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224">
                  <a:extLst>
                    <a:ext uri="{FF2B5EF4-FFF2-40B4-BE49-F238E27FC236}">
                      <a16:creationId xmlns:a16="http://schemas.microsoft.com/office/drawing/2014/main" id="{6B19B9D9-2126-4CD9-8C95-F9B094365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" name="Group 225">
                <a:extLst>
                  <a:ext uri="{FF2B5EF4-FFF2-40B4-BE49-F238E27FC236}">
                    <a16:creationId xmlns:a16="http://schemas.microsoft.com/office/drawing/2014/main" id="{3AF36920-CE44-403C-8FBC-8623E2AB92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3275"/>
                <a:ext cx="52" cy="325"/>
                <a:chOff x="4556" y="3275"/>
                <a:chExt cx="54" cy="355"/>
              </a:xfrm>
            </p:grpSpPr>
            <p:sp>
              <p:nvSpPr>
                <p:cNvPr id="585" name="Line 226">
                  <a:extLst>
                    <a:ext uri="{FF2B5EF4-FFF2-40B4-BE49-F238E27FC236}">
                      <a16:creationId xmlns:a16="http://schemas.microsoft.com/office/drawing/2014/main" id="{59BBD354-4C04-4675-BBEF-B367CF3EC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0" y="3329"/>
                  <a:ext cx="1" cy="30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227">
                  <a:extLst>
                    <a:ext uri="{FF2B5EF4-FFF2-40B4-BE49-F238E27FC236}">
                      <a16:creationId xmlns:a16="http://schemas.microsoft.com/office/drawing/2014/main" id="{DDA34F79-7C5C-49F4-A19E-B0F4FB594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4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4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2" name="Group 228">
                <a:extLst>
                  <a:ext uri="{FF2B5EF4-FFF2-40B4-BE49-F238E27FC236}">
                    <a16:creationId xmlns:a16="http://schemas.microsoft.com/office/drawing/2014/main" id="{47D5BEE3-7F6D-4F13-A220-36C6CA9C9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9" y="3275"/>
                <a:ext cx="54" cy="193"/>
                <a:chOff x="4649" y="3275"/>
                <a:chExt cx="54" cy="193"/>
              </a:xfrm>
            </p:grpSpPr>
            <p:sp>
              <p:nvSpPr>
                <p:cNvPr id="583" name="Line 229">
                  <a:extLst>
                    <a:ext uri="{FF2B5EF4-FFF2-40B4-BE49-F238E27FC236}">
                      <a16:creationId xmlns:a16="http://schemas.microsoft.com/office/drawing/2014/main" id="{543F7C19-DB35-49C9-8420-668F3A619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72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230">
                  <a:extLst>
                    <a:ext uri="{FF2B5EF4-FFF2-40B4-BE49-F238E27FC236}">
                      <a16:creationId xmlns:a16="http://schemas.microsoft.com/office/drawing/2014/main" id="{14D8A7EA-8A8B-4CE3-AA66-1FB426CBC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9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3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3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3" name="Group 231">
                <a:extLst>
                  <a:ext uri="{FF2B5EF4-FFF2-40B4-BE49-F238E27FC236}">
                    <a16:creationId xmlns:a16="http://schemas.microsoft.com/office/drawing/2014/main" id="{F0183CC4-3D78-465A-835A-D6F4DA146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4" y="3275"/>
                <a:ext cx="54" cy="193"/>
                <a:chOff x="4734" y="3275"/>
                <a:chExt cx="54" cy="193"/>
              </a:xfrm>
            </p:grpSpPr>
            <p:sp>
              <p:nvSpPr>
                <p:cNvPr id="581" name="Line 232">
                  <a:extLst>
                    <a:ext uri="{FF2B5EF4-FFF2-40B4-BE49-F238E27FC236}">
                      <a16:creationId xmlns:a16="http://schemas.microsoft.com/office/drawing/2014/main" id="{C34FBFAF-C2AE-4BD7-A9A0-73A01DB68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7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233">
                  <a:extLst>
                    <a:ext uri="{FF2B5EF4-FFF2-40B4-BE49-F238E27FC236}">
                      <a16:creationId xmlns:a16="http://schemas.microsoft.com/office/drawing/2014/main" id="{A55E2174-7BD3-4977-BD82-54812DACE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4" name="Group 234">
                <a:extLst>
                  <a:ext uri="{FF2B5EF4-FFF2-40B4-BE49-F238E27FC236}">
                    <a16:creationId xmlns:a16="http://schemas.microsoft.com/office/drawing/2014/main" id="{16ACE6B1-5CF6-49C7-993C-4F1D5430C4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9" y="3275"/>
                <a:ext cx="54" cy="193"/>
                <a:chOff x="4819" y="3275"/>
                <a:chExt cx="54" cy="193"/>
              </a:xfrm>
            </p:grpSpPr>
            <p:sp>
              <p:nvSpPr>
                <p:cNvPr id="579" name="Line 235">
                  <a:extLst>
                    <a:ext uri="{FF2B5EF4-FFF2-40B4-BE49-F238E27FC236}">
                      <a16:creationId xmlns:a16="http://schemas.microsoft.com/office/drawing/2014/main" id="{2D1802DE-0B3F-482F-9557-6689D1621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2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236">
                  <a:extLst>
                    <a:ext uri="{FF2B5EF4-FFF2-40B4-BE49-F238E27FC236}">
                      <a16:creationId xmlns:a16="http://schemas.microsoft.com/office/drawing/2014/main" id="{7DED25C0-A3B4-4267-8F2F-C4557BC21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23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23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5" name="Group 237">
                <a:extLst>
                  <a:ext uri="{FF2B5EF4-FFF2-40B4-BE49-F238E27FC236}">
                    <a16:creationId xmlns:a16="http://schemas.microsoft.com/office/drawing/2014/main" id="{6F3717DF-4864-49CF-A5D3-3775A42AFF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3275"/>
                <a:ext cx="54" cy="193"/>
                <a:chOff x="4920" y="3275"/>
                <a:chExt cx="54" cy="193"/>
              </a:xfrm>
            </p:grpSpPr>
            <p:sp>
              <p:nvSpPr>
                <p:cNvPr id="577" name="Line 238">
                  <a:extLst>
                    <a:ext uri="{FF2B5EF4-FFF2-40B4-BE49-F238E27FC236}">
                      <a16:creationId xmlns:a16="http://schemas.microsoft.com/office/drawing/2014/main" id="{733E8FF3-C464-4ED9-97F5-8695820A7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3" y="3329"/>
                  <a:ext cx="1" cy="13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239">
                  <a:extLst>
                    <a:ext uri="{FF2B5EF4-FFF2-40B4-BE49-F238E27FC236}">
                      <a16:creationId xmlns:a16="http://schemas.microsoft.com/office/drawing/2014/main" id="{EF28BE53-92D1-441D-AC5C-159AF5FCB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275"/>
                  <a:ext cx="54" cy="77"/>
                </a:xfrm>
                <a:custGeom>
                  <a:avLst/>
                  <a:gdLst>
                    <a:gd name="T0" fmla="*/ 54 w 54"/>
                    <a:gd name="T1" fmla="*/ 77 h 77"/>
                    <a:gd name="T2" fmla="*/ 31 w 54"/>
                    <a:gd name="T3" fmla="*/ 0 h 77"/>
                    <a:gd name="T4" fmla="*/ 0 w 54"/>
                    <a:gd name="T5" fmla="*/ 77 h 77"/>
                    <a:gd name="T6" fmla="*/ 54 w 54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4" h="77">
                      <a:moveTo>
                        <a:pt x="54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4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6" name="Group 240">
                <a:extLst>
                  <a:ext uri="{FF2B5EF4-FFF2-40B4-BE49-F238E27FC236}">
                    <a16:creationId xmlns:a16="http://schemas.microsoft.com/office/drawing/2014/main" id="{27DCFD31-A156-46F0-9D66-5B1590078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3275"/>
                <a:ext cx="55" cy="185"/>
                <a:chOff x="5012" y="3275"/>
                <a:chExt cx="55" cy="185"/>
              </a:xfrm>
            </p:grpSpPr>
            <p:sp>
              <p:nvSpPr>
                <p:cNvPr id="575" name="Line 241">
                  <a:extLst>
                    <a:ext uri="{FF2B5EF4-FFF2-40B4-BE49-F238E27FC236}">
                      <a16:creationId xmlns:a16="http://schemas.microsoft.com/office/drawing/2014/main" id="{E94869B8-0A2C-4434-917E-157D33C79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36" y="3329"/>
                  <a:ext cx="1" cy="13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242">
                  <a:extLst>
                    <a:ext uri="{FF2B5EF4-FFF2-40B4-BE49-F238E27FC236}">
                      <a16:creationId xmlns:a16="http://schemas.microsoft.com/office/drawing/2014/main" id="{36AF1401-624C-4001-8EB0-54DEBD9D5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" y="3275"/>
                  <a:ext cx="55" cy="77"/>
                </a:xfrm>
                <a:custGeom>
                  <a:avLst/>
                  <a:gdLst>
                    <a:gd name="T0" fmla="*/ 55 w 55"/>
                    <a:gd name="T1" fmla="*/ 77 h 77"/>
                    <a:gd name="T2" fmla="*/ 31 w 55"/>
                    <a:gd name="T3" fmla="*/ 0 h 77"/>
                    <a:gd name="T4" fmla="*/ 0 w 55"/>
                    <a:gd name="T5" fmla="*/ 77 h 77"/>
                    <a:gd name="T6" fmla="*/ 55 w 55"/>
                    <a:gd name="T7" fmla="*/ 77 h 7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5" h="77">
                      <a:moveTo>
                        <a:pt x="55" y="77"/>
                      </a:moveTo>
                      <a:lnTo>
                        <a:pt x="31" y="0"/>
                      </a:lnTo>
                      <a:lnTo>
                        <a:pt x="0" y="77"/>
                      </a:lnTo>
                      <a:lnTo>
                        <a:pt x="55" y="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7" name="Line 243">
                <a:extLst>
                  <a:ext uri="{FF2B5EF4-FFF2-40B4-BE49-F238E27FC236}">
                    <a16:creationId xmlns:a16="http://schemas.microsoft.com/office/drawing/2014/main" id="{2B046F04-004C-4F9A-8C4E-281247D7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" y="2595"/>
                <a:ext cx="13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8" name="Rectangle 244">
                <a:extLst>
                  <a:ext uri="{FF2B5EF4-FFF2-40B4-BE49-F238E27FC236}">
                    <a16:creationId xmlns:a16="http://schemas.microsoft.com/office/drawing/2014/main" id="{0229E9D6-ABCA-489F-89A9-038EEF8E6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9" name="Rectangle 245">
                <a:extLst>
                  <a:ext uri="{FF2B5EF4-FFF2-40B4-BE49-F238E27FC236}">
                    <a16:creationId xmlns:a16="http://schemas.microsoft.com/office/drawing/2014/main" id="{C6ADFCFE-C255-46AA-8EB7-57CC08926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02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0" name="Rectangle 246">
                <a:extLst>
                  <a:ext uri="{FF2B5EF4-FFF2-40B4-BE49-F238E27FC236}">
                    <a16:creationId xmlns:a16="http://schemas.microsoft.com/office/drawing/2014/main" id="{6EB68153-C431-4208-8A6D-558669528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0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" name="Rectangle 247">
                <a:extLst>
                  <a:ext uri="{FF2B5EF4-FFF2-40B4-BE49-F238E27FC236}">
                    <a16:creationId xmlns:a16="http://schemas.microsoft.com/office/drawing/2014/main" id="{01455028-8B7B-4EBF-AC7E-8D61CF76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2" name="Rectangle 248">
                <a:extLst>
                  <a:ext uri="{FF2B5EF4-FFF2-40B4-BE49-F238E27FC236}">
                    <a16:creationId xmlns:a16="http://schemas.microsoft.com/office/drawing/2014/main" id="{70CE5AB0-9682-4553-8724-7F86F347A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3" name="Rectangle 249">
                <a:extLst>
                  <a:ext uri="{FF2B5EF4-FFF2-40B4-BE49-F238E27FC236}">
                    <a16:creationId xmlns:a16="http://schemas.microsoft.com/office/drawing/2014/main" id="{DEFAD4D5-7E1C-47CE-B0B9-D3E6CEAA3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0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4" name="Rectangle 250">
                <a:extLst>
                  <a:ext uri="{FF2B5EF4-FFF2-40B4-BE49-F238E27FC236}">
                    <a16:creationId xmlns:a16="http://schemas.microsoft.com/office/drawing/2014/main" id="{9990967D-2D6D-485D-96E4-8181A3BC6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5" name="Rectangle 251">
                <a:extLst>
                  <a:ext uri="{FF2B5EF4-FFF2-40B4-BE49-F238E27FC236}">
                    <a16:creationId xmlns:a16="http://schemas.microsoft.com/office/drawing/2014/main" id="{F4256F71-D32F-4E3D-AF16-89B561A47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0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6" name="Rectangle 252">
                <a:extLst>
                  <a:ext uri="{FF2B5EF4-FFF2-40B4-BE49-F238E27FC236}">
                    <a16:creationId xmlns:a16="http://schemas.microsoft.com/office/drawing/2014/main" id="{E611E7AF-CE0E-40CF-9D78-A2403ADB2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7" name="Rectangle 253">
                <a:extLst>
                  <a:ext uri="{FF2B5EF4-FFF2-40B4-BE49-F238E27FC236}">
                    <a16:creationId xmlns:a16="http://schemas.microsoft.com/office/drawing/2014/main" id="{CA84B6B9-EB86-41EE-997F-721C4F76D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1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8" name="Rectangle 254">
                <a:extLst>
                  <a:ext uri="{FF2B5EF4-FFF2-40B4-BE49-F238E27FC236}">
                    <a16:creationId xmlns:a16="http://schemas.microsoft.com/office/drawing/2014/main" id="{482B4311-F130-47D4-9D47-3DD436188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1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9" name="Rectangle 255">
                <a:extLst>
                  <a:ext uri="{FF2B5EF4-FFF2-40B4-BE49-F238E27FC236}">
                    <a16:creationId xmlns:a16="http://schemas.microsoft.com/office/drawing/2014/main" id="{287E5609-7D8E-4991-99D8-BB867C3EB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42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0" name="Rectangle 256">
                <a:extLst>
                  <a:ext uri="{FF2B5EF4-FFF2-40B4-BE49-F238E27FC236}">
                    <a16:creationId xmlns:a16="http://schemas.microsoft.com/office/drawing/2014/main" id="{89A96BF1-0946-4C68-9EF1-A388406E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4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" name="Rectangle 257">
                <a:extLst>
                  <a:ext uri="{FF2B5EF4-FFF2-40B4-BE49-F238E27FC236}">
                    <a16:creationId xmlns:a16="http://schemas.microsoft.com/office/drawing/2014/main" id="{9D31DA8F-2726-40B5-AB90-E23EB81E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4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2" name="Rectangle 258">
                <a:extLst>
                  <a:ext uri="{FF2B5EF4-FFF2-40B4-BE49-F238E27FC236}">
                    <a16:creationId xmlns:a16="http://schemas.microsoft.com/office/drawing/2014/main" id="{30AFADCC-C7FD-4167-8363-0540EA397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4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3" name="Rectangle 259">
                <a:extLst>
                  <a:ext uri="{FF2B5EF4-FFF2-40B4-BE49-F238E27FC236}">
                    <a16:creationId xmlns:a16="http://schemas.microsoft.com/office/drawing/2014/main" id="{FCC0C382-577C-48E8-BA13-64C21D593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95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4" name="Rectangle 260">
                <a:extLst>
                  <a:ext uri="{FF2B5EF4-FFF2-40B4-BE49-F238E27FC236}">
                    <a16:creationId xmlns:a16="http://schemas.microsoft.com/office/drawing/2014/main" id="{4DC81CEB-CB92-48F8-9EE8-F8CB6B922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5" name="Rectangle 261">
                <a:extLst>
                  <a:ext uri="{FF2B5EF4-FFF2-40B4-BE49-F238E27FC236}">
                    <a16:creationId xmlns:a16="http://schemas.microsoft.com/office/drawing/2014/main" id="{C16686CC-CA9C-4A43-905D-C359C2EFA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089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6" name="Rectangle 262">
                <a:extLst>
                  <a:ext uri="{FF2B5EF4-FFF2-40B4-BE49-F238E27FC236}">
                    <a16:creationId xmlns:a16="http://schemas.microsoft.com/office/drawing/2014/main" id="{81CA2C75-CB0C-411A-B170-63E37DDF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08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7" name="Rectangle 263">
                <a:extLst>
                  <a:ext uri="{FF2B5EF4-FFF2-40B4-BE49-F238E27FC236}">
                    <a16:creationId xmlns:a16="http://schemas.microsoft.com/office/drawing/2014/main" id="{7BF4D8BA-A277-47A5-9202-0380E583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089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8" name="Rectangle 264">
                <a:extLst>
                  <a:ext uri="{FF2B5EF4-FFF2-40B4-BE49-F238E27FC236}">
                    <a16:creationId xmlns:a16="http://schemas.microsoft.com/office/drawing/2014/main" id="{AC2E2D27-7499-489F-BA06-AB22DB9E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08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9" name="Rectangle 265">
                <a:extLst>
                  <a:ext uri="{FF2B5EF4-FFF2-40B4-BE49-F238E27FC236}">
                    <a16:creationId xmlns:a16="http://schemas.microsoft.com/office/drawing/2014/main" id="{6AF6535C-EA1D-4E0A-8F60-4FC1B59E9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0" name="Rectangle 266">
                <a:extLst>
                  <a:ext uri="{FF2B5EF4-FFF2-40B4-BE49-F238E27FC236}">
                    <a16:creationId xmlns:a16="http://schemas.microsoft.com/office/drawing/2014/main" id="{677E5562-CB72-4339-B1E1-1C043EF29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02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1" name="Rectangle 267">
                <a:extLst>
                  <a:ext uri="{FF2B5EF4-FFF2-40B4-BE49-F238E27FC236}">
                    <a16:creationId xmlns:a16="http://schemas.microsoft.com/office/drawing/2014/main" id="{82EE086A-C379-4AD6-93EA-3ED88F485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0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" name="Rectangle 268">
                <a:extLst>
                  <a:ext uri="{FF2B5EF4-FFF2-40B4-BE49-F238E27FC236}">
                    <a16:creationId xmlns:a16="http://schemas.microsoft.com/office/drawing/2014/main" id="{4075B883-43CF-48CA-86AD-6E19545AC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3" name="Rectangle 269">
                <a:extLst>
                  <a:ext uri="{FF2B5EF4-FFF2-40B4-BE49-F238E27FC236}">
                    <a16:creationId xmlns:a16="http://schemas.microsoft.com/office/drawing/2014/main" id="{E2CBAF15-D5B1-4FFB-88FB-AD1AB52FB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4" name="Rectangle 270">
                <a:extLst>
                  <a:ext uri="{FF2B5EF4-FFF2-40B4-BE49-F238E27FC236}">
                    <a16:creationId xmlns:a16="http://schemas.microsoft.com/office/drawing/2014/main" id="{522D0A99-B865-42B5-AB23-B1297CAC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0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5" name="Rectangle 271">
                <a:extLst>
                  <a:ext uri="{FF2B5EF4-FFF2-40B4-BE49-F238E27FC236}">
                    <a16:creationId xmlns:a16="http://schemas.microsoft.com/office/drawing/2014/main" id="{0C9282BD-ACDA-43B6-AB69-06D2CCC5C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6" name="Rectangle 272">
                <a:extLst>
                  <a:ext uri="{FF2B5EF4-FFF2-40B4-BE49-F238E27FC236}">
                    <a16:creationId xmlns:a16="http://schemas.microsoft.com/office/drawing/2014/main" id="{E53F191A-A81B-4CC4-9677-43467DCC8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0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7" name="Rectangle 273">
                <a:extLst>
                  <a:ext uri="{FF2B5EF4-FFF2-40B4-BE49-F238E27FC236}">
                    <a16:creationId xmlns:a16="http://schemas.microsoft.com/office/drawing/2014/main" id="{59DD8822-A52C-46D8-94D9-AE1631833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8" name="Rectangle 274">
                <a:extLst>
                  <a:ext uri="{FF2B5EF4-FFF2-40B4-BE49-F238E27FC236}">
                    <a16:creationId xmlns:a16="http://schemas.microsoft.com/office/drawing/2014/main" id="{705906C4-2351-4439-9F56-3865A5D8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1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9" name="Rectangle 275">
                <a:extLst>
                  <a:ext uri="{FF2B5EF4-FFF2-40B4-BE49-F238E27FC236}">
                    <a16:creationId xmlns:a16="http://schemas.microsoft.com/office/drawing/2014/main" id="{EBA37158-E2F2-4101-96E5-935B106CE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1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0" name="Rectangle 276">
                <a:extLst>
                  <a:ext uri="{FF2B5EF4-FFF2-40B4-BE49-F238E27FC236}">
                    <a16:creationId xmlns:a16="http://schemas.microsoft.com/office/drawing/2014/main" id="{462AA83A-491E-4A83-98AE-72E5E10BE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42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1" name="Rectangle 277">
                <a:extLst>
                  <a:ext uri="{FF2B5EF4-FFF2-40B4-BE49-F238E27FC236}">
                    <a16:creationId xmlns:a16="http://schemas.microsoft.com/office/drawing/2014/main" id="{90A1D48F-15EF-439A-8C51-7F290E0D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4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" name="Rectangle 278">
                <a:extLst>
                  <a:ext uri="{FF2B5EF4-FFF2-40B4-BE49-F238E27FC236}">
                    <a16:creationId xmlns:a16="http://schemas.microsoft.com/office/drawing/2014/main" id="{B3E82C3C-5F63-4989-8AF7-D9D9CCCE0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4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" name="Rectangle 279">
                <a:extLst>
                  <a:ext uri="{FF2B5EF4-FFF2-40B4-BE49-F238E27FC236}">
                    <a16:creationId xmlns:a16="http://schemas.microsoft.com/office/drawing/2014/main" id="{46C40AB6-8010-465B-B177-9B9CBA1A6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4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" name="Rectangle 280">
                <a:extLst>
                  <a:ext uri="{FF2B5EF4-FFF2-40B4-BE49-F238E27FC236}">
                    <a16:creationId xmlns:a16="http://schemas.microsoft.com/office/drawing/2014/main" id="{4648E47A-16AD-4763-93B9-9C62ADC5C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95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" name="Rectangle 281">
                <a:extLst>
                  <a:ext uri="{FF2B5EF4-FFF2-40B4-BE49-F238E27FC236}">
                    <a16:creationId xmlns:a16="http://schemas.microsoft.com/office/drawing/2014/main" id="{88F9FCDB-4C41-48B1-989F-6999C646A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" name="Rectangle 282">
                <a:extLst>
                  <a:ext uri="{FF2B5EF4-FFF2-40B4-BE49-F238E27FC236}">
                    <a16:creationId xmlns:a16="http://schemas.microsoft.com/office/drawing/2014/main" id="{60BF8E6D-D15F-4AB2-A198-B5AD8846C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089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7" name="Rectangle 283">
                <a:extLst>
                  <a:ext uri="{FF2B5EF4-FFF2-40B4-BE49-F238E27FC236}">
                    <a16:creationId xmlns:a16="http://schemas.microsoft.com/office/drawing/2014/main" id="{510684FB-8C10-4952-B4D6-039D5E4F2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08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8" name="Rectangle 284">
                <a:extLst>
                  <a:ext uri="{FF2B5EF4-FFF2-40B4-BE49-F238E27FC236}">
                    <a16:creationId xmlns:a16="http://schemas.microsoft.com/office/drawing/2014/main" id="{75785055-8303-4561-8317-DAACDAB5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089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9" name="Rectangle 285">
                <a:extLst>
                  <a:ext uri="{FF2B5EF4-FFF2-40B4-BE49-F238E27FC236}">
                    <a16:creationId xmlns:a16="http://schemas.microsoft.com/office/drawing/2014/main" id="{F0814418-96FE-41E2-9CB9-58A9DD887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08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0" name="Rectangle 286">
                <a:extLst>
                  <a:ext uri="{FF2B5EF4-FFF2-40B4-BE49-F238E27FC236}">
                    <a16:creationId xmlns:a16="http://schemas.microsoft.com/office/drawing/2014/main" id="{66D8F4B7-B168-47A9-B1D3-7FA6D1824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1" name="Rectangle 287">
                <a:extLst>
                  <a:ext uri="{FF2B5EF4-FFF2-40B4-BE49-F238E27FC236}">
                    <a16:creationId xmlns:a16="http://schemas.microsoft.com/office/drawing/2014/main" id="{04F8C20F-BCBD-489F-B6D5-83B3241D7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02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2" name="Rectangle 288">
                <a:extLst>
                  <a:ext uri="{FF2B5EF4-FFF2-40B4-BE49-F238E27FC236}">
                    <a16:creationId xmlns:a16="http://schemas.microsoft.com/office/drawing/2014/main" id="{2D1EE766-E069-4022-89B6-B0952F1E6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0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3" name="Rectangle 289">
                <a:extLst>
                  <a:ext uri="{FF2B5EF4-FFF2-40B4-BE49-F238E27FC236}">
                    <a16:creationId xmlns:a16="http://schemas.microsoft.com/office/drawing/2014/main" id="{D448F393-478B-4DE5-86C6-15F9DEF07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4" name="Rectangle 290">
                <a:extLst>
                  <a:ext uri="{FF2B5EF4-FFF2-40B4-BE49-F238E27FC236}">
                    <a16:creationId xmlns:a16="http://schemas.microsoft.com/office/drawing/2014/main" id="{8E47CF36-19B6-43AE-970F-36236A51F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5" name="Rectangle 291">
                <a:extLst>
                  <a:ext uri="{FF2B5EF4-FFF2-40B4-BE49-F238E27FC236}">
                    <a16:creationId xmlns:a16="http://schemas.microsoft.com/office/drawing/2014/main" id="{B100B5D2-AA65-4885-90EA-FAFFF4DD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0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6" name="Rectangle 292">
                <a:extLst>
                  <a:ext uri="{FF2B5EF4-FFF2-40B4-BE49-F238E27FC236}">
                    <a16:creationId xmlns:a16="http://schemas.microsoft.com/office/drawing/2014/main" id="{2D80D050-52A9-4C0B-B413-EBEBF486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7" name="Rectangle 293">
                <a:extLst>
                  <a:ext uri="{FF2B5EF4-FFF2-40B4-BE49-F238E27FC236}">
                    <a16:creationId xmlns:a16="http://schemas.microsoft.com/office/drawing/2014/main" id="{D0DBE306-F7EB-47B3-BE9F-E763FFF9F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0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8" name="Rectangle 294">
                <a:extLst>
                  <a:ext uri="{FF2B5EF4-FFF2-40B4-BE49-F238E27FC236}">
                    <a16:creationId xmlns:a16="http://schemas.microsoft.com/office/drawing/2014/main" id="{1D075DF3-404E-484D-8F78-58702E480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9" name="Rectangle 295">
                <a:extLst>
                  <a:ext uri="{FF2B5EF4-FFF2-40B4-BE49-F238E27FC236}">
                    <a16:creationId xmlns:a16="http://schemas.microsoft.com/office/drawing/2014/main" id="{59E320F5-6B78-498F-8A94-415FF5EB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1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0" name="Rectangle 296">
                <a:extLst>
                  <a:ext uri="{FF2B5EF4-FFF2-40B4-BE49-F238E27FC236}">
                    <a16:creationId xmlns:a16="http://schemas.microsoft.com/office/drawing/2014/main" id="{85B2E8DA-27BE-4B92-A2BA-96760BDB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1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1" name="Rectangle 297">
                <a:extLst>
                  <a:ext uri="{FF2B5EF4-FFF2-40B4-BE49-F238E27FC236}">
                    <a16:creationId xmlns:a16="http://schemas.microsoft.com/office/drawing/2014/main" id="{37F29309-B678-425A-87BF-1F4F34EE8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42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2" name="Rectangle 298">
                <a:extLst>
                  <a:ext uri="{FF2B5EF4-FFF2-40B4-BE49-F238E27FC236}">
                    <a16:creationId xmlns:a16="http://schemas.microsoft.com/office/drawing/2014/main" id="{A18765AF-EC96-4D6C-807D-A34CA6D48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4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3" name="Rectangle 299">
                <a:extLst>
                  <a:ext uri="{FF2B5EF4-FFF2-40B4-BE49-F238E27FC236}">
                    <a16:creationId xmlns:a16="http://schemas.microsoft.com/office/drawing/2014/main" id="{41672F94-3C84-4434-A176-84FD48C7F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4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4" name="Rectangle 300">
                <a:extLst>
                  <a:ext uri="{FF2B5EF4-FFF2-40B4-BE49-F238E27FC236}">
                    <a16:creationId xmlns:a16="http://schemas.microsoft.com/office/drawing/2014/main" id="{F1818283-583B-4706-9BF9-8996023AD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4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5" name="Rectangle 301">
                <a:extLst>
                  <a:ext uri="{FF2B5EF4-FFF2-40B4-BE49-F238E27FC236}">
                    <a16:creationId xmlns:a16="http://schemas.microsoft.com/office/drawing/2014/main" id="{38A3DC5A-983B-4A5F-B5DD-4691551C0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6" name="Rectangle 302">
                <a:extLst>
                  <a:ext uri="{FF2B5EF4-FFF2-40B4-BE49-F238E27FC236}">
                    <a16:creationId xmlns:a16="http://schemas.microsoft.com/office/drawing/2014/main" id="{DDB8E7BE-B943-4356-9CE8-D1EE5376F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958"/>
                <a:ext cx="1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7" name="Rectangle 303">
                <a:extLst>
                  <a:ext uri="{FF2B5EF4-FFF2-40B4-BE49-F238E27FC236}">
                    <a16:creationId xmlns:a16="http://schemas.microsoft.com/office/drawing/2014/main" id="{321E8CCD-A614-474D-8137-64E1FDAF6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8" name="Rectangle 304">
                <a:extLst>
                  <a:ext uri="{FF2B5EF4-FFF2-40B4-BE49-F238E27FC236}">
                    <a16:creationId xmlns:a16="http://schemas.microsoft.com/office/drawing/2014/main" id="{2D1A4EFA-0C8A-4A00-9600-7FCF8595B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089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9" name="Rectangle 305">
                <a:extLst>
                  <a:ext uri="{FF2B5EF4-FFF2-40B4-BE49-F238E27FC236}">
                    <a16:creationId xmlns:a16="http://schemas.microsoft.com/office/drawing/2014/main" id="{DDAC38BF-DBC0-4D22-BC26-6F26D3452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08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0" name="Rectangle 306">
                <a:extLst>
                  <a:ext uri="{FF2B5EF4-FFF2-40B4-BE49-F238E27FC236}">
                    <a16:creationId xmlns:a16="http://schemas.microsoft.com/office/drawing/2014/main" id="{AC0403D9-26B5-4921-9048-6213C41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089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1" name="Rectangle 307">
                <a:extLst>
                  <a:ext uri="{FF2B5EF4-FFF2-40B4-BE49-F238E27FC236}">
                    <a16:creationId xmlns:a16="http://schemas.microsoft.com/office/drawing/2014/main" id="{61A6FDD5-E293-49E0-B579-CBFFE91B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08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" name="Line 308">
                <a:extLst>
                  <a:ext uri="{FF2B5EF4-FFF2-40B4-BE49-F238E27FC236}">
                    <a16:creationId xmlns:a16="http://schemas.microsoft.com/office/drawing/2014/main" id="{8022B5F7-FE3B-4D55-9C89-3DDD4D783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0" y="2595"/>
                <a:ext cx="1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" name="Rectangle 309">
                <a:extLst>
                  <a:ext uri="{FF2B5EF4-FFF2-40B4-BE49-F238E27FC236}">
                    <a16:creationId xmlns:a16="http://schemas.microsoft.com/office/drawing/2014/main" id="{B7611E5F-93ED-4508-B94A-E9304F69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" y="2548"/>
                <a:ext cx="1229" cy="727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4" name="Rectangle 310">
                <a:extLst>
                  <a:ext uri="{FF2B5EF4-FFF2-40B4-BE49-F238E27FC236}">
                    <a16:creationId xmlns:a16="http://schemas.microsoft.com/office/drawing/2014/main" id="{C759D9E7-8B21-4C63-A451-AB3F382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602"/>
                <a:ext cx="3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CS  A0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5" name="Rectangle 311">
                <a:extLst>
                  <a:ext uri="{FF2B5EF4-FFF2-40B4-BE49-F238E27FC236}">
                    <a16:creationId xmlns:a16="http://schemas.microsoft.com/office/drawing/2014/main" id="{A5A3C08F-75A6-40BB-84F3-D8F27CCA4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60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DB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6" name="Rectangle 312">
                <a:extLst>
                  <a:ext uri="{FF2B5EF4-FFF2-40B4-BE49-F238E27FC236}">
                    <a16:creationId xmlns:a16="http://schemas.microsoft.com/office/drawing/2014/main" id="{A1F256BE-841A-40ED-B1BF-D9323353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7" name="Rectangle 313">
                <a:extLst>
                  <a:ext uri="{FF2B5EF4-FFF2-40B4-BE49-F238E27FC236}">
                    <a16:creationId xmlns:a16="http://schemas.microsoft.com/office/drawing/2014/main" id="{23203185-C6D5-429E-93F8-92361CFA0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8" name="Rectangle 314">
                <a:extLst>
                  <a:ext uri="{FF2B5EF4-FFF2-40B4-BE49-F238E27FC236}">
                    <a16:creationId xmlns:a16="http://schemas.microsoft.com/office/drawing/2014/main" id="{EF04D12E-825E-43BC-9E84-81F055379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2602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INTA 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9" name="Rectangle 315">
                <a:extLst>
                  <a:ext uri="{FF2B5EF4-FFF2-40B4-BE49-F238E27FC236}">
                    <a16:creationId xmlns:a16="http://schemas.microsoft.com/office/drawing/2014/main" id="{A71E2BC7-F660-4982-9462-2AA8CEAA0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0" name="Rectangle 316">
                <a:extLst>
                  <a:ext uri="{FF2B5EF4-FFF2-40B4-BE49-F238E27FC236}">
                    <a16:creationId xmlns:a16="http://schemas.microsoft.com/office/drawing/2014/main" id="{D49D7E0D-373C-4648-9A2C-B9299D8B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60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INT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1" name="Rectangle 317">
                <a:extLst>
                  <a:ext uri="{FF2B5EF4-FFF2-40B4-BE49-F238E27FC236}">
                    <a16:creationId xmlns:a16="http://schemas.microsoft.com/office/drawing/2014/main" id="{8B89A7FB-C500-40C8-975D-51091F337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2" name="Rectangle 318">
                <a:extLst>
                  <a:ext uri="{FF2B5EF4-FFF2-40B4-BE49-F238E27FC236}">
                    <a16:creationId xmlns:a16="http://schemas.microsoft.com/office/drawing/2014/main" id="{6498FD82-A689-4A76-848F-D205945EE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1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" name="Rectangle 319">
                <a:extLst>
                  <a:ext uri="{FF2B5EF4-FFF2-40B4-BE49-F238E27FC236}">
                    <a16:creationId xmlns:a16="http://schemas.microsoft.com/office/drawing/2014/main" id="{8C61B1EC-CF92-4197-A405-B11DD27B5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71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4" name="Rectangle 320">
                <a:extLst>
                  <a:ext uri="{FF2B5EF4-FFF2-40B4-BE49-F238E27FC236}">
                    <a16:creationId xmlns:a16="http://schemas.microsoft.com/office/drawing/2014/main" id="{102D0FF9-AF4F-4921-93E9-2A9C23ED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842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8259A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5" name="Rectangle 321">
                <a:extLst>
                  <a:ext uri="{FF2B5EF4-FFF2-40B4-BE49-F238E27FC236}">
                    <a16:creationId xmlns:a16="http://schemas.microsoft.com/office/drawing/2014/main" id="{CEE4F04A-1E33-4536-84D3-049E1ED2E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2842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从控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6" name="Rectangle 322">
                <a:extLst>
                  <a:ext uri="{FF2B5EF4-FFF2-40B4-BE49-F238E27FC236}">
                    <a16:creationId xmlns:a16="http://schemas.microsoft.com/office/drawing/2014/main" id="{FFEEE6D4-D962-41E7-88ED-67354D88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842"/>
                <a:ext cx="48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     CAS1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7" name="Rectangle 323">
                <a:extLst>
                  <a:ext uri="{FF2B5EF4-FFF2-40B4-BE49-F238E27FC236}">
                    <a16:creationId xmlns:a16="http://schemas.microsoft.com/office/drawing/2014/main" id="{8D43FB3E-0D38-41BE-A8E1-71CE0E63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842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8" name="Rectangle 324">
                <a:extLst>
                  <a:ext uri="{FF2B5EF4-FFF2-40B4-BE49-F238E27FC236}">
                    <a16:creationId xmlns:a16="http://schemas.microsoft.com/office/drawing/2014/main" id="{21D7AD26-CDEC-4C08-AC87-C6C36E31B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958"/>
                <a:ext cx="19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CAS2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9" name="Rectangle 325">
                <a:extLst>
                  <a:ext uri="{FF2B5EF4-FFF2-40B4-BE49-F238E27FC236}">
                    <a16:creationId xmlns:a16="http://schemas.microsoft.com/office/drawing/2014/main" id="{2F2BDE2A-ED69-48C1-9AB2-BD7911DA2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95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0" name="Rectangle 326">
                <a:extLst>
                  <a:ext uri="{FF2B5EF4-FFF2-40B4-BE49-F238E27FC236}">
                    <a16:creationId xmlns:a16="http://schemas.microsoft.com/office/drawing/2014/main" id="{1EE5491B-37FE-401F-8C83-C7B679EC1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" y="3089"/>
                <a:ext cx="5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SP/EN  IRQ7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1" name="Rectangle 327">
                <a:extLst>
                  <a:ext uri="{FF2B5EF4-FFF2-40B4-BE49-F238E27FC236}">
                    <a16:creationId xmlns:a16="http://schemas.microsoft.com/office/drawing/2014/main" id="{46130091-F40C-4AC1-B6CD-CC672D480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308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┅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2" name="Rectangle 328">
                <a:extLst>
                  <a:ext uri="{FF2B5EF4-FFF2-40B4-BE49-F238E27FC236}">
                    <a16:creationId xmlns:a16="http://schemas.microsoft.com/office/drawing/2014/main" id="{A39741F8-30C7-4A75-9A6F-23C314731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2" y="3089"/>
                <a:ext cx="29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IRQ0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" name="Rectangle 329">
                <a:extLst>
                  <a:ext uri="{FF2B5EF4-FFF2-40B4-BE49-F238E27FC236}">
                    <a16:creationId xmlns:a16="http://schemas.microsoft.com/office/drawing/2014/main" id="{51F0F6A6-DB65-4AF6-81AA-EB7DB7AEC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3089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Blip>
                    <a:blip r:embed="rId2"/>
                  </a:buBlip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4" name="Line 330">
                <a:extLst>
                  <a:ext uri="{FF2B5EF4-FFF2-40B4-BE49-F238E27FC236}">
                    <a16:creationId xmlns:a16="http://schemas.microsoft.com/office/drawing/2014/main" id="{7064A2D9-5A0B-4788-A90D-45B0BE3BE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7" y="2602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" name="Line 331">
                <a:extLst>
                  <a:ext uri="{FF2B5EF4-FFF2-40B4-BE49-F238E27FC236}">
                    <a16:creationId xmlns:a16="http://schemas.microsoft.com/office/drawing/2014/main" id="{D30E2108-9191-4DF4-98FA-6E9390586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2602"/>
                <a:ext cx="17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6" name="Line 332">
                <a:extLst>
                  <a:ext uri="{FF2B5EF4-FFF2-40B4-BE49-F238E27FC236}">
                    <a16:creationId xmlns:a16="http://schemas.microsoft.com/office/drawing/2014/main" id="{4779EF68-34BA-4DDA-B909-B87537C5B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6" y="2595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7" name="Line 333">
                <a:extLst>
                  <a:ext uri="{FF2B5EF4-FFF2-40B4-BE49-F238E27FC236}">
                    <a16:creationId xmlns:a16="http://schemas.microsoft.com/office/drawing/2014/main" id="{6B6A8463-492D-4E6D-B43C-411E436D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2602"/>
                <a:ext cx="1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8" name="Line 334">
                <a:extLst>
                  <a:ext uri="{FF2B5EF4-FFF2-40B4-BE49-F238E27FC236}">
                    <a16:creationId xmlns:a16="http://schemas.microsoft.com/office/drawing/2014/main" id="{9CAB6D67-B3DC-4D99-8953-7E0524F80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" y="3074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9" name="Line 335">
                <a:extLst>
                  <a:ext uri="{FF2B5EF4-FFF2-40B4-BE49-F238E27FC236}">
                    <a16:creationId xmlns:a16="http://schemas.microsoft.com/office/drawing/2014/main" id="{3025EE81-27BA-4F65-A92B-47747A516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1" y="3082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0" name="Line 336">
                <a:extLst>
                  <a:ext uri="{FF2B5EF4-FFF2-40B4-BE49-F238E27FC236}">
                    <a16:creationId xmlns:a16="http://schemas.microsoft.com/office/drawing/2014/main" id="{1FFA4A5E-3FCB-43F8-BDFB-4AAA6487E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" y="3082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1" name="Line 337">
                <a:extLst>
                  <a:ext uri="{FF2B5EF4-FFF2-40B4-BE49-F238E27FC236}">
                    <a16:creationId xmlns:a16="http://schemas.microsoft.com/office/drawing/2014/main" id="{755748A1-224F-4141-97FC-C58367E13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3553"/>
                <a:ext cx="618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2" name="Line 338">
                <a:extLst>
                  <a:ext uri="{FF2B5EF4-FFF2-40B4-BE49-F238E27FC236}">
                    <a16:creationId xmlns:a16="http://schemas.microsoft.com/office/drawing/2014/main" id="{B83589A3-3B42-4797-8085-4FA32FB75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4" y="2595"/>
                <a:ext cx="1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" name="Line 339">
                <a:extLst>
                  <a:ext uri="{FF2B5EF4-FFF2-40B4-BE49-F238E27FC236}">
                    <a16:creationId xmlns:a16="http://schemas.microsoft.com/office/drawing/2014/main" id="{256FB59D-54C8-4065-8B35-B1C652313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" y="2595"/>
                <a:ext cx="10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" name="Line 340">
                <a:extLst>
                  <a:ext uri="{FF2B5EF4-FFF2-40B4-BE49-F238E27FC236}">
                    <a16:creationId xmlns:a16="http://schemas.microsoft.com/office/drawing/2014/main" id="{4F023228-D264-4F0B-AEC7-6E166EEDB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456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3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93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3031FD-EB30-41A4-B66F-0C15C6C3E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175589"/>
            <a:ext cx="114966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图中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主片</a:t>
            </a:r>
            <a:r>
              <a:rPr lang="en-US" altLang="zh-CN" sz="28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的</a:t>
            </a:r>
            <a:r>
              <a:rPr lang="en-US" altLang="zh-CN" sz="28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IR3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IR6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接了</a:t>
            </a:r>
            <a:r>
              <a:rPr lang="en-US" altLang="zh-CN" sz="2800" kern="0" dirty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个从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片。主片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端口地址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: 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20H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21H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；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</a:rPr>
              <a:t>#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从片端口地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:0A0H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0A1H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。试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设置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ICW3.</a:t>
            </a: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主片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         ICW3= 0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00  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000B =48H</a:t>
            </a: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从片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1#: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   ICW3= 0000  0</a:t>
            </a:r>
            <a:r>
              <a:rPr lang="en-US" altLang="zh-CN" sz="24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011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=03H</a:t>
            </a: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从片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2#: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   ICW3= 0000  0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110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=06H</a:t>
            </a:r>
            <a:br>
              <a:rPr lang="en-US" altLang="zh-CN" sz="2400" kern="0" dirty="0">
                <a:latin typeface="Times New Roman" panose="02020603050405020304" pitchFamily="18" charset="0"/>
              </a:rPr>
            </a:br>
            <a:r>
              <a:rPr lang="en-US" altLang="zh-CN" sz="2400" kern="0" dirty="0">
                <a:latin typeface="Times New Roman" panose="02020603050405020304" pitchFamily="18" charset="0"/>
              </a:rPr>
              <a:t>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主片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的初始化程序段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MOV        AL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48H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OUT         21H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1#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从片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的初始化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MOV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AL,  03H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540000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OUT 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0A1H,AL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1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7E0A07-4D9B-4BFC-828C-3883AEB0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177" y="2018556"/>
            <a:ext cx="4114800" cy="46508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dirty="0"/>
              <a:t>主片： </a:t>
            </a:r>
            <a:r>
              <a:rPr lang="en-US" altLang="zh-CN" sz="2800" dirty="0"/>
              <a:t>IR3</a:t>
            </a:r>
            <a:r>
              <a:rPr lang="zh-CN" altLang="en-US" sz="2800" dirty="0"/>
              <a:t>有申请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IRR:0000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000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 ISR:0000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000</a:t>
            </a:r>
          </a:p>
          <a:p>
            <a:pPr eaLnBrk="1" hangingPunct="1"/>
            <a:r>
              <a:rPr lang="zh-CN" altLang="en-US" sz="2800" dirty="0"/>
              <a:t>主片向</a:t>
            </a:r>
            <a:r>
              <a:rPr lang="en-US" altLang="zh-CN" sz="2800" dirty="0"/>
              <a:t>CPU</a:t>
            </a:r>
            <a:r>
              <a:rPr lang="zh-CN" altLang="en-US" sz="2800" dirty="0"/>
              <a:t>发</a:t>
            </a:r>
            <a:r>
              <a:rPr lang="en-US" altLang="zh-CN" sz="2800" dirty="0"/>
              <a:t>INTR</a:t>
            </a:r>
            <a:r>
              <a:rPr lang="zh-CN" altLang="en-US" sz="2800" dirty="0"/>
              <a:t>信号</a:t>
            </a:r>
          </a:p>
          <a:p>
            <a:pPr eaLnBrk="1" hangingPunct="1"/>
            <a:r>
              <a:rPr lang="en-US" altLang="zh-CN" sz="2800" dirty="0"/>
              <a:t>CPU</a:t>
            </a:r>
            <a:r>
              <a:rPr lang="zh-CN" altLang="en-US" sz="2800" dirty="0"/>
              <a:t>发回答信号</a:t>
            </a:r>
            <a:r>
              <a:rPr lang="en-US" altLang="zh-CN" sz="2800" dirty="0"/>
              <a:t>INTA</a:t>
            </a:r>
          </a:p>
          <a:p>
            <a:pPr eaLnBrk="1" hangingPunct="1"/>
            <a:r>
              <a:rPr lang="en-US" altLang="zh-CN" sz="2800" dirty="0"/>
              <a:t>2</a:t>
            </a:r>
            <a:r>
              <a:rPr lang="zh-CN" altLang="en-US" sz="2800" dirty="0"/>
              <a:t>个从片都收到</a:t>
            </a:r>
            <a:r>
              <a:rPr lang="en-US" altLang="zh-CN" sz="2800" dirty="0"/>
              <a:t>INTA</a:t>
            </a:r>
          </a:p>
          <a:p>
            <a:pPr eaLnBrk="1" hangingPunct="1"/>
            <a:r>
              <a:rPr lang="zh-CN" altLang="en-US" sz="2800" dirty="0"/>
              <a:t>主片向从片送识别码</a:t>
            </a:r>
            <a:r>
              <a:rPr lang="en-US" altLang="zh-CN" sz="2800" dirty="0"/>
              <a:t>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  CAS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~CAS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=011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2D4BA2-0B78-4D64-93F7-DD7E78E47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64" y="2132856"/>
            <a:ext cx="3732212" cy="45365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0" dirty="0">
                <a:solidFill>
                  <a:srgbClr val="0000FF"/>
                </a:solidFill>
              </a:rPr>
              <a:t>2#</a:t>
            </a:r>
            <a:r>
              <a:rPr lang="zh-CN" altLang="en-US" sz="2800" b="0" dirty="0">
                <a:solidFill>
                  <a:srgbClr val="0000FF"/>
                </a:solidFill>
              </a:rPr>
              <a:t>从片</a:t>
            </a:r>
            <a:endParaRPr lang="zh-CN" altLang="en-US" sz="2800" dirty="0"/>
          </a:p>
          <a:p>
            <a:pPr eaLnBrk="1" hangingPunct="1">
              <a:defRPr/>
            </a:pPr>
            <a:r>
              <a:rPr lang="en-US" altLang="zh-CN" sz="2800" dirty="0"/>
              <a:t>IR5</a:t>
            </a:r>
            <a:r>
              <a:rPr lang="zh-CN" altLang="en-US" sz="2800" dirty="0"/>
              <a:t>有申请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zh-CN" altLang="en-US" sz="2800" dirty="0"/>
              <a:t>   </a:t>
            </a:r>
            <a:r>
              <a:rPr lang="en-US" altLang="zh-CN" sz="2800" dirty="0"/>
              <a:t>IRR: 000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0000</a:t>
            </a: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2800" dirty="0"/>
              <a:t>   ISR: 000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0000</a:t>
            </a:r>
          </a:p>
          <a:p>
            <a:pPr eaLnBrk="1" hangingPunct="1">
              <a:defRPr/>
            </a:pPr>
            <a:r>
              <a:rPr lang="zh-CN" altLang="en-US" sz="2800" dirty="0"/>
              <a:t>向主片发</a:t>
            </a:r>
            <a:r>
              <a:rPr lang="en-US" altLang="zh-CN" sz="2800" dirty="0"/>
              <a:t>INT</a:t>
            </a:r>
            <a:r>
              <a:rPr lang="zh-CN" altLang="en-US" sz="2800" dirty="0"/>
              <a:t>信号</a:t>
            </a:r>
          </a:p>
          <a:p>
            <a:pPr marL="0" indent="0" eaLnBrk="1" hangingPunct="1">
              <a:buNone/>
              <a:defRPr/>
            </a:pPr>
            <a:r>
              <a:rPr lang="en-US" altLang="zh-CN" sz="2800" dirty="0"/>
              <a:t>1</a:t>
            </a:r>
            <a:endParaRPr lang="zh-CN" altLang="en-US" sz="2800" dirty="0"/>
          </a:p>
          <a:p>
            <a:pPr eaLnBrk="1" hangingPunct="1">
              <a:defRPr/>
            </a:pPr>
            <a:r>
              <a:rPr lang="en-US" altLang="zh-CN" sz="2800" dirty="0"/>
              <a:t>2#</a:t>
            </a:r>
            <a:r>
              <a:rPr lang="zh-CN" altLang="en-US" sz="2800" dirty="0"/>
              <a:t>从片与识别码一致</a:t>
            </a:r>
            <a:r>
              <a:rPr lang="en-US" altLang="zh-CN" sz="2800" dirty="0"/>
              <a:t>2#</a:t>
            </a:r>
            <a:r>
              <a:rPr lang="zh-CN" altLang="en-US" sz="2800" dirty="0"/>
              <a:t>从片送出中断类型码</a:t>
            </a:r>
          </a:p>
          <a:p>
            <a:pPr eaLnBrk="1" hangingPunct="1">
              <a:defRPr/>
            </a:pPr>
            <a:endParaRPr lang="en-US" altLang="zh-CN" sz="280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202EA91-8D67-4F9A-ACD1-AC0A8CDB2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870" y="1155434"/>
            <a:ext cx="6248400" cy="101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1#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挂在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IR6</a:t>
            </a:r>
          </a:p>
          <a:p>
            <a:pPr eaLnBrk="1" hangingPunct="1"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2#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挂在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IR3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CD9D9A3F-6C5F-4BE5-89DA-D9495E94D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5176" y="2437657"/>
            <a:ext cx="1524000" cy="1905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2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CB8215-9BE9-4BDB-BCDA-50638BF7A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189046"/>
            <a:ext cx="1036915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(4)  ICW4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的格式（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A0=1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</a:t>
            </a:r>
            <a:r>
              <a:rPr lang="en-US" altLang="zh-CN" sz="2400" kern="0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为方式控制初始化命令字，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写入奇地址端口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。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marL="828000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SFNM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 =0,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一般全嵌套方式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    =1,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特殊全嵌套方式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(Specific Full Nested Mode) 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BUF: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  =0,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非缓冲方式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    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    =1,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缓冲方式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(buffered)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D2(M/S)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主片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(Master)/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从片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(Slave)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M/S=1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作主片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 M/S=0,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作从片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AEOI</a:t>
            </a:r>
            <a:r>
              <a:rPr lang="en-US" altLang="zh-CN" sz="2400" kern="0" dirty="0">
                <a:latin typeface="Times New Roman" panose="02020603050405020304" pitchFamily="18" charset="0"/>
              </a:rPr>
              <a:t>: =0,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中断非自动结束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       =1,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中断自动结束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(Automatic End Of Interrupt)          </a:t>
            </a:r>
          </a:p>
          <a:p>
            <a:pPr marL="828000">
              <a:lnSpc>
                <a:spcPct val="95000"/>
              </a:lnSpc>
              <a:spcBef>
                <a:spcPct val="10000"/>
              </a:spcBef>
            </a:pPr>
            <a:r>
              <a:rPr lang="en-US" altLang="zh-CN" sz="2400" kern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uPM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=0,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用于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位机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 =1,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用于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位机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50936"/>
              </p:ext>
            </p:extLst>
          </p:nvPr>
        </p:nvGraphicFramePr>
        <p:xfrm>
          <a:off x="1596440" y="5683259"/>
          <a:ext cx="771683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文档" r:id="rId3" imgW="6590114" imgH="1198483" progId="Word.Document.8">
                  <p:embed/>
                </p:oleObj>
              </mc:Choice>
              <mc:Fallback>
                <p:oleObj name="文档" r:id="rId3" imgW="6590114" imgH="1198483" progId="Word.Document.8">
                  <p:embed/>
                  <p:pic>
                    <p:nvPicPr>
                      <p:cNvPr id="96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440" y="5683259"/>
                        <a:ext cx="7716838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03" y="5619810"/>
            <a:ext cx="576064" cy="10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89" y="1099034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初始化在微机系统中的使用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ACA1FB5-2B17-4AFC-84A7-8193A590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726" y="6511611"/>
            <a:ext cx="3352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的初始化流程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392619C-39BA-4A19-9346-21C94F15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7" y="2023729"/>
            <a:ext cx="48768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en-US" altLang="zh-CN" sz="2800" b="1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）初始化编程流程</a:t>
            </a:r>
            <a:r>
              <a:rPr lang="zh-CN" altLang="en-US" sz="2800" b="1" dirty="0">
                <a:solidFill>
                  <a:srgbClr val="22125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22125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sz="2800" b="1" dirty="0">
                <a:solidFill>
                  <a:srgbClr val="22125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ICW1~ICW4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22125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2800" b="1" dirty="0">
                <a:solidFill>
                  <a:srgbClr val="22125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F1BAEA-E835-4EBA-A983-08D38E2B78D9}"/>
              </a:ext>
            </a:extLst>
          </p:cNvPr>
          <p:cNvGrpSpPr>
            <a:grpSpLocks/>
          </p:cNvGrpSpPr>
          <p:nvPr/>
        </p:nvGrpSpPr>
        <p:grpSpPr bwMode="auto">
          <a:xfrm>
            <a:off x="5879976" y="1556792"/>
            <a:ext cx="4762500" cy="4948239"/>
            <a:chOff x="2472" y="769"/>
            <a:chExt cx="3000" cy="3117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431C865-6ECE-4A4F-9475-3D2F0599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769"/>
              <a:ext cx="2446" cy="252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送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是否级连，是否用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A426376-6375-404D-A1C9-58D3D4B4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167"/>
              <a:ext cx="1649" cy="252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设中断类型码</a:t>
              </a: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006A8A4-848D-4176-8D36-7B588C23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475"/>
              <a:ext cx="2558" cy="501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是否级连方式？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FA38F9BD-278D-405E-9431-69F9CE8DD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2066"/>
              <a:ext cx="674" cy="252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09B6DFD7-A2C8-4483-81CA-2C9D77FA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486"/>
              <a:ext cx="2634" cy="501"/>
            </a:xfrm>
            <a:prstGeom prst="flowChartDecision">
              <a:avLst/>
            </a:prstGeom>
            <a:solidFill>
              <a:srgbClr val="FFFFCC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需要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DCB84D4-DAE7-4B87-83A7-29386B26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3154"/>
              <a:ext cx="674" cy="252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ED3267CE-D572-469E-A2CB-B81795CE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634"/>
              <a:ext cx="1092" cy="252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准备接受中断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D711891-741B-4604-B57E-BFCDE27FE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" y="1021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95A6E6C-A2DA-44D8-848C-A10A5FFBB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" y="1405"/>
              <a:ext cx="0" cy="96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F713F73-1893-403B-94BF-5181253CB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933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DF1277A-2B63-4E89-A671-7C98C03D0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2320"/>
              <a:ext cx="0" cy="189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FFEC0BA5-FDBA-47A0-AFEC-1989F6C9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2944"/>
              <a:ext cx="0" cy="208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54CF645D-BFB1-4678-815D-FED9175F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3392"/>
              <a:ext cx="0" cy="24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FFF380F2-DEC1-4DA5-94E3-3C1A07313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3" y="1741"/>
              <a:ext cx="439" cy="3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6A16326-8C98-4D3B-A4F0-417524FC7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741"/>
              <a:ext cx="0" cy="675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99B36E9C-B2C6-4088-B534-500D3429B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" y="2752"/>
              <a:ext cx="366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54272E42-B17E-4C9F-9BA5-986565F54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752"/>
              <a:ext cx="0" cy="784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136920C3-92D8-431F-B508-CAA7F6428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" y="1840"/>
              <a:ext cx="2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EAE10F5A-E0E5-4337-AAB8-66248AFB6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" y="1312"/>
              <a:ext cx="58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	N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BDCEEB17-4151-4F37-8CC6-21974203E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2461"/>
              <a:ext cx="36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0589ACF-4B2E-45D9-B684-DA33FB633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944"/>
              <a:ext cx="2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B28A5FCE-E596-4F88-8B81-A4AB02BDF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9" y="2416"/>
              <a:ext cx="168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D7418977-AB5C-4DE6-B8C6-562F7091B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9" y="3536"/>
              <a:ext cx="168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9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853" y="1196678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altLang="zh-CN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6.1.4 </a:t>
            </a:r>
            <a:r>
              <a:rPr lang="zh-CN" altLang="en-US" sz="3200" b="1" kern="0" dirty="0" smtClean="0">
                <a:solidFill>
                  <a:srgbClr val="0000FF"/>
                </a:solidFill>
                <a:ea typeface="黑体" panose="02010609060101010101" pitchFamily="2" charset="-122"/>
              </a:rPr>
              <a:t>中断类型号与中断向量指针</a:t>
            </a:r>
            <a:endParaRPr lang="en-US" altLang="zh-CN" sz="3200" b="1" kern="0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0AB4F-90F3-4220-8B57-6BCAD352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52" y="2071149"/>
            <a:ext cx="10684748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kern="0" dirty="0">
                <a:latin typeface="Arial" panose="020B0604020202020204" pitchFamily="34" charset="0"/>
              </a:rPr>
              <a:t>共</a:t>
            </a:r>
            <a:r>
              <a:rPr lang="en-US" altLang="zh-CN" kern="0" dirty="0">
                <a:solidFill>
                  <a:srgbClr val="C00000"/>
                </a:solidFill>
                <a:latin typeface="Arial" panose="020B0604020202020204" pitchFamily="34" charset="0"/>
              </a:rPr>
              <a:t>256</a:t>
            </a:r>
            <a:r>
              <a:rPr lang="zh-CN" altLang="en-US" kern="0" dirty="0">
                <a:solidFill>
                  <a:srgbClr val="C00000"/>
                </a:solidFill>
                <a:latin typeface="Arial" panose="020B0604020202020204" pitchFamily="34" charset="0"/>
              </a:rPr>
              <a:t>个</a:t>
            </a:r>
            <a:r>
              <a:rPr lang="zh-CN" altLang="en-US" kern="0" dirty="0">
                <a:latin typeface="Arial" panose="020B0604020202020204" pitchFamily="34" charset="0"/>
              </a:rPr>
              <a:t>类型号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zh-CN" altLang="en-US" kern="0" dirty="0">
                <a:latin typeface="Arial" panose="020B0604020202020204" pitchFamily="34" charset="0"/>
              </a:rPr>
              <a:t>一个中断源对应一个类型号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CN" kern="0" dirty="0" smtClean="0">
                <a:solidFill>
                  <a:srgbClr val="CC0000"/>
                </a:solidFill>
                <a:latin typeface="Arial" panose="020B0604020202020204" pitchFamily="34" charset="0"/>
              </a:rPr>
              <a:t>8086</a:t>
            </a:r>
            <a:r>
              <a:rPr lang="zh-CN" altLang="en-US" kern="0" dirty="0">
                <a:solidFill>
                  <a:srgbClr val="CC0000"/>
                </a:solidFill>
                <a:latin typeface="Arial" panose="020B0604020202020204" pitchFamily="34" charset="0"/>
              </a:rPr>
              <a:t>中断向量由四个字节组成</a:t>
            </a:r>
            <a:r>
              <a:rPr lang="zh-CN" altLang="en-US" kern="0" dirty="0">
                <a:latin typeface="Arial" panose="020B0604020202020204" pitchFamily="34" charset="0"/>
              </a:rPr>
              <a:t>：</a:t>
            </a: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个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高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地址字节：存放中断服务程序的代码段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段基址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；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ct val="30000"/>
              </a:spcBef>
            </a:pPr>
            <a:r>
              <a:rPr lang="zh-CN" altLang="en-US" sz="2800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个</a:t>
            </a:r>
            <a:r>
              <a:rPr lang="zh-CN" altLang="en-US" sz="28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低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地址字节：存放中断服务程序的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偏移地址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  <a:endParaRPr lang="zh-CN" altLang="en-US" sz="2800" kern="0" dirty="0">
              <a:latin typeface="Arial" panose="020B060402020202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中断的概念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348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759" y="196026"/>
            <a:ext cx="9066212" cy="792162"/>
          </a:xfrm>
          <a:prstGeom prst="rect">
            <a:avLst/>
          </a:prstGeom>
        </p:spPr>
        <p:txBody>
          <a:bodyPr/>
          <a:lstStyle/>
          <a:p>
            <a:r>
              <a:rPr lang="pt-BR" altLang="zh-CN" sz="4401" b="1" kern="0" dirty="0">
                <a:solidFill>
                  <a:srgbClr val="333399"/>
                </a:solidFill>
                <a:ea typeface="黑体" panose="02010609060101010101" pitchFamily="2" charset="-122"/>
              </a:rPr>
              <a:t>8259A </a:t>
            </a:r>
            <a:r>
              <a:rPr lang="zh-CN" altLang="pt-BR" sz="4401" b="1" kern="0" dirty="0">
                <a:solidFill>
                  <a:srgbClr val="333399"/>
                </a:solidFill>
                <a:ea typeface="黑体" panose="02010609060101010101" pitchFamily="2" charset="-122"/>
              </a:rPr>
              <a:t>的初始化命令字</a:t>
            </a:r>
            <a:endParaRPr lang="en-US" altLang="zh-CN" sz="4401" b="1" kern="0" dirty="0">
              <a:solidFill>
                <a:srgbClr val="333399"/>
              </a:solidFill>
              <a:ea typeface="黑体" panose="0201060906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4" y="1198113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  <a:t>的级连设置 </a:t>
            </a:r>
            <a:b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147A247-E464-4F28-96FE-DC960AE7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4" y="6846246"/>
            <a:ext cx="184731" cy="46166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8F3256E-32AA-4955-B62A-6884214C0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410" y="5910451"/>
            <a:ext cx="4005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的初始化流程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4CDC6C79-B595-4FC0-BFF1-D94E9989141F}"/>
              </a:ext>
            </a:extLst>
          </p:cNvPr>
          <p:cNvGrpSpPr>
            <a:grpSpLocks/>
          </p:cNvGrpSpPr>
          <p:nvPr/>
        </p:nvGrpSpPr>
        <p:grpSpPr bwMode="auto">
          <a:xfrm>
            <a:off x="2501902" y="1916835"/>
            <a:ext cx="7186614" cy="3455987"/>
            <a:chOff x="916" y="1117"/>
            <a:chExt cx="4527" cy="2177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845D3735-0FC8-4289-BFEC-73590682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303"/>
              <a:ext cx="2868" cy="252"/>
            </a:xfrm>
            <a:prstGeom prst="flowChart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的高五位为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，低三位为标识码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DE5D954-4231-488F-9C8D-23C090160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2541"/>
              <a:ext cx="18" cy="753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D6E85FAF-C285-43BA-B49B-47ABC5B96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2877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BC7B5E31-CA02-4660-A192-6C38D663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700"/>
              <a:ext cx="2492" cy="501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本片为主片吗？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B10120D-BA51-44A4-9090-C5DB64CE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157"/>
              <a:ext cx="0" cy="144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C0C50685-0A79-42FF-880B-91AF1AE52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109"/>
              <a:ext cx="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439023AC-2066-4708-84A0-046281F10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2205"/>
              <a:ext cx="1487" cy="543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305AC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ICW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的各位对应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~IR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的连接情况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B9AD81D-EE50-4A11-BA58-AB94274FE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1965"/>
              <a:ext cx="1056" cy="0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9F5B09A-0BC0-4222-88E6-F86AF9E37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965"/>
              <a:ext cx="0" cy="240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85A39BD1-1787-4B7C-8A3A-B1BBEF8B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33"/>
              <a:ext cx="0" cy="192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D217743B-9E89-445D-A147-DEAA4F5AB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925"/>
              <a:ext cx="2132" cy="6"/>
            </a:xfrm>
            <a:prstGeom prst="line">
              <a:avLst/>
            </a:prstGeom>
            <a:noFill/>
            <a:ln w="19050">
              <a:solidFill>
                <a:srgbClr val="305AC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FCC78829-FB3E-4A4C-A63B-B197841D9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1725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pitchFamily="2" charset="2"/>
                <a:buBlip>
                  <a:blip r:embed="rId2"/>
                </a:buBlip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07211E7-6043-4173-BDA0-D87AC1547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17"/>
              <a:ext cx="0" cy="589"/>
            </a:xfrm>
            <a:prstGeom prst="line">
              <a:avLst/>
            </a:prstGeom>
            <a:noFill/>
            <a:ln w="19050" cap="sq">
              <a:solidFill>
                <a:srgbClr val="003399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743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的使用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D8D19-E360-4FC4-B84C-868E8212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836013"/>
            <a:ext cx="10369152" cy="481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单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片使用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的初始化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(1)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要求：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IBM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PC/XT 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8259A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，单片，边缘触发，全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嵌套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方式，非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自动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EOI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设定</a:t>
            </a:r>
            <a:r>
              <a:rPr lang="en-US" altLang="zh-CN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级中断类型码为</a:t>
            </a:r>
            <a:r>
              <a:rPr lang="en-US" altLang="zh-CN" sz="2800" kern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08H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     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端口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地址：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20H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21H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sz="2800" kern="0" dirty="0">
                <a:latin typeface="Times New Roman" panose="02020603050405020304" pitchFamily="18" charset="0"/>
              </a:rPr>
              <a:t>(2)</a:t>
            </a:r>
            <a:r>
              <a:rPr lang="zh-CN" altLang="en-US" sz="2800" kern="0" dirty="0">
                <a:latin typeface="Times New Roman" panose="02020603050405020304" pitchFamily="18" charset="0"/>
              </a:rPr>
              <a:t>硬件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连接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CAS2~CAS0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不用，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SP/EN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接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+5V.  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(3)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初始化命令字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     ICW1=000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B    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;</a:t>
            </a:r>
            <a:r>
              <a:rPr lang="en-US" altLang="zh-CN" sz="2000" kern="0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边缘触发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kern="0" dirty="0" smtClean="0">
                <a:solidFill>
                  <a:srgbClr val="009900"/>
                </a:solidFill>
                <a:latin typeface="Times New Roman" panose="02020603050405020304" pitchFamily="18" charset="0"/>
              </a:rPr>
              <a:t>单片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需</a:t>
            </a:r>
            <a:r>
              <a:rPr lang="en-US" altLang="zh-CN" sz="2000" kern="0" dirty="0" smtClean="0">
                <a:solidFill>
                  <a:srgbClr val="003399"/>
                </a:solidFill>
                <a:latin typeface="Times New Roman" panose="02020603050405020304" pitchFamily="18" charset="0"/>
              </a:rPr>
              <a:t>ICW4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sz="2800" kern="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ICW2=00001 000B    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;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设置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类型码的高</a:t>
            </a:r>
            <a:r>
              <a:rPr lang="en-US" altLang="zh-CN" sz="2000" kern="0" dirty="0">
                <a:latin typeface="Times New Roman" panose="02020603050405020304" pitchFamily="18" charset="0"/>
              </a:rPr>
              <a:t>5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位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sz="2800" kern="0" dirty="0">
                <a:latin typeface="Times New Roman" panose="02020603050405020304" pitchFamily="18" charset="0"/>
              </a:rPr>
              <a:t>    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ICW4=0000 </a:t>
            </a:r>
            <a:r>
              <a:rPr lang="en-US" altLang="zh-CN" sz="2800" kern="0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kern="0" dirty="0" smtClean="0">
                <a:solidFill>
                  <a:srgbClr val="99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B    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;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全嵌套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</a:t>
            </a:r>
            <a:r>
              <a:rPr lang="zh-CN" altLang="en-US" sz="2000" kern="0" dirty="0">
                <a:solidFill>
                  <a:srgbClr val="800000"/>
                </a:solidFill>
                <a:latin typeface="Times New Roman" panose="02020603050405020304" pitchFamily="18" charset="0"/>
              </a:rPr>
              <a:t>非缓冲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0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非自动</a:t>
            </a:r>
            <a:r>
              <a:rPr lang="en-US" altLang="zh-CN" sz="2000" kern="0" dirty="0">
                <a:solidFill>
                  <a:srgbClr val="CC0000"/>
                </a:solidFill>
                <a:latin typeface="Times New Roman" panose="02020603050405020304" pitchFamily="18" charset="0"/>
              </a:rPr>
              <a:t>EOI,</a:t>
            </a:r>
            <a:r>
              <a:rPr lang="en-US" altLang="zh-CN" sz="20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20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位机</a:t>
            </a:r>
            <a:endParaRPr lang="zh-CN" altLang="en-US" sz="2000" kern="0" dirty="0">
              <a:latin typeface="Times New Roman" panose="02020603050405020304" pitchFamily="18" charset="0"/>
            </a:endParaRPr>
          </a:p>
          <a:p>
            <a:endParaRPr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57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268760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初始化编程：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00DCA2-9878-40AF-A614-E98290A78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06" y="1844824"/>
            <a:ext cx="981261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….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MOV     AL,   13H    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;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ICW1: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边沿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触发</a:t>
            </a:r>
            <a:r>
              <a:rPr lang="en-US" altLang="zh-CN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单片</a:t>
            </a:r>
            <a:r>
              <a:rPr lang="en-US" altLang="zh-CN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要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ICW4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OUT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20H,  AL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MOV   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AL,  08H           ;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ICW2:IRQ0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中断类型为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08H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OUT      21H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   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MOV     AL,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05H        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ICW4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全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嵌套，</a:t>
            </a:r>
            <a:r>
              <a:rPr lang="en-US" altLang="zh-CN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8086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系统，普通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4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方式</a:t>
            </a:r>
            <a:endParaRPr lang="zh-CN" altLang="en-US" sz="2400" kern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OUT      21H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 AL            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5307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13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问题：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7BA1E4-219A-4439-8ABA-AA239D36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772816"/>
            <a:ext cx="9937104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8529A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仅占用两个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地址，它是如何区别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ICW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命令 ？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1) 4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ICW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命令依次写入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必须写入偶地址端口（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A0=0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必须写入奇地址端口（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A0=1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只有在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中的</a:t>
            </a:r>
            <a:r>
              <a:rPr lang="en-US" altLang="zh-CN" sz="2400" kern="0" dirty="0">
                <a:latin typeface="Times New Roman" panose="02020603050405020304" pitchFamily="18" charset="0"/>
              </a:rPr>
              <a:t>SNGL=0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即级联时写入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ICW4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只有在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IC4=1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时才写入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2) 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三条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OCW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命令次序上没有要求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但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写入偶地址端口，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写入奇地址端口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D4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D3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位为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时为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时为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OCW3</a:t>
            </a:r>
            <a:endParaRPr lang="zh-CN" altLang="en-US" sz="2400" kern="0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8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340768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问题：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5345C1B-CE27-4049-9ED0-B67B3281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316" y="2060848"/>
            <a:ext cx="9863283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kern="0" dirty="0">
                <a:solidFill>
                  <a:srgbClr val="0000FF"/>
                </a:solidFill>
              </a:rPr>
              <a:t>8259A</a:t>
            </a:r>
            <a:r>
              <a:rPr lang="zh-CN" altLang="en-US" sz="2800" kern="0" dirty="0">
                <a:solidFill>
                  <a:srgbClr val="0000FF"/>
                </a:solidFill>
              </a:rPr>
              <a:t>的</a:t>
            </a:r>
            <a:r>
              <a:rPr lang="en-US" altLang="zh-CN" sz="2800" kern="0" dirty="0">
                <a:solidFill>
                  <a:srgbClr val="0000FF"/>
                </a:solidFill>
              </a:rPr>
              <a:t>ICW2</a:t>
            </a:r>
            <a:r>
              <a:rPr lang="zh-CN" altLang="en-US" sz="2800" kern="0" dirty="0">
                <a:solidFill>
                  <a:srgbClr val="0000FF"/>
                </a:solidFill>
              </a:rPr>
              <a:t>设置了中断类型码的哪几位？说明对</a:t>
            </a:r>
            <a:r>
              <a:rPr lang="en-US" altLang="zh-CN" sz="2800" kern="0" dirty="0">
                <a:solidFill>
                  <a:srgbClr val="0000FF"/>
                </a:solidFill>
              </a:rPr>
              <a:t>8259A</a:t>
            </a:r>
            <a:r>
              <a:rPr lang="zh-CN" altLang="en-US" sz="2800" kern="0" dirty="0">
                <a:solidFill>
                  <a:srgbClr val="0000FF"/>
                </a:solidFill>
              </a:rPr>
              <a:t>分别设置</a:t>
            </a:r>
            <a:r>
              <a:rPr lang="en-US" altLang="zh-CN" sz="2800" kern="0" dirty="0">
                <a:solidFill>
                  <a:srgbClr val="0000FF"/>
                </a:solidFill>
              </a:rPr>
              <a:t>ICW2</a:t>
            </a:r>
            <a:r>
              <a:rPr lang="zh-CN" altLang="en-US" sz="2800" kern="0" dirty="0">
                <a:solidFill>
                  <a:srgbClr val="0000FF"/>
                </a:solidFill>
              </a:rPr>
              <a:t>为</a:t>
            </a:r>
            <a:r>
              <a:rPr lang="en-US" altLang="zh-CN" sz="2800" kern="0" dirty="0">
                <a:solidFill>
                  <a:srgbClr val="0000FF"/>
                </a:solidFill>
              </a:rPr>
              <a:t>30H</a:t>
            </a:r>
            <a:r>
              <a:rPr lang="zh-CN" altLang="en-US" sz="2800" kern="0" dirty="0">
                <a:solidFill>
                  <a:srgbClr val="0000FF"/>
                </a:solidFill>
              </a:rPr>
              <a:t>、</a:t>
            </a:r>
            <a:r>
              <a:rPr lang="en-US" altLang="zh-CN" sz="2800" kern="0" dirty="0">
                <a:solidFill>
                  <a:srgbClr val="0000FF"/>
                </a:solidFill>
              </a:rPr>
              <a:t>38H</a:t>
            </a:r>
            <a:r>
              <a:rPr lang="zh-CN" altLang="en-US" sz="2800" kern="0" dirty="0">
                <a:solidFill>
                  <a:srgbClr val="0000FF"/>
                </a:solidFill>
              </a:rPr>
              <a:t>、</a:t>
            </a:r>
            <a:r>
              <a:rPr lang="en-US" altLang="zh-CN" sz="2800" kern="0" dirty="0">
                <a:solidFill>
                  <a:srgbClr val="0000FF"/>
                </a:solidFill>
              </a:rPr>
              <a:t>36H</a:t>
            </a:r>
            <a:r>
              <a:rPr lang="zh-CN" altLang="en-US" sz="2800" kern="0" dirty="0">
                <a:solidFill>
                  <a:srgbClr val="0000FF"/>
                </a:solidFill>
              </a:rPr>
              <a:t>有什么差别？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2800" kern="0" dirty="0"/>
              <a:t>		</a:t>
            </a:r>
            <a:r>
              <a:rPr lang="en-US" altLang="zh-CN" sz="2800" kern="0" dirty="0"/>
              <a:t>30H=</a:t>
            </a:r>
            <a:r>
              <a:rPr lang="en-US" altLang="zh-CN" sz="2800" kern="0" dirty="0">
                <a:solidFill>
                  <a:srgbClr val="FF0000"/>
                </a:solidFill>
              </a:rPr>
              <a:t>00110</a:t>
            </a:r>
            <a:r>
              <a:rPr lang="en-US" altLang="zh-CN" sz="2800" kern="0" dirty="0"/>
              <a:t>000B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800" kern="0" dirty="0"/>
              <a:t>		38H=</a:t>
            </a:r>
            <a:r>
              <a:rPr lang="en-US" altLang="zh-CN" sz="2800" kern="0" dirty="0">
                <a:solidFill>
                  <a:srgbClr val="FF0000"/>
                </a:solidFill>
              </a:rPr>
              <a:t>00111</a:t>
            </a:r>
            <a:r>
              <a:rPr lang="en-US" altLang="zh-CN" sz="2800" kern="0" dirty="0"/>
              <a:t>000B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800" kern="0" dirty="0"/>
              <a:t>		36H=</a:t>
            </a:r>
            <a:r>
              <a:rPr lang="en-US" altLang="zh-CN" sz="2800" kern="0" dirty="0">
                <a:solidFill>
                  <a:srgbClr val="FF0000"/>
                </a:solidFill>
              </a:rPr>
              <a:t>00110</a:t>
            </a:r>
            <a:r>
              <a:rPr lang="en-US" altLang="zh-CN" sz="2800" kern="0" dirty="0"/>
              <a:t>110B</a:t>
            </a:r>
          </a:p>
          <a:p>
            <a:pPr>
              <a:lnSpc>
                <a:spcPct val="130000"/>
              </a:lnSpc>
            </a:pPr>
            <a:r>
              <a:rPr lang="en-US" altLang="zh-CN" sz="2800" kern="0" dirty="0"/>
              <a:t> </a:t>
            </a:r>
            <a:r>
              <a:rPr lang="zh-CN" altLang="en-US" sz="2800" kern="0" dirty="0">
                <a:solidFill>
                  <a:srgbClr val="0000FF"/>
                </a:solidFill>
              </a:rPr>
              <a:t>如何设置</a:t>
            </a:r>
            <a:r>
              <a:rPr lang="en-US" altLang="zh-CN" sz="2800" kern="0" dirty="0">
                <a:solidFill>
                  <a:srgbClr val="0000FF"/>
                </a:solidFill>
              </a:rPr>
              <a:t>8259</a:t>
            </a:r>
            <a:r>
              <a:rPr lang="zh-CN" altLang="en-US" sz="2800" kern="0" dirty="0">
                <a:solidFill>
                  <a:srgbClr val="0000FF"/>
                </a:solidFill>
              </a:rPr>
              <a:t>屏蔽字？</a:t>
            </a:r>
          </a:p>
          <a:p>
            <a:pPr>
              <a:lnSpc>
                <a:spcPct val="130000"/>
              </a:lnSpc>
            </a:pPr>
            <a:r>
              <a:rPr lang="zh-CN" altLang="en-US" sz="2800" kern="0" dirty="0">
                <a:solidFill>
                  <a:srgbClr val="0000FF"/>
                </a:solidFill>
              </a:rPr>
              <a:t> 可以读出</a:t>
            </a:r>
            <a:r>
              <a:rPr lang="en-US" altLang="zh-CN" sz="2800" kern="0" dirty="0">
                <a:solidFill>
                  <a:srgbClr val="0000FF"/>
                </a:solidFill>
              </a:rPr>
              <a:t>8259</a:t>
            </a:r>
            <a:r>
              <a:rPr lang="zh-CN" altLang="en-US" sz="2800" kern="0" dirty="0">
                <a:solidFill>
                  <a:srgbClr val="0000FF"/>
                </a:solidFill>
              </a:rPr>
              <a:t>中的哪些寄存器内容？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3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6.3.5 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的操作命令字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B1F807-A297-4D2F-9235-565F88B4E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916832"/>
            <a:ext cx="81788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zh-CN" sz="28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OCWi</a:t>
            </a:r>
            <a:r>
              <a:rPr lang="en-US" altLang="zh-CN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800" kern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=1~3)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设屏蔽字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设优先级循环方式与中断结束（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EOI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）方式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ISR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查询是否</a:t>
            </a:r>
            <a:r>
              <a:rPr lang="zh-CN" altLang="en-US" sz="2400" kern="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有：中断请求？</a:t>
            </a:r>
            <a:endParaRPr lang="zh-CN" altLang="en-US" sz="2400" kern="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地址：偶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地址端口（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A0=0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奇地址端口（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A0=1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）</a:t>
            </a:r>
          </a:p>
          <a:p>
            <a:pPr>
              <a:defRPr/>
            </a:pPr>
            <a:endParaRPr lang="en-US" altLang="zh-CN" sz="28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232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1638028-C7B0-4471-B941-365BCAFDB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30" y="1412776"/>
            <a:ext cx="10657184" cy="576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  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OCW1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的格式（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A0=1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720000">
              <a:lnSpc>
                <a:spcPct val="150000"/>
              </a:lnSpc>
            </a:pPr>
            <a:r>
              <a:rPr lang="en-US" altLang="zh-CN" sz="2400" kern="0" dirty="0">
                <a:latin typeface="Times New Roman" panose="02020603050405020304" pitchFamily="18" charset="0"/>
              </a:rPr>
              <a:t>OCW1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称为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屏蔽命令字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，写入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8259A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奇地址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端口。</a:t>
            </a:r>
          </a:p>
          <a:p>
            <a:pPr marL="720000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</a:rPr>
              <a:t>当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某位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，表示对应的中断请求被屏蔽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。</a:t>
            </a:r>
            <a:endParaRPr lang="zh-CN" altLang="en-US" sz="2400" kern="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例如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屏蔽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与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IR4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，则</a:t>
            </a:r>
            <a:r>
              <a:rPr lang="en-US" altLang="zh-CN" sz="2400" kern="0" dirty="0">
                <a:latin typeface="Times New Roman" panose="02020603050405020304" pitchFamily="18" charset="0"/>
              </a:rPr>
              <a:t>OCW1=000</a:t>
            </a:r>
            <a:r>
              <a:rPr lang="en-US" altLang="zh-CN" sz="2400" kern="0" dirty="0">
                <a:solidFill>
                  <a:srgbClr val="FFC000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000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		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    MOV</a:t>
            </a:r>
            <a:r>
              <a:rPr lang="en-US" altLang="zh-CN" sz="2400" kern="0" dirty="0">
                <a:latin typeface="Times New Roman" panose="02020603050405020304" pitchFamily="18" charset="0"/>
              </a:rPr>
              <a:t>	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AL</a:t>
            </a:r>
            <a:r>
              <a:rPr lang="en-US" altLang="zh-CN" sz="2400" kern="0" dirty="0">
                <a:latin typeface="Times New Roman" panose="02020603050405020304" pitchFamily="18" charset="0"/>
              </a:rPr>
              <a:t>, 00011000B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    OUT      21H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, AL</a:t>
            </a:r>
            <a:r>
              <a:rPr lang="en-US" altLang="zh-CN" sz="2400" kern="0" dirty="0">
                <a:latin typeface="Times New Roman" panose="02020603050405020304" pitchFamily="18" charset="0"/>
              </a:rPr>
              <a:t>	;OCW1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奇地址端口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kern="0" dirty="0">
                <a:solidFill>
                  <a:srgbClr val="900620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800" kern="0" dirty="0">
                <a:solidFill>
                  <a:srgbClr val="900620"/>
                </a:solidFill>
                <a:latin typeface="Times New Roman" panose="02020603050405020304" pitchFamily="18" charset="0"/>
              </a:rPr>
            </a:br>
            <a:endParaRPr lang="zh-CN" altLang="en-US" sz="2800" kern="0" dirty="0">
              <a:solidFill>
                <a:srgbClr val="90062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5332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6BE2B1-28D3-42C1-A43D-020FF903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958752"/>
            <a:ext cx="1092053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kern="0" dirty="0">
                <a:latin typeface="Times New Roman" panose="02020603050405020304" pitchFamily="18" charset="0"/>
              </a:rPr>
              <a:t>用于设置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优先级循环方式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和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中断结束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方式，写入</a:t>
            </a:r>
            <a:r>
              <a:rPr lang="zh-CN" altLang="en-US" sz="28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偶地址</a:t>
            </a:r>
            <a:r>
              <a:rPr lang="zh-CN" altLang="en-US" sz="2800" kern="0" dirty="0">
                <a:latin typeface="Times New Roman" panose="02020603050405020304" pitchFamily="18" charset="0"/>
              </a:rPr>
              <a:t>单元。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3:         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特征位</a:t>
            </a:r>
            <a:endParaRPr lang="zh-CN" altLang="en-US" sz="2400" kern="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D7(R):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   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，优先级循环方式；</a:t>
            </a:r>
            <a:r>
              <a:rPr lang="en-US" altLang="zh-CN" sz="2400" kern="0" dirty="0">
                <a:latin typeface="Times New Roman" panose="02020603050405020304" pitchFamily="18" charset="0"/>
              </a:rPr>
              <a:t>R=0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，非循环方式。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D5(EOI):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，在中断服务完毕，发中断结束命令，使</a:t>
            </a:r>
            <a:r>
              <a:rPr lang="zh-CN" alt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当前</a:t>
            </a:r>
            <a:r>
              <a:rPr lang="en-US" altLang="zh-CN" sz="2400" kern="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ISR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的对应位</a:t>
            </a:r>
            <a:r>
              <a:rPr lang="en-US" altLang="zh-CN" sz="2400" kern="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400" kern="0" baseline="-250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复位。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D5(EOI):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，不发</a:t>
            </a:r>
            <a:r>
              <a:rPr lang="en-US" altLang="zh-CN" sz="2400" kern="0" dirty="0">
                <a:latin typeface="Times New Roman" panose="02020603050405020304" pitchFamily="18" charset="0"/>
              </a:rPr>
              <a:t>EOI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，自动清除对应</a:t>
            </a:r>
            <a:r>
              <a:rPr lang="en-US" altLang="zh-CN" sz="2400" kern="0" dirty="0" err="1">
                <a:latin typeface="Times New Roman" panose="02020603050405020304" pitchFamily="18" charset="0"/>
              </a:rPr>
              <a:t>IS</a:t>
            </a:r>
            <a:r>
              <a:rPr lang="en-US" altLang="zh-CN" sz="2400" kern="0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D6(SL):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 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，用</a:t>
            </a:r>
            <a:r>
              <a:rPr lang="en-US" altLang="zh-CN" sz="2400" kern="0" dirty="0">
                <a:latin typeface="Times New Roman" panose="02020603050405020304" pitchFamily="18" charset="0"/>
              </a:rPr>
              <a:t>L2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L1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0" dirty="0">
                <a:latin typeface="Times New Roman" panose="02020603050405020304" pitchFamily="18" charset="0"/>
              </a:rPr>
              <a:t>L0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指定中断等级。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ICW4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中，若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AEOI=1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，自动清除当前</a:t>
            </a:r>
            <a:r>
              <a:rPr lang="en-US" altLang="zh-CN" sz="2400" kern="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400" kern="0" baseline="-25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AEOI=0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kern="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400" kern="0" baseline="-250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要用</a:t>
            </a:r>
            <a:r>
              <a:rPr lang="en-US" altLang="zh-CN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400" kern="0" dirty="0">
                <a:solidFill>
                  <a:srgbClr val="006600"/>
                </a:solidFill>
                <a:latin typeface="Times New Roman" panose="02020603050405020304" pitchFamily="18" charset="0"/>
              </a:rPr>
              <a:t>清除。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D80181-8710-4F83-99F8-50E9A099C397}"/>
              </a:ext>
            </a:extLst>
          </p:cNvPr>
          <p:cNvSpPr txBox="1">
            <a:spLocks noChangeArrowheads="1"/>
          </p:cNvSpPr>
          <p:nvPr/>
        </p:nvSpPr>
        <p:spPr>
          <a:xfrm>
            <a:off x="796831" y="1283804"/>
            <a:ext cx="7772400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OCW2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的格式（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A0=0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1810128-0948-4D4F-9169-3BD4A73789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985404"/>
              </p:ext>
            </p:extLst>
          </p:nvPr>
        </p:nvGraphicFramePr>
        <p:xfrm>
          <a:off x="2927350" y="2600908"/>
          <a:ext cx="6337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文档" r:id="rId3" imgW="6424506" imgH="1238084" progId="Word.Document.8">
                  <p:embed/>
                </p:oleObj>
              </mc:Choice>
              <mc:Fallback>
                <p:oleObj name="文档" r:id="rId3" imgW="6424506" imgH="1238084" progId="Word.Document.8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C55CCC57-3F1A-4403-BDB4-9237EF0AD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600908"/>
                        <a:ext cx="63373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86E4C2-E4C0-40BA-B593-729487AF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92" y="1340768"/>
            <a:ext cx="11085833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优先级排队</a:t>
            </a:r>
            <a:r>
              <a:rPr lang="zh-CN" alt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方式</a:t>
            </a:r>
            <a:endParaRPr lang="zh-CN" altLang="en-US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=000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自动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，第二个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INTA</a:t>
            </a:r>
            <a:r>
              <a:rPr lang="zh-CN" altLang="en-US" sz="2000" kern="0" dirty="0">
                <a:latin typeface="Times New Roman" panose="02020603050405020304" pitchFamily="18" charset="0"/>
              </a:rPr>
              <a:t>后沿自动将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中相应位清</a:t>
            </a:r>
            <a:r>
              <a:rPr lang="en-US" altLang="zh-CN" sz="2000" kern="0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=001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正常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</a:t>
            </a:r>
            <a:r>
              <a:rPr lang="zh-CN" altLang="en-US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中优先级最高的置</a:t>
            </a:r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位清</a:t>
            </a:r>
            <a:r>
              <a:rPr lang="en-US" altLang="zh-CN" sz="20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=010	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无效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=011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特殊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，按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~ D</a:t>
            </a:r>
            <a:r>
              <a:rPr lang="en-US" altLang="zh-CN" sz="2000" kern="0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编码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级别将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中相应位清</a:t>
            </a:r>
            <a:r>
              <a:rPr lang="en-US" altLang="zh-CN" sz="2000" kern="0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=100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自动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循环方式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，第二个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INTA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清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相应位，并赋予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最低优先级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，循环优先级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=101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正常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循环方式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，将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中优先级最高的置</a:t>
            </a:r>
            <a:r>
              <a:rPr lang="en-US" altLang="zh-CN" sz="2000" kern="0" dirty="0">
                <a:latin typeface="Times New Roman" panose="02020603050405020304" pitchFamily="18" charset="0"/>
              </a:rPr>
              <a:t>1</a:t>
            </a:r>
            <a:r>
              <a:rPr lang="zh-CN" altLang="en-US" sz="2000" kern="0" dirty="0">
                <a:latin typeface="Times New Roman" panose="02020603050405020304" pitchFamily="18" charset="0"/>
              </a:rPr>
              <a:t>位清</a:t>
            </a:r>
            <a:r>
              <a:rPr lang="en-US" altLang="zh-CN" sz="2000" kern="0" dirty="0">
                <a:latin typeface="Times New Roman" panose="02020603050405020304" pitchFamily="18" charset="0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，并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赋予</a:t>
            </a:r>
            <a:r>
              <a:rPr lang="zh-CN" altLang="en-US" sz="2000" kern="0" dirty="0">
                <a:latin typeface="Times New Roman" panose="02020603050405020304" pitchFamily="18" charset="0"/>
              </a:rPr>
              <a:t>最低优先级，循环优先级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=110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优先级置位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，将最低优先级赋予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~ D</a:t>
            </a:r>
            <a:r>
              <a:rPr lang="en-US" altLang="zh-CN" sz="2000" kern="0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编码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的中断源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7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6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5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=111	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特定</a:t>
            </a:r>
            <a:r>
              <a:rPr lang="en-US" altLang="zh-CN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EOI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循环方式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，按</a:t>
            </a:r>
            <a:r>
              <a:rPr lang="en-US" altLang="zh-CN" sz="2000" kern="0" dirty="0">
                <a:latin typeface="Times New Roman" panose="02020603050405020304" pitchFamily="18" charset="0"/>
              </a:rPr>
              <a:t>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>
                <a:latin typeface="Times New Roman" panose="02020603050405020304" pitchFamily="18" charset="0"/>
              </a:rPr>
              <a:t>~ D</a:t>
            </a:r>
            <a:r>
              <a:rPr lang="en-US" altLang="zh-CN" sz="2000" kern="0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编码级别清</a:t>
            </a:r>
            <a:r>
              <a:rPr lang="en-US" altLang="zh-CN" sz="2000" kern="0" dirty="0">
                <a:latin typeface="Times New Roman" panose="02020603050405020304" pitchFamily="18" charset="0"/>
              </a:rPr>
              <a:t>ISR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，并赋予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最低优先级</a:t>
            </a:r>
            <a:r>
              <a:rPr lang="zh-CN" altLang="en-US" sz="2000" kern="0" dirty="0">
                <a:latin typeface="Times New Roman" panose="02020603050405020304" pitchFamily="18" charset="0"/>
              </a:rPr>
              <a:t>，循环优先级</a:t>
            </a:r>
          </a:p>
          <a:p>
            <a:pPr>
              <a:lnSpc>
                <a:spcPct val="90000"/>
              </a:lnSpc>
            </a:pPr>
            <a:endParaRPr lang="en-US" altLang="zh-CN" sz="2000" kern="0" dirty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3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A43448C-4728-4253-9236-C9B347D6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196752"/>
            <a:ext cx="906621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endParaRPr lang="zh-CN" altLang="en-US" sz="3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8008B5-4BD1-472A-AC95-F7FF486495EB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1196752"/>
            <a:ext cx="7772400" cy="762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anose="02010609060101010101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OCW3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的格式（</a:t>
            </a:r>
            <a:r>
              <a:rPr lang="en-US" altLang="zh-CN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A0=0</a:t>
            </a:r>
            <a:r>
              <a:rPr lang="zh-CN" altLang="en-US" sz="2800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  <a:t/>
            </a:r>
            <a:br>
              <a:rPr lang="zh-CN" altLang="en-US" sz="2400" kern="0" dirty="0">
                <a:solidFill>
                  <a:srgbClr val="0000CC"/>
                </a:solidFill>
                <a:latin typeface="Times New Roman" panose="02020603050405020304" pitchFamily="18" charset="0"/>
              </a:rPr>
            </a:br>
            <a:endParaRPr lang="zh-CN" altLang="en-US" sz="2400" kern="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177CC1-6DE8-40BF-9F62-F59358F4B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635" y="1844824"/>
            <a:ext cx="10778021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5000"/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sz="2400" kern="0" dirty="0">
                <a:latin typeface="Times New Roman" panose="02020603050405020304" pitchFamily="18" charset="0"/>
              </a:rPr>
              <a:t>用于提供查询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方式，设置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与撤销特殊屏蔽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方式，读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8259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寄存器等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操作。</a:t>
            </a:r>
            <a:endParaRPr lang="zh-CN" altLang="en-US" sz="2400" kern="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endParaRPr lang="zh-CN" altLang="en-US" sz="2400" kern="0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=01</a:t>
            </a:r>
            <a:r>
              <a:rPr lang="zh-CN" altLang="en-US" sz="24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，特征位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  设置</a:t>
            </a:r>
            <a:r>
              <a:rPr lang="en-US" altLang="zh-CN" sz="2400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P=1</a:t>
            </a:r>
            <a:r>
              <a:rPr lang="zh-CN" altLang="en-US" sz="2400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查询是否有中断请求正在处理。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RIS=0</a:t>
            </a:r>
            <a:r>
              <a:rPr lang="zh-CN" altLang="en-US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IRR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RR=1</a:t>
            </a:r>
            <a:r>
              <a:rPr lang="zh-CN" altLang="en-US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RIS=1</a:t>
            </a:r>
            <a:r>
              <a:rPr lang="zh-CN" altLang="en-US" sz="2400" kern="0" dirty="0">
                <a:solidFill>
                  <a:srgbClr val="9900CC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读</a:t>
            </a:r>
            <a:r>
              <a:rPr lang="en-US" altLang="zh-CN" sz="2400" kern="0" dirty="0">
                <a:latin typeface="Times New Roman" panose="02020603050405020304" pitchFamily="18" charset="0"/>
              </a:rPr>
              <a:t>ISR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ESMM=1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SMM=1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，置特殊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屏蔽方式</a:t>
            </a:r>
            <a:endParaRPr lang="zh-CN" altLang="en-US" sz="2400" kern="0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Monotype Sort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ESMM=1</a:t>
            </a:r>
            <a:r>
              <a:rPr lang="zh-CN" altLang="en-US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4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SMM=0</a:t>
            </a:r>
            <a:r>
              <a:rPr lang="zh-CN" altLang="en-US" sz="2400" kern="0" dirty="0" smtClean="0">
                <a:latin typeface="Times New Roman" panose="02020603050405020304" pitchFamily="18" charset="0"/>
              </a:rPr>
              <a:t>，撤销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特殊屏蔽方式</a:t>
            </a:r>
            <a:endParaRPr lang="zh-CN" altLang="en-US" sz="2400" kern="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endParaRPr lang="en-US" altLang="zh-CN" sz="2400" kern="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6C85A641-DD41-4CCD-ACBD-9A7CCE820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22845"/>
              </p:ext>
            </p:extLst>
          </p:nvPr>
        </p:nvGraphicFramePr>
        <p:xfrm>
          <a:off x="2008284" y="2529297"/>
          <a:ext cx="7835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文档" r:id="rId3" imgW="7163678" imgH="1000476" progId="Word.Document.8">
                  <p:embed/>
                </p:oleObj>
              </mc:Choice>
              <mc:Fallback>
                <p:oleObj name="文档" r:id="rId3" imgW="7163678" imgH="1000476" progId="Word.Document.8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9A725552-7551-4DC9-A766-C700E1F85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284" y="2529297"/>
                        <a:ext cx="78359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775792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中断控制器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6fd5a85-dd53-4756-8c68-7b13f95484d1"/>
  <p:tag name="COMMONDATA" val="eyJoZGlkIjoiOTQxYmYwYWIyNTlkNjhkMDVjNDhjZDU0NDI1YWJiOWMifQ=="/>
</p:tagLst>
</file>

<file path=ppt/theme/theme1.xml><?xml version="1.0" encoding="utf-8"?>
<a:theme xmlns:a="http://schemas.openxmlformats.org/drawingml/2006/main" name="Presentatio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9576</TotalTime>
  <Words>8271</Words>
  <Application>Microsoft Office PowerPoint</Application>
  <PresentationFormat>宽屏</PresentationFormat>
  <Paragraphs>1495</Paragraphs>
  <Slides>112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112</vt:i4>
      </vt:variant>
    </vt:vector>
  </HeadingPairs>
  <TitlesOfParts>
    <vt:vector size="132" baseType="lpstr">
      <vt:lpstr>Arrows1</vt:lpstr>
      <vt:lpstr>Monotype Sorts</vt:lpstr>
      <vt:lpstr>等线</vt:lpstr>
      <vt:lpstr>等线 Light</vt:lpstr>
      <vt:lpstr>黑体</vt:lpstr>
      <vt:lpstr>宋体</vt:lpstr>
      <vt:lpstr>微软雅黑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Presentation</vt:lpstr>
      <vt:lpstr>Visio</vt:lpstr>
      <vt:lpstr>Picture</vt:lpstr>
      <vt:lpstr>BMP 图象</vt:lpstr>
      <vt:lpstr>Document</vt:lpstr>
      <vt:lpstr>文档</vt:lpstr>
      <vt:lpstr>第 6 章   中断技术</vt:lpstr>
      <vt:lpstr>第 6 章   中断技术</vt:lpstr>
      <vt:lpstr>学 习 目 的</vt:lpstr>
      <vt:lpstr>重 点</vt:lpstr>
      <vt:lpstr>6.1 中断的概念</vt:lpstr>
      <vt:lpstr>6.1 中断的概念</vt:lpstr>
      <vt:lpstr>6.1.2  中断源与中断识别</vt:lpstr>
      <vt:lpstr>6.1.3 中断向量与中断向量表</vt:lpstr>
      <vt:lpstr>6.1.4 中断类型号与中断向量指针</vt:lpstr>
      <vt:lpstr>中断向量表</vt:lpstr>
      <vt:lpstr>PowerPoint 演示文稿</vt:lpstr>
      <vt:lpstr>6.1.5  中断识别及优先级确定</vt:lpstr>
      <vt:lpstr>PowerPoint 演示文稿</vt:lpstr>
      <vt:lpstr>PowerPoint 演示文稿</vt:lpstr>
      <vt:lpstr>PowerPoint 演示文稿</vt:lpstr>
      <vt:lpstr>PowerPoint 演示文稿</vt:lpstr>
      <vt:lpstr>6.1.6  中断嵌套</vt:lpstr>
      <vt:lpstr>6.2.1  中断系统组成</vt:lpstr>
      <vt:lpstr>PowerPoint 演示文稿</vt:lpstr>
      <vt:lpstr>PowerPoint 演示文稿</vt:lpstr>
      <vt:lpstr>6.2.2  8086的中断系统</vt:lpstr>
      <vt:lpstr>6.2.3 8086的中断方式</vt:lpstr>
      <vt:lpstr>中断的分类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中断向量的装入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中断控制器8259A</vt:lpstr>
      <vt:lpstr>6.3.2 8259A的引脚</vt:lpstr>
      <vt:lpstr>6.3  中断控制器8259A</vt:lpstr>
      <vt:lpstr>6.3  中断控制器8259A</vt:lpstr>
      <vt:lpstr>6.3  中断控制器8259A</vt:lpstr>
      <vt:lpstr>6.3.3 8259A的编程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6.3  中断控制器8259A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中断优先方式与中断嵌套</vt:lpstr>
      <vt:lpstr>中断优先方式与中断嵌套（续）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中断级联方式</vt:lpstr>
      <vt:lpstr>中断级联方式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8259A的级联使用</vt:lpstr>
      <vt:lpstr>PowerPoint 演示文稿</vt:lpstr>
      <vt:lpstr>PowerPoint 演示文稿</vt:lpstr>
      <vt:lpstr>PowerPoint 演示文稿</vt:lpstr>
      <vt:lpstr>PowerPoint 演示文稿</vt:lpstr>
      <vt:lpstr>8259A 的初始化命令字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8259A应用举例</vt:lpstr>
      <vt:lpstr>6.4 8259A应用举例</vt:lpstr>
      <vt:lpstr>6.4 8259A应用举例</vt:lpstr>
      <vt:lpstr>PowerPoint 演示文稿</vt:lpstr>
      <vt:lpstr>6.4 8259A应用举例</vt:lpstr>
      <vt:lpstr>6.4 8259A应用举例</vt:lpstr>
      <vt:lpstr>第6章  小结</vt:lpstr>
      <vt:lpstr>PowerPoint 演示文稿</vt:lpstr>
    </vt:vector>
  </TitlesOfParts>
  <Company>920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Administrator</cp:lastModifiedBy>
  <cp:revision>194</cp:revision>
  <dcterms:created xsi:type="dcterms:W3CDTF">2016-10-01T05:27:00Z</dcterms:created>
  <dcterms:modified xsi:type="dcterms:W3CDTF">2023-04-18T10:09:41Z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37CA59ADA50740BA9CF4282B0E64AB3F</vt:lpwstr>
  </property>
  <property fmtid="{D5CDD505-2E9C-101B-9397-08002B2CF9AE}" pid="4" name="KSOProductBuildVer">
    <vt:lpwstr>2052-11.1.0.13703</vt:lpwstr>
  </property>
</Properties>
</file>