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55.xml" ContentType="application/vnd.openxmlformats-officedocument.presentationml.slide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Default Extension="emf" ContentType="image/x-emf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10"/>
  </p:notesMasterIdLst>
  <p:handoutMasterIdLst>
    <p:handoutMasterId r:id="rId111"/>
  </p:handoutMasterIdLst>
  <p:sldIdLst>
    <p:sldId id="306" r:id="rId3"/>
    <p:sldId id="438" r:id="rId4"/>
    <p:sldId id="478" r:id="rId5"/>
    <p:sldId id="297" r:id="rId6"/>
    <p:sldId id="477" r:id="rId7"/>
    <p:sldId id="989" r:id="rId8"/>
    <p:sldId id="257" r:id="rId9"/>
    <p:sldId id="378" r:id="rId10"/>
    <p:sldId id="990" r:id="rId11"/>
    <p:sldId id="991" r:id="rId12"/>
    <p:sldId id="992" r:id="rId13"/>
    <p:sldId id="993" r:id="rId14"/>
    <p:sldId id="994" r:id="rId15"/>
    <p:sldId id="995" r:id="rId16"/>
    <p:sldId id="751" r:id="rId17"/>
    <p:sldId id="996" r:id="rId18"/>
    <p:sldId id="997" r:id="rId19"/>
    <p:sldId id="998" r:id="rId20"/>
    <p:sldId id="999" r:id="rId21"/>
    <p:sldId id="1000" r:id="rId22"/>
    <p:sldId id="1003" r:id="rId23"/>
    <p:sldId id="1004" r:id="rId24"/>
    <p:sldId id="1005" r:id="rId25"/>
    <p:sldId id="1007" r:id="rId26"/>
    <p:sldId id="1008" r:id="rId27"/>
    <p:sldId id="1009" r:id="rId28"/>
    <p:sldId id="1010" r:id="rId29"/>
    <p:sldId id="1011" r:id="rId30"/>
    <p:sldId id="1006" r:id="rId31"/>
    <p:sldId id="1001" r:id="rId32"/>
    <p:sldId id="1012" r:id="rId33"/>
    <p:sldId id="1015" r:id="rId34"/>
    <p:sldId id="1016" r:id="rId35"/>
    <p:sldId id="1017" r:id="rId36"/>
    <p:sldId id="1018" r:id="rId37"/>
    <p:sldId id="1019" r:id="rId38"/>
    <p:sldId id="918" r:id="rId39"/>
    <p:sldId id="1013" r:id="rId40"/>
    <p:sldId id="1020" r:id="rId41"/>
    <p:sldId id="1022" r:id="rId42"/>
    <p:sldId id="1023" r:id="rId43"/>
    <p:sldId id="1024" r:id="rId44"/>
    <p:sldId id="1025" r:id="rId45"/>
    <p:sldId id="1026" r:id="rId46"/>
    <p:sldId id="1027" r:id="rId47"/>
    <p:sldId id="1028" r:id="rId48"/>
    <p:sldId id="1021" r:id="rId49"/>
    <p:sldId id="1029" r:id="rId50"/>
    <p:sldId id="1030" r:id="rId51"/>
    <p:sldId id="1031" r:id="rId52"/>
    <p:sldId id="960" r:id="rId53"/>
    <p:sldId id="1032" r:id="rId54"/>
    <p:sldId id="1033" r:id="rId55"/>
    <p:sldId id="1034" r:id="rId56"/>
    <p:sldId id="1035" r:id="rId57"/>
    <p:sldId id="1036" r:id="rId58"/>
    <p:sldId id="1037" r:id="rId59"/>
    <p:sldId id="1038" r:id="rId60"/>
    <p:sldId id="1046" r:id="rId61"/>
    <p:sldId id="1047" r:id="rId62"/>
    <p:sldId id="1048" r:id="rId63"/>
    <p:sldId id="1049" r:id="rId64"/>
    <p:sldId id="1039" r:id="rId65"/>
    <p:sldId id="1050" r:id="rId66"/>
    <p:sldId id="1051" r:id="rId67"/>
    <p:sldId id="1052" r:id="rId68"/>
    <p:sldId id="1053" r:id="rId69"/>
    <p:sldId id="1054" r:id="rId70"/>
    <p:sldId id="1055" r:id="rId71"/>
    <p:sldId id="1056" r:id="rId72"/>
    <p:sldId id="1057" r:id="rId73"/>
    <p:sldId id="1058" r:id="rId74"/>
    <p:sldId id="1059" r:id="rId75"/>
    <p:sldId id="1060" r:id="rId76"/>
    <p:sldId id="1061" r:id="rId77"/>
    <p:sldId id="1062" r:id="rId78"/>
    <p:sldId id="1090" r:id="rId79"/>
    <p:sldId id="1063" r:id="rId80"/>
    <p:sldId id="1091" r:id="rId81"/>
    <p:sldId id="1064" r:id="rId82"/>
    <p:sldId id="1065" r:id="rId83"/>
    <p:sldId id="1067" r:id="rId84"/>
    <p:sldId id="1066" r:id="rId85"/>
    <p:sldId id="1068" r:id="rId86"/>
    <p:sldId id="1069" r:id="rId87"/>
    <p:sldId id="1070" r:id="rId88"/>
    <p:sldId id="1071" r:id="rId89"/>
    <p:sldId id="1072" r:id="rId90"/>
    <p:sldId id="1073" r:id="rId91"/>
    <p:sldId id="1074" r:id="rId92"/>
    <p:sldId id="1075" r:id="rId93"/>
    <p:sldId id="1076" r:id="rId94"/>
    <p:sldId id="1077" r:id="rId95"/>
    <p:sldId id="1078" r:id="rId96"/>
    <p:sldId id="1079" r:id="rId97"/>
    <p:sldId id="1080" r:id="rId98"/>
    <p:sldId id="1081" r:id="rId99"/>
    <p:sldId id="1082" r:id="rId100"/>
    <p:sldId id="1083" r:id="rId101"/>
    <p:sldId id="1084" r:id="rId102"/>
    <p:sldId id="1085" r:id="rId103"/>
    <p:sldId id="1086" r:id="rId104"/>
    <p:sldId id="1087" r:id="rId105"/>
    <p:sldId id="1088" r:id="rId106"/>
    <p:sldId id="1089" r:id="rId107"/>
    <p:sldId id="483" r:id="rId108"/>
    <p:sldId id="285" r:id="rId109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110000"/>
      </a:lnSpc>
      <a:spcBef>
        <a:spcPct val="10000"/>
      </a:spcBef>
      <a:spcAft>
        <a:spcPct val="0"/>
      </a:spcAft>
      <a:buClr>
        <a:srgbClr val="660066"/>
      </a:buClr>
      <a:buSzPct val="70000"/>
      <a:buFont typeface="Wingdings" panose="05000000000000000000" pitchFamily="2" charset="2"/>
      <a:buChar char="q"/>
      <a:defRPr sz="3200" kern="1200">
        <a:solidFill>
          <a:srgbClr val="010103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fontAlgn="base">
      <a:lnSpc>
        <a:spcPct val="110000"/>
      </a:lnSpc>
      <a:spcBef>
        <a:spcPct val="10000"/>
      </a:spcBef>
      <a:spcAft>
        <a:spcPct val="0"/>
      </a:spcAft>
      <a:buClr>
        <a:srgbClr val="660066"/>
      </a:buClr>
      <a:buSzPct val="70000"/>
      <a:buFont typeface="Wingdings" panose="05000000000000000000" pitchFamily="2" charset="2"/>
      <a:buChar char="q"/>
      <a:defRPr sz="3200" kern="1200">
        <a:solidFill>
          <a:srgbClr val="010103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fontAlgn="base">
      <a:lnSpc>
        <a:spcPct val="110000"/>
      </a:lnSpc>
      <a:spcBef>
        <a:spcPct val="10000"/>
      </a:spcBef>
      <a:spcAft>
        <a:spcPct val="0"/>
      </a:spcAft>
      <a:buClr>
        <a:srgbClr val="660066"/>
      </a:buClr>
      <a:buSzPct val="70000"/>
      <a:buFont typeface="Wingdings" panose="05000000000000000000" pitchFamily="2" charset="2"/>
      <a:buChar char="q"/>
      <a:defRPr sz="3200" kern="1200">
        <a:solidFill>
          <a:srgbClr val="010103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fontAlgn="base">
      <a:lnSpc>
        <a:spcPct val="110000"/>
      </a:lnSpc>
      <a:spcBef>
        <a:spcPct val="10000"/>
      </a:spcBef>
      <a:spcAft>
        <a:spcPct val="0"/>
      </a:spcAft>
      <a:buClr>
        <a:srgbClr val="660066"/>
      </a:buClr>
      <a:buSzPct val="70000"/>
      <a:buFont typeface="Wingdings" panose="05000000000000000000" pitchFamily="2" charset="2"/>
      <a:buChar char="q"/>
      <a:defRPr sz="3200" kern="1200">
        <a:solidFill>
          <a:srgbClr val="010103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fontAlgn="base">
      <a:lnSpc>
        <a:spcPct val="110000"/>
      </a:lnSpc>
      <a:spcBef>
        <a:spcPct val="10000"/>
      </a:spcBef>
      <a:spcAft>
        <a:spcPct val="0"/>
      </a:spcAft>
      <a:buClr>
        <a:srgbClr val="660066"/>
      </a:buClr>
      <a:buSzPct val="70000"/>
      <a:buFont typeface="Wingdings" panose="05000000000000000000" pitchFamily="2" charset="2"/>
      <a:buChar char="q"/>
      <a:defRPr sz="3200" kern="1200">
        <a:solidFill>
          <a:srgbClr val="010103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3200" kern="1200">
        <a:solidFill>
          <a:srgbClr val="010103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3200" kern="1200">
        <a:solidFill>
          <a:srgbClr val="010103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3200" kern="1200">
        <a:solidFill>
          <a:srgbClr val="010103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3200" kern="1200">
        <a:solidFill>
          <a:srgbClr val="010103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modifyVerifier cryptProviderType="rsaAES" cryptAlgorithmClass="hash" cryptAlgorithmType="typeAny" cryptAlgorithmSid="14" spinCount="100000" saltData="DpJwHydvBqPOT8doW3H9Vw==" hashData="3jHoa9ibDalqyy4RyKX7LV+xCDxaVgGhfv8boZ22s4T1BKC1Orkxy+z8Ct8zyvpRHhPq1PDhkXZTp3MjCfL8qg=="/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990033"/>
    <a:srgbClr val="EA5DED"/>
    <a:srgbClr val="75BAFF"/>
    <a:srgbClr val="EEEEF6"/>
    <a:srgbClr val="FFE7E7"/>
    <a:srgbClr val="DD5501"/>
    <a:srgbClr val="A1D5D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1" autoAdjust="0"/>
    <p:restoredTop sz="95630" autoAdjust="0"/>
  </p:normalViewPr>
  <p:slideViewPr>
    <p:cSldViewPr snapToGrid="0">
      <p:cViewPr varScale="1">
        <p:scale>
          <a:sx n="105" d="100"/>
          <a:sy n="105" d="100"/>
        </p:scale>
        <p:origin x="-1098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2658" y="-12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presProps" Target="pres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xmlns="" id="{1F7FCBA4-2C39-4B5F-8062-77B8A4BF5F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xmlns="" id="{A8655381-6BED-4BE1-80B2-F08333B5050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3591ED1-6489-46D4-A868-C2D75331F3FF}" type="datetime1">
              <a:rPr lang="zh-CN" altLang="en-US"/>
              <a:pPr>
                <a:defRPr/>
              </a:pPr>
              <a:t>2022/10/14</a:t>
            </a:fld>
            <a:endParaRPr lang="en-US" altLang="zh-CN"/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xmlns="" id="{83BCD407-1891-4905-A70F-DA46CD5C2EB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3" name="Rectangle 5">
            <a:extLst>
              <a:ext uri="{FF2B5EF4-FFF2-40B4-BE49-F238E27FC236}">
                <a16:creationId xmlns:a16="http://schemas.microsoft.com/office/drawing/2014/main" xmlns="" id="{3D7AAC10-E86B-483B-B851-851E090823A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9B3A50A2-5221-4BA3-90CB-322FFCCD262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xmlns="" id="{CC6FFD47-2929-4DAA-ADA2-A189318CA6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xmlns="" id="{B91EC985-2AB0-4BA0-9E73-C489E73F44A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AF10A7C-1D0B-4CE8-B3D8-A3612ED9CF51}" type="datetime1">
              <a:rPr lang="zh-CN" altLang="en-US"/>
              <a:pPr>
                <a:defRPr/>
              </a:pPr>
              <a:t>2022/10/14</a:t>
            </a:fld>
            <a:endParaRPr lang="en-US" altLang="zh-CN"/>
          </a:p>
        </p:txBody>
      </p:sp>
      <p:sp>
        <p:nvSpPr>
          <p:cNvPr id="110596" name="Rectangle 4">
            <a:extLst>
              <a:ext uri="{FF2B5EF4-FFF2-40B4-BE49-F238E27FC236}">
                <a16:creationId xmlns:a16="http://schemas.microsoft.com/office/drawing/2014/main" xmlns="" id="{C91A8322-0349-4073-8B91-056940B866B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05" name="Rectangle 5">
            <a:extLst>
              <a:ext uri="{FF2B5EF4-FFF2-40B4-BE49-F238E27FC236}">
                <a16:creationId xmlns:a16="http://schemas.microsoft.com/office/drawing/2014/main" xmlns="" id="{A594C611-98DD-46C5-BC38-D148DF3372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2406" name="Rectangle 6">
            <a:extLst>
              <a:ext uri="{FF2B5EF4-FFF2-40B4-BE49-F238E27FC236}">
                <a16:creationId xmlns:a16="http://schemas.microsoft.com/office/drawing/2014/main" xmlns="" id="{65A88B04-0E31-4780-88CF-675E75F3E24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07" name="Rectangle 7">
            <a:extLst>
              <a:ext uri="{FF2B5EF4-FFF2-40B4-BE49-F238E27FC236}">
                <a16:creationId xmlns:a16="http://schemas.microsoft.com/office/drawing/2014/main" xmlns="" id="{C3A445B3-1E3D-41BA-BD75-C191366AE9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B5F3EEE0-AD78-412B-AE10-43B8F093FB0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3">
            <a:extLst>
              <a:ext uri="{FF2B5EF4-FFF2-40B4-BE49-F238E27FC236}">
                <a16:creationId xmlns:a16="http://schemas.microsoft.com/office/drawing/2014/main" xmlns="" id="{C57EA4E3-38A7-48C3-9DB0-C5A6B79EA04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5757ABAE-1AFF-493B-B416-876FBC5AD92F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1619" name="Rectangle 7">
            <a:extLst>
              <a:ext uri="{FF2B5EF4-FFF2-40B4-BE49-F238E27FC236}">
                <a16:creationId xmlns:a16="http://schemas.microsoft.com/office/drawing/2014/main" xmlns="" id="{CD2EF8D6-6843-4B95-9A3D-EAE5337D18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5271FAE5-70AC-42C1-8A48-4741AC7AECAD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1620" name="Rectangle 2">
            <a:extLst>
              <a:ext uri="{FF2B5EF4-FFF2-40B4-BE49-F238E27FC236}">
                <a16:creationId xmlns:a16="http://schemas.microsoft.com/office/drawing/2014/main" xmlns="" id="{F5769A25-542B-4EF6-A883-F8F83F6B42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1" name="Rectangle 3">
            <a:extLst>
              <a:ext uri="{FF2B5EF4-FFF2-40B4-BE49-F238E27FC236}">
                <a16:creationId xmlns:a16="http://schemas.microsoft.com/office/drawing/2014/main" xmlns="" id="{855B6D96-BC9D-4E02-BAD9-8BC9F6ADF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">
            <a:extLst>
              <a:ext uri="{FF2B5EF4-FFF2-40B4-BE49-F238E27FC236}">
                <a16:creationId xmlns:a16="http://schemas.microsoft.com/office/drawing/2014/main" xmlns="" id="{3354944D-223F-466D-A125-7DD7ECF200D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4EFDC14B-3179-4CF9-B4B7-CEF273B5C9B5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0835" name="Rectangle 7">
            <a:extLst>
              <a:ext uri="{FF2B5EF4-FFF2-40B4-BE49-F238E27FC236}">
                <a16:creationId xmlns:a16="http://schemas.microsoft.com/office/drawing/2014/main" xmlns="" id="{44332F2A-5AC1-403E-BBA4-6F2674CD52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F74A9D8A-8FA1-4CAF-A798-35936FECCDA2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12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0836" name="Rectangle 2">
            <a:extLst>
              <a:ext uri="{FF2B5EF4-FFF2-40B4-BE49-F238E27FC236}">
                <a16:creationId xmlns:a16="http://schemas.microsoft.com/office/drawing/2014/main" xmlns="" id="{518A37C5-177C-479F-9B71-E0DEF37C21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7" name="Rectangle 3">
            <a:extLst>
              <a:ext uri="{FF2B5EF4-FFF2-40B4-BE49-F238E27FC236}">
                <a16:creationId xmlns:a16="http://schemas.microsoft.com/office/drawing/2014/main" xmlns="" id="{A2F5F777-866A-465B-A0B9-04ACCB0654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3">
            <a:extLst>
              <a:ext uri="{FF2B5EF4-FFF2-40B4-BE49-F238E27FC236}">
                <a16:creationId xmlns:a16="http://schemas.microsoft.com/office/drawing/2014/main" xmlns="" id="{7AF2A338-18FD-44A1-91A3-A0CA9C7848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EE2FE640-2312-414A-A8F5-F71D03B0272A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971" name="Rectangle 7">
            <a:extLst>
              <a:ext uri="{FF2B5EF4-FFF2-40B4-BE49-F238E27FC236}">
                <a16:creationId xmlns:a16="http://schemas.microsoft.com/office/drawing/2014/main" xmlns="" id="{AFC0A3FE-916D-439B-9A0D-DCAC6B1455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7125C13A-70EA-45BB-A4F6-C3D11A363C6C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103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972" name="Rectangle 2">
            <a:extLst>
              <a:ext uri="{FF2B5EF4-FFF2-40B4-BE49-F238E27FC236}">
                <a16:creationId xmlns:a16="http://schemas.microsoft.com/office/drawing/2014/main" xmlns="" id="{96C41DBD-B549-4363-9085-60F8308F22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3" name="Rectangle 3">
            <a:extLst>
              <a:ext uri="{FF2B5EF4-FFF2-40B4-BE49-F238E27FC236}">
                <a16:creationId xmlns:a16="http://schemas.microsoft.com/office/drawing/2014/main" xmlns="" id="{88141446-73D1-4BED-A8AC-DC96BBAF28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3">
            <a:extLst>
              <a:ext uri="{FF2B5EF4-FFF2-40B4-BE49-F238E27FC236}">
                <a16:creationId xmlns:a16="http://schemas.microsoft.com/office/drawing/2014/main" xmlns="" id="{FF5151AB-CC5E-4309-BC46-9060A5AE649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37F672D9-03F1-4263-A051-ED3B94BB0F80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2995" name="Rectangle 7">
            <a:extLst>
              <a:ext uri="{FF2B5EF4-FFF2-40B4-BE49-F238E27FC236}">
                <a16:creationId xmlns:a16="http://schemas.microsoft.com/office/drawing/2014/main" xmlns="" id="{A0E35E45-75CD-4286-AE16-851B02FFB0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A8D14CB2-10D5-4E67-8103-046B518E67F7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104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2996" name="Rectangle 2">
            <a:extLst>
              <a:ext uri="{FF2B5EF4-FFF2-40B4-BE49-F238E27FC236}">
                <a16:creationId xmlns:a16="http://schemas.microsoft.com/office/drawing/2014/main" xmlns="" id="{CB472B66-13DC-4A5E-81CD-B22401AC54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7" name="Rectangle 3">
            <a:extLst>
              <a:ext uri="{FF2B5EF4-FFF2-40B4-BE49-F238E27FC236}">
                <a16:creationId xmlns:a16="http://schemas.microsoft.com/office/drawing/2014/main" xmlns="" id="{63FAFD43-EAD3-4BED-AFC5-1B0DA57688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3">
            <a:extLst>
              <a:ext uri="{FF2B5EF4-FFF2-40B4-BE49-F238E27FC236}">
                <a16:creationId xmlns:a16="http://schemas.microsoft.com/office/drawing/2014/main" xmlns="" id="{B716FC98-E4F4-41DF-B046-7BB79167CCC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F6C1AF99-1DBD-416D-B2E6-6695E0597BC2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4019" name="Rectangle 7">
            <a:extLst>
              <a:ext uri="{FF2B5EF4-FFF2-40B4-BE49-F238E27FC236}">
                <a16:creationId xmlns:a16="http://schemas.microsoft.com/office/drawing/2014/main" xmlns="" id="{A1B1FF9E-D630-4F24-AFD6-E846200039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ADF3067B-5D11-4B6E-8662-CD49A0ADC8F5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105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4020" name="Rectangle 2">
            <a:extLst>
              <a:ext uri="{FF2B5EF4-FFF2-40B4-BE49-F238E27FC236}">
                <a16:creationId xmlns:a16="http://schemas.microsoft.com/office/drawing/2014/main" xmlns="" id="{6F8C6D7D-81B4-4029-92BC-CD290D2088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21" name="Rectangle 3">
            <a:extLst>
              <a:ext uri="{FF2B5EF4-FFF2-40B4-BE49-F238E27FC236}">
                <a16:creationId xmlns:a16="http://schemas.microsoft.com/office/drawing/2014/main" xmlns="" id="{7886A020-CCFF-45D4-BFE0-8BACFB0811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3">
            <a:extLst>
              <a:ext uri="{FF2B5EF4-FFF2-40B4-BE49-F238E27FC236}">
                <a16:creationId xmlns:a16="http://schemas.microsoft.com/office/drawing/2014/main" xmlns="" id="{E7333F4A-5A97-47DD-AF1C-FB284E2ADCA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8D51E5D2-E868-4882-83DB-3D2979FC6CD1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1859" name="Rectangle 7">
            <a:extLst>
              <a:ext uri="{FF2B5EF4-FFF2-40B4-BE49-F238E27FC236}">
                <a16:creationId xmlns:a16="http://schemas.microsoft.com/office/drawing/2014/main" xmlns="" id="{A4E8B62A-F360-4A99-B4E5-1FF1C83230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2698601E-95AA-4611-B36E-83FEF8434F55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13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1860" name="Rectangle 2">
            <a:extLst>
              <a:ext uri="{FF2B5EF4-FFF2-40B4-BE49-F238E27FC236}">
                <a16:creationId xmlns:a16="http://schemas.microsoft.com/office/drawing/2014/main" xmlns="" id="{C7DE370D-779F-4F0A-B05C-93B71BDFA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1" name="Rectangle 3">
            <a:extLst>
              <a:ext uri="{FF2B5EF4-FFF2-40B4-BE49-F238E27FC236}">
                <a16:creationId xmlns:a16="http://schemas.microsoft.com/office/drawing/2014/main" xmlns="" id="{FF729D5D-B535-44EC-A712-12EF9BB6F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3">
            <a:extLst>
              <a:ext uri="{FF2B5EF4-FFF2-40B4-BE49-F238E27FC236}">
                <a16:creationId xmlns:a16="http://schemas.microsoft.com/office/drawing/2014/main" xmlns="" id="{1249B530-561C-47E0-9752-062BA179A59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AEEC15F6-8C64-43C9-93D5-646072265EA9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883" name="Rectangle 7">
            <a:extLst>
              <a:ext uri="{FF2B5EF4-FFF2-40B4-BE49-F238E27FC236}">
                <a16:creationId xmlns:a16="http://schemas.microsoft.com/office/drawing/2014/main" xmlns="" id="{5AFBAA24-D7EF-4273-83E9-E47A5774B5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D651E327-B87C-4D71-9FF2-EF0FCB35C914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884" name="Rectangle 2">
            <a:extLst>
              <a:ext uri="{FF2B5EF4-FFF2-40B4-BE49-F238E27FC236}">
                <a16:creationId xmlns:a16="http://schemas.microsoft.com/office/drawing/2014/main" xmlns="" id="{B1BDAE10-EA15-4135-B8C4-2888E88C5B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5" name="Rectangle 3">
            <a:extLst>
              <a:ext uri="{FF2B5EF4-FFF2-40B4-BE49-F238E27FC236}">
                <a16:creationId xmlns:a16="http://schemas.microsoft.com/office/drawing/2014/main" xmlns="" id="{5FACA21D-56FF-4443-8CAD-696BB21B01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">
            <a:extLst>
              <a:ext uri="{FF2B5EF4-FFF2-40B4-BE49-F238E27FC236}">
                <a16:creationId xmlns:a16="http://schemas.microsoft.com/office/drawing/2014/main" xmlns="" id="{B4322E0C-C241-4293-B8CE-A4512D39A26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A672658A-0288-44F4-AD1A-E942AF81464D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907" name="Rectangle 7">
            <a:extLst>
              <a:ext uri="{FF2B5EF4-FFF2-40B4-BE49-F238E27FC236}">
                <a16:creationId xmlns:a16="http://schemas.microsoft.com/office/drawing/2014/main" xmlns="" id="{AA67659B-F747-40A6-812F-20F4931459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3BAFF5FD-2A48-436B-9562-A225986C0C79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15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908" name="Rectangle 2">
            <a:extLst>
              <a:ext uri="{FF2B5EF4-FFF2-40B4-BE49-F238E27FC236}">
                <a16:creationId xmlns:a16="http://schemas.microsoft.com/office/drawing/2014/main" xmlns="" id="{DB65BBA5-BBDD-4856-A6CF-E63C5CFD5F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9" name="Rectangle 3">
            <a:extLst>
              <a:ext uri="{FF2B5EF4-FFF2-40B4-BE49-F238E27FC236}">
                <a16:creationId xmlns:a16="http://schemas.microsoft.com/office/drawing/2014/main" xmlns="" id="{8964B46C-315F-442C-B03C-93C3CC63DB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">
            <a:extLst>
              <a:ext uri="{FF2B5EF4-FFF2-40B4-BE49-F238E27FC236}">
                <a16:creationId xmlns:a16="http://schemas.microsoft.com/office/drawing/2014/main" xmlns="" id="{DD87713D-CFCC-45EB-AC70-AFC7FD63DC0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8356BC09-7BB2-43E5-B9B1-235D3363FCE3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4931" name="Rectangle 7">
            <a:extLst>
              <a:ext uri="{FF2B5EF4-FFF2-40B4-BE49-F238E27FC236}">
                <a16:creationId xmlns:a16="http://schemas.microsoft.com/office/drawing/2014/main" xmlns="" id="{B41F2697-0A94-4D0D-87BD-597B7F19F9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32EA09E9-5D7D-4810-A5B0-3D43B7340A7D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16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4932" name="Rectangle 2">
            <a:extLst>
              <a:ext uri="{FF2B5EF4-FFF2-40B4-BE49-F238E27FC236}">
                <a16:creationId xmlns:a16="http://schemas.microsoft.com/office/drawing/2014/main" xmlns="" id="{60B34886-3935-4D2E-8023-38DD66C1BE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3" name="Rectangle 3">
            <a:extLst>
              <a:ext uri="{FF2B5EF4-FFF2-40B4-BE49-F238E27FC236}">
                <a16:creationId xmlns:a16="http://schemas.microsoft.com/office/drawing/2014/main" xmlns="" id="{C16463F6-14DA-4518-B688-F9EEEA8FA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3">
            <a:extLst>
              <a:ext uri="{FF2B5EF4-FFF2-40B4-BE49-F238E27FC236}">
                <a16:creationId xmlns:a16="http://schemas.microsoft.com/office/drawing/2014/main" xmlns="" id="{CBB73E8C-049F-478A-94DA-C3C910C1C75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5DCB8DB2-0D2C-45D2-9FA6-748C9793F525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5955" name="Rectangle 7">
            <a:extLst>
              <a:ext uri="{FF2B5EF4-FFF2-40B4-BE49-F238E27FC236}">
                <a16:creationId xmlns:a16="http://schemas.microsoft.com/office/drawing/2014/main" xmlns="" id="{636A6E08-5B72-40AF-95C0-5B6787C152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C75D806E-F946-4E62-AD90-BC7E4B2A5E22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17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5956" name="Rectangle 2">
            <a:extLst>
              <a:ext uri="{FF2B5EF4-FFF2-40B4-BE49-F238E27FC236}">
                <a16:creationId xmlns:a16="http://schemas.microsoft.com/office/drawing/2014/main" xmlns="" id="{A219A51F-2A6C-40D6-A493-66617E62DA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7" name="Rectangle 3">
            <a:extLst>
              <a:ext uri="{FF2B5EF4-FFF2-40B4-BE49-F238E27FC236}">
                <a16:creationId xmlns:a16="http://schemas.microsoft.com/office/drawing/2014/main" xmlns="" id="{5FA699DC-8745-483C-9122-1C56A6A2C8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3">
            <a:extLst>
              <a:ext uri="{FF2B5EF4-FFF2-40B4-BE49-F238E27FC236}">
                <a16:creationId xmlns:a16="http://schemas.microsoft.com/office/drawing/2014/main" xmlns="" id="{8E3944B0-9C5A-408F-89E0-79048490FFB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C9949C2B-9548-4377-8F87-A3452367E2BD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6979" name="Rectangle 7">
            <a:extLst>
              <a:ext uri="{FF2B5EF4-FFF2-40B4-BE49-F238E27FC236}">
                <a16:creationId xmlns:a16="http://schemas.microsoft.com/office/drawing/2014/main" xmlns="" id="{7097263B-FF33-4D56-854A-34E0EB6B94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B60DBDCA-62F6-41F8-A60A-FE47C602055A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18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6980" name="Rectangle 2">
            <a:extLst>
              <a:ext uri="{FF2B5EF4-FFF2-40B4-BE49-F238E27FC236}">
                <a16:creationId xmlns:a16="http://schemas.microsoft.com/office/drawing/2014/main" xmlns="" id="{466B2BE3-9F66-4F67-B7E9-068335A05E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1" name="Rectangle 3">
            <a:extLst>
              <a:ext uri="{FF2B5EF4-FFF2-40B4-BE49-F238E27FC236}">
                <a16:creationId xmlns:a16="http://schemas.microsoft.com/office/drawing/2014/main" xmlns="" id="{EA0C0ED7-B18F-410A-A889-4D3E0CDD21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3">
            <a:extLst>
              <a:ext uri="{FF2B5EF4-FFF2-40B4-BE49-F238E27FC236}">
                <a16:creationId xmlns:a16="http://schemas.microsoft.com/office/drawing/2014/main" xmlns="" id="{3592620A-9E20-474D-A8E5-59667B84E8F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D5D5C830-4D75-4864-9A3B-4CE88B8E90AF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8003" name="Rectangle 7">
            <a:extLst>
              <a:ext uri="{FF2B5EF4-FFF2-40B4-BE49-F238E27FC236}">
                <a16:creationId xmlns:a16="http://schemas.microsoft.com/office/drawing/2014/main" xmlns="" id="{1C1E52AE-B89A-44B0-BA4F-D388A2E03F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7695C3F5-52DA-4DF5-8D9F-9C915DE2B83B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19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8004" name="Rectangle 2">
            <a:extLst>
              <a:ext uri="{FF2B5EF4-FFF2-40B4-BE49-F238E27FC236}">
                <a16:creationId xmlns:a16="http://schemas.microsoft.com/office/drawing/2014/main" xmlns="" id="{55A9CF72-10A4-48C8-BF30-9156ACFD94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5" name="Rectangle 3">
            <a:extLst>
              <a:ext uri="{FF2B5EF4-FFF2-40B4-BE49-F238E27FC236}">
                <a16:creationId xmlns:a16="http://schemas.microsoft.com/office/drawing/2014/main" xmlns="" id="{33B3BAE7-3AF8-41DF-A8B7-852447189F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3">
            <a:extLst>
              <a:ext uri="{FF2B5EF4-FFF2-40B4-BE49-F238E27FC236}">
                <a16:creationId xmlns:a16="http://schemas.microsoft.com/office/drawing/2014/main" xmlns="" id="{B8E86053-2C20-4106-BF8E-AD0D3B58A21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98E18305-6259-408E-8A6F-D116688D2B1B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9027" name="Rectangle 7">
            <a:extLst>
              <a:ext uri="{FF2B5EF4-FFF2-40B4-BE49-F238E27FC236}">
                <a16:creationId xmlns:a16="http://schemas.microsoft.com/office/drawing/2014/main" xmlns="" id="{5E9B350A-4D72-4D10-A4D9-86CF2B4679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816BD344-D8B4-4378-B064-30E12313DA91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9028" name="Rectangle 2">
            <a:extLst>
              <a:ext uri="{FF2B5EF4-FFF2-40B4-BE49-F238E27FC236}">
                <a16:creationId xmlns:a16="http://schemas.microsoft.com/office/drawing/2014/main" xmlns="" id="{E42EC497-CACB-494B-B0EF-C1D08CFAB4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9" name="Rectangle 3">
            <a:extLst>
              <a:ext uri="{FF2B5EF4-FFF2-40B4-BE49-F238E27FC236}">
                <a16:creationId xmlns:a16="http://schemas.microsoft.com/office/drawing/2014/main" xmlns="" id="{1B75E190-D4A7-4E12-A9E7-B11574B488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3">
            <a:extLst>
              <a:ext uri="{FF2B5EF4-FFF2-40B4-BE49-F238E27FC236}">
                <a16:creationId xmlns:a16="http://schemas.microsoft.com/office/drawing/2014/main" xmlns="" id="{9639CA50-F9E2-47F3-BD89-D3AC112452E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EC4A2EFB-FC1D-49E6-A956-B27E56FD435A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0051" name="Rectangle 7">
            <a:extLst>
              <a:ext uri="{FF2B5EF4-FFF2-40B4-BE49-F238E27FC236}">
                <a16:creationId xmlns:a16="http://schemas.microsoft.com/office/drawing/2014/main" xmlns="" id="{B2FCDEB1-E37B-4614-B081-4ECF986A9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3F2BA5E9-2623-4315-8FF8-4D47552960FB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21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0052" name="Rectangle 2">
            <a:extLst>
              <a:ext uri="{FF2B5EF4-FFF2-40B4-BE49-F238E27FC236}">
                <a16:creationId xmlns:a16="http://schemas.microsoft.com/office/drawing/2014/main" xmlns="" id="{1954DAA2-21CA-4D3D-B28C-8F5E388853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3" name="Rectangle 3">
            <a:extLst>
              <a:ext uri="{FF2B5EF4-FFF2-40B4-BE49-F238E27FC236}">
                <a16:creationId xmlns:a16="http://schemas.microsoft.com/office/drawing/2014/main" xmlns="" id="{1B6F5EC3-7639-4A84-875C-3AA9120CA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3">
            <a:extLst>
              <a:ext uri="{FF2B5EF4-FFF2-40B4-BE49-F238E27FC236}">
                <a16:creationId xmlns:a16="http://schemas.microsoft.com/office/drawing/2014/main" xmlns="" id="{2FE88E76-9091-4D6F-B4C4-C8FAC06EEBF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64F79AC2-D0C6-426D-8715-6DFCBE7DF2AB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43" name="Rectangle 7">
            <a:extLst>
              <a:ext uri="{FF2B5EF4-FFF2-40B4-BE49-F238E27FC236}">
                <a16:creationId xmlns:a16="http://schemas.microsoft.com/office/drawing/2014/main" xmlns="" id="{D066AD85-C371-4A67-A397-CF601E7152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E348BD76-5B21-49E2-9E67-6B811148CA3D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44" name="Rectangle 2">
            <a:extLst>
              <a:ext uri="{FF2B5EF4-FFF2-40B4-BE49-F238E27FC236}">
                <a16:creationId xmlns:a16="http://schemas.microsoft.com/office/drawing/2014/main" xmlns="" id="{7FDEFF2D-D245-4A88-A906-E646EA876A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5" name="Rectangle 3">
            <a:extLst>
              <a:ext uri="{FF2B5EF4-FFF2-40B4-BE49-F238E27FC236}">
                <a16:creationId xmlns:a16="http://schemas.microsoft.com/office/drawing/2014/main" xmlns="" id="{661A31D1-FB34-4ABA-98B4-70AE60424B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3">
            <a:extLst>
              <a:ext uri="{FF2B5EF4-FFF2-40B4-BE49-F238E27FC236}">
                <a16:creationId xmlns:a16="http://schemas.microsoft.com/office/drawing/2014/main" xmlns="" id="{D1F2117D-B6D2-428A-AADE-DBC16ABA6D9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9AC09760-3DFE-48AC-85F3-5B6699797CB0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1075" name="Rectangle 7">
            <a:extLst>
              <a:ext uri="{FF2B5EF4-FFF2-40B4-BE49-F238E27FC236}">
                <a16:creationId xmlns:a16="http://schemas.microsoft.com/office/drawing/2014/main" xmlns="" id="{A57D438E-566D-426A-9DD4-29395B9467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C77D8D39-165A-4F28-A246-CD85C0552391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22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1076" name="Rectangle 2">
            <a:extLst>
              <a:ext uri="{FF2B5EF4-FFF2-40B4-BE49-F238E27FC236}">
                <a16:creationId xmlns:a16="http://schemas.microsoft.com/office/drawing/2014/main" xmlns="" id="{16D5E617-E5CB-445C-A552-73B6194557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7" name="Rectangle 3">
            <a:extLst>
              <a:ext uri="{FF2B5EF4-FFF2-40B4-BE49-F238E27FC236}">
                <a16:creationId xmlns:a16="http://schemas.microsoft.com/office/drawing/2014/main" xmlns="" id="{64FC67CC-2A68-4E4C-96A1-9FF446AA44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3">
            <a:extLst>
              <a:ext uri="{FF2B5EF4-FFF2-40B4-BE49-F238E27FC236}">
                <a16:creationId xmlns:a16="http://schemas.microsoft.com/office/drawing/2014/main" xmlns="" id="{9F78B205-8C85-4571-8F7D-886C717C51A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DF091064-656C-489A-ADB3-B6EFD7F6CF30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2099" name="Rectangle 7">
            <a:extLst>
              <a:ext uri="{FF2B5EF4-FFF2-40B4-BE49-F238E27FC236}">
                <a16:creationId xmlns:a16="http://schemas.microsoft.com/office/drawing/2014/main" xmlns="" id="{A0F6ECAD-9DEB-443B-BA1B-4CFB2F10B4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B3A33CBA-8C40-4437-965B-3D88B6401F04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23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2100" name="Rectangle 2">
            <a:extLst>
              <a:ext uri="{FF2B5EF4-FFF2-40B4-BE49-F238E27FC236}">
                <a16:creationId xmlns:a16="http://schemas.microsoft.com/office/drawing/2014/main" xmlns="" id="{93296C52-6136-4086-B253-BA37D1CFE9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1" name="Rectangle 3">
            <a:extLst>
              <a:ext uri="{FF2B5EF4-FFF2-40B4-BE49-F238E27FC236}">
                <a16:creationId xmlns:a16="http://schemas.microsoft.com/office/drawing/2014/main" xmlns="" id="{347A1F50-C573-420A-AF66-23B932265B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3">
            <a:extLst>
              <a:ext uri="{FF2B5EF4-FFF2-40B4-BE49-F238E27FC236}">
                <a16:creationId xmlns:a16="http://schemas.microsoft.com/office/drawing/2014/main" xmlns="" id="{4BA6ADE8-7E81-49C4-BF22-2FB7B0CEE82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33B75B70-178C-43C9-A0AB-2ACB22711DA4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23" name="Rectangle 7">
            <a:extLst>
              <a:ext uri="{FF2B5EF4-FFF2-40B4-BE49-F238E27FC236}">
                <a16:creationId xmlns:a16="http://schemas.microsoft.com/office/drawing/2014/main" xmlns="" id="{A6CB7BA7-DF7D-4E0D-9F4F-8E877BBC15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EBBF0D15-9FA6-4C93-BD4B-6385CE9F051A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24" name="Rectangle 2">
            <a:extLst>
              <a:ext uri="{FF2B5EF4-FFF2-40B4-BE49-F238E27FC236}">
                <a16:creationId xmlns:a16="http://schemas.microsoft.com/office/drawing/2014/main" xmlns="" id="{3EB3947D-29FB-4CB6-8219-20B4724BD2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5" name="Rectangle 3">
            <a:extLst>
              <a:ext uri="{FF2B5EF4-FFF2-40B4-BE49-F238E27FC236}">
                <a16:creationId xmlns:a16="http://schemas.microsoft.com/office/drawing/2014/main" xmlns="" id="{FA3B0F09-ABA3-4D52-AF7D-8E5CD58B73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3">
            <a:extLst>
              <a:ext uri="{FF2B5EF4-FFF2-40B4-BE49-F238E27FC236}">
                <a16:creationId xmlns:a16="http://schemas.microsoft.com/office/drawing/2014/main" xmlns="" id="{F5F979DB-D366-46D1-AA94-E72A57918DE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B68BB67C-EDE7-4028-8D35-A5B0037D0C44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4147" name="Rectangle 7">
            <a:extLst>
              <a:ext uri="{FF2B5EF4-FFF2-40B4-BE49-F238E27FC236}">
                <a16:creationId xmlns:a16="http://schemas.microsoft.com/office/drawing/2014/main" xmlns="" id="{33F836D8-51C1-41C0-B365-5894CD7FAF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14019F11-9A76-47BF-B190-421EF6375BEC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25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4148" name="Rectangle 2">
            <a:extLst>
              <a:ext uri="{FF2B5EF4-FFF2-40B4-BE49-F238E27FC236}">
                <a16:creationId xmlns:a16="http://schemas.microsoft.com/office/drawing/2014/main" xmlns="" id="{E48547FD-867A-48ED-A953-EB648203E6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9" name="Rectangle 3">
            <a:extLst>
              <a:ext uri="{FF2B5EF4-FFF2-40B4-BE49-F238E27FC236}">
                <a16:creationId xmlns:a16="http://schemas.microsoft.com/office/drawing/2014/main" xmlns="" id="{54D88278-AD3E-47E7-8C05-669CD26FEE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3">
            <a:extLst>
              <a:ext uri="{FF2B5EF4-FFF2-40B4-BE49-F238E27FC236}">
                <a16:creationId xmlns:a16="http://schemas.microsoft.com/office/drawing/2014/main" xmlns="" id="{D561FA6C-CDAB-4705-8C29-E90EAEE269E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0C79A382-3042-405C-B1E7-0CCC622CF7F2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5171" name="Rectangle 7">
            <a:extLst>
              <a:ext uri="{FF2B5EF4-FFF2-40B4-BE49-F238E27FC236}">
                <a16:creationId xmlns:a16="http://schemas.microsoft.com/office/drawing/2014/main" xmlns="" id="{A97D641B-E15E-4862-83D8-62E5AE8EE8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C7E21496-C597-430B-94C2-8D0EB2FD75E7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26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5172" name="Rectangle 2">
            <a:extLst>
              <a:ext uri="{FF2B5EF4-FFF2-40B4-BE49-F238E27FC236}">
                <a16:creationId xmlns:a16="http://schemas.microsoft.com/office/drawing/2014/main" xmlns="" id="{184BEAD0-9AD5-43E7-9D69-F04A48917D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3" name="Rectangle 3">
            <a:extLst>
              <a:ext uri="{FF2B5EF4-FFF2-40B4-BE49-F238E27FC236}">
                <a16:creationId xmlns:a16="http://schemas.microsoft.com/office/drawing/2014/main" xmlns="" id="{B9115C32-B7CD-47EE-9AE1-245AF3C560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>
            <a:extLst>
              <a:ext uri="{FF2B5EF4-FFF2-40B4-BE49-F238E27FC236}">
                <a16:creationId xmlns:a16="http://schemas.microsoft.com/office/drawing/2014/main" xmlns="" id="{925A7B07-E34A-42A1-A965-6AF6CBB8A06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D64DAF92-9A87-4374-81D2-98BAC3C49623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6195" name="Rectangle 7">
            <a:extLst>
              <a:ext uri="{FF2B5EF4-FFF2-40B4-BE49-F238E27FC236}">
                <a16:creationId xmlns:a16="http://schemas.microsoft.com/office/drawing/2014/main" xmlns="" id="{CB1BB752-E1C5-4DC3-855C-09CB31EA32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BE097D46-5891-496B-9208-BAEFEF215931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27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6196" name="Rectangle 2">
            <a:extLst>
              <a:ext uri="{FF2B5EF4-FFF2-40B4-BE49-F238E27FC236}">
                <a16:creationId xmlns:a16="http://schemas.microsoft.com/office/drawing/2014/main" xmlns="" id="{7542EF90-1F28-4CC2-B76B-86638C0E48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7" name="Rectangle 3">
            <a:extLst>
              <a:ext uri="{FF2B5EF4-FFF2-40B4-BE49-F238E27FC236}">
                <a16:creationId xmlns:a16="http://schemas.microsoft.com/office/drawing/2014/main" xmlns="" id="{AD17B042-9AAE-42F3-9CBA-EB72143A1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3">
            <a:extLst>
              <a:ext uri="{FF2B5EF4-FFF2-40B4-BE49-F238E27FC236}">
                <a16:creationId xmlns:a16="http://schemas.microsoft.com/office/drawing/2014/main" xmlns="" id="{E09644D8-7CAA-4574-8366-1CCDA656401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E8E38310-1921-4086-84D1-9065DA8CF67E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7219" name="Rectangle 7">
            <a:extLst>
              <a:ext uri="{FF2B5EF4-FFF2-40B4-BE49-F238E27FC236}">
                <a16:creationId xmlns:a16="http://schemas.microsoft.com/office/drawing/2014/main" xmlns="" id="{15B508B3-CC80-43F8-80AF-7D41B525D0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273AD207-C006-4A1D-8BC6-B9251253F8B0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28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7220" name="Rectangle 2">
            <a:extLst>
              <a:ext uri="{FF2B5EF4-FFF2-40B4-BE49-F238E27FC236}">
                <a16:creationId xmlns:a16="http://schemas.microsoft.com/office/drawing/2014/main" xmlns="" id="{CB915BA3-7C0C-4764-B0FD-303C59FCFE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1" name="Rectangle 3">
            <a:extLst>
              <a:ext uri="{FF2B5EF4-FFF2-40B4-BE49-F238E27FC236}">
                <a16:creationId xmlns:a16="http://schemas.microsoft.com/office/drawing/2014/main" xmlns="" id="{8974B30D-54DB-49C4-85E5-253F714969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3">
            <a:extLst>
              <a:ext uri="{FF2B5EF4-FFF2-40B4-BE49-F238E27FC236}">
                <a16:creationId xmlns:a16="http://schemas.microsoft.com/office/drawing/2014/main" xmlns="" id="{D881968B-3151-48B4-AD3E-ACD9EC0A27A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22C797E1-251C-480F-AC42-EDB518CD2054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8243" name="Rectangle 7">
            <a:extLst>
              <a:ext uri="{FF2B5EF4-FFF2-40B4-BE49-F238E27FC236}">
                <a16:creationId xmlns:a16="http://schemas.microsoft.com/office/drawing/2014/main" xmlns="" id="{C9BFEE0D-A746-434A-88A8-1BD00FEBF1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62E7C881-335F-40F9-9015-C68EB816681E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29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8244" name="Rectangle 2">
            <a:extLst>
              <a:ext uri="{FF2B5EF4-FFF2-40B4-BE49-F238E27FC236}">
                <a16:creationId xmlns:a16="http://schemas.microsoft.com/office/drawing/2014/main" xmlns="" id="{25792FB0-7444-4F38-A20A-C61902AD20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5" name="Rectangle 3">
            <a:extLst>
              <a:ext uri="{FF2B5EF4-FFF2-40B4-BE49-F238E27FC236}">
                <a16:creationId xmlns:a16="http://schemas.microsoft.com/office/drawing/2014/main" xmlns="" id="{0396ACEB-C1F3-41B7-A459-F51AC213A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3">
            <a:extLst>
              <a:ext uri="{FF2B5EF4-FFF2-40B4-BE49-F238E27FC236}">
                <a16:creationId xmlns:a16="http://schemas.microsoft.com/office/drawing/2014/main" xmlns="" id="{B28C9119-1699-4812-ACB3-5DBE4940B86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EC8AD1A3-21DD-4310-A855-D77C93291E47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9267" name="Rectangle 7">
            <a:extLst>
              <a:ext uri="{FF2B5EF4-FFF2-40B4-BE49-F238E27FC236}">
                <a16:creationId xmlns:a16="http://schemas.microsoft.com/office/drawing/2014/main" xmlns="" id="{372BD261-6CC2-48E4-B89A-006FD53F5D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31B285BC-44DA-4BEA-AE4E-5D9FDB36057F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30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9268" name="Rectangle 2">
            <a:extLst>
              <a:ext uri="{FF2B5EF4-FFF2-40B4-BE49-F238E27FC236}">
                <a16:creationId xmlns:a16="http://schemas.microsoft.com/office/drawing/2014/main" xmlns="" id="{47F9CE76-1A08-4E48-9C5F-5AA04296F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9" name="Rectangle 3">
            <a:extLst>
              <a:ext uri="{FF2B5EF4-FFF2-40B4-BE49-F238E27FC236}">
                <a16:creationId xmlns:a16="http://schemas.microsoft.com/office/drawing/2014/main" xmlns="" id="{E4F94D92-68DA-4D03-B489-00B335926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3">
            <a:extLst>
              <a:ext uri="{FF2B5EF4-FFF2-40B4-BE49-F238E27FC236}">
                <a16:creationId xmlns:a16="http://schemas.microsoft.com/office/drawing/2014/main" xmlns="" id="{5E6CA511-B223-4D02-8D16-8B676AE295B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4848ACBB-5110-4C09-9D5B-1F45AB67D761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0291" name="Rectangle 7">
            <a:extLst>
              <a:ext uri="{FF2B5EF4-FFF2-40B4-BE49-F238E27FC236}">
                <a16:creationId xmlns:a16="http://schemas.microsoft.com/office/drawing/2014/main" xmlns="" id="{6F770D31-7A8F-45F5-B12B-3AD1CF104A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E7208C9F-3F5E-4AC3-9DD6-CE60D3D57328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31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0292" name="Rectangle 2">
            <a:extLst>
              <a:ext uri="{FF2B5EF4-FFF2-40B4-BE49-F238E27FC236}">
                <a16:creationId xmlns:a16="http://schemas.microsoft.com/office/drawing/2014/main" xmlns="" id="{C8F41A29-64EC-4C05-A778-660A726558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3" name="Rectangle 3">
            <a:extLst>
              <a:ext uri="{FF2B5EF4-FFF2-40B4-BE49-F238E27FC236}">
                <a16:creationId xmlns:a16="http://schemas.microsoft.com/office/drawing/2014/main" xmlns="" id="{A4447E26-0806-4AD6-935F-DDFF4CF62A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3">
            <a:extLst>
              <a:ext uri="{FF2B5EF4-FFF2-40B4-BE49-F238E27FC236}">
                <a16:creationId xmlns:a16="http://schemas.microsoft.com/office/drawing/2014/main" xmlns="" id="{DC0B7B6E-74F2-45D3-BF52-BF2CCB88977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13C23AA2-9222-40E2-B35B-2C5AB9F0009B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667" name="Rectangle 7">
            <a:extLst>
              <a:ext uri="{FF2B5EF4-FFF2-40B4-BE49-F238E27FC236}">
                <a16:creationId xmlns:a16="http://schemas.microsoft.com/office/drawing/2014/main" xmlns="" id="{67E044C5-4B03-4862-8CD4-2E373FAAB0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DA2CA9EF-C893-4E84-994F-C1C7BFFC9DD3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3668" name="Rectangle 2">
            <a:extLst>
              <a:ext uri="{FF2B5EF4-FFF2-40B4-BE49-F238E27FC236}">
                <a16:creationId xmlns:a16="http://schemas.microsoft.com/office/drawing/2014/main" xmlns="" id="{AEC3624C-72E1-4053-A709-C2892E2D70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9" name="Rectangle 3">
            <a:extLst>
              <a:ext uri="{FF2B5EF4-FFF2-40B4-BE49-F238E27FC236}">
                <a16:creationId xmlns:a16="http://schemas.microsoft.com/office/drawing/2014/main" xmlns="" id="{A761BCC4-D21C-44DC-B5A9-5FE6A9DACF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16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3">
            <a:extLst>
              <a:ext uri="{FF2B5EF4-FFF2-40B4-BE49-F238E27FC236}">
                <a16:creationId xmlns:a16="http://schemas.microsoft.com/office/drawing/2014/main" xmlns="" id="{04738D9D-7E74-4E08-8182-94CCFECD137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ACDDDE2A-478B-4657-9D04-CA008E691979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1315" name="Rectangle 7">
            <a:extLst>
              <a:ext uri="{FF2B5EF4-FFF2-40B4-BE49-F238E27FC236}">
                <a16:creationId xmlns:a16="http://schemas.microsoft.com/office/drawing/2014/main" xmlns="" id="{26D66073-2416-4F98-9A0D-5E673B9C41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F39A21A0-2915-4CF5-97FF-F328CB5FD9CA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32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1316" name="Rectangle 2">
            <a:extLst>
              <a:ext uri="{FF2B5EF4-FFF2-40B4-BE49-F238E27FC236}">
                <a16:creationId xmlns:a16="http://schemas.microsoft.com/office/drawing/2014/main" xmlns="" id="{5FD70061-D85B-4313-A04E-F72A02735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7" name="Rectangle 3">
            <a:extLst>
              <a:ext uri="{FF2B5EF4-FFF2-40B4-BE49-F238E27FC236}">
                <a16:creationId xmlns:a16="http://schemas.microsoft.com/office/drawing/2014/main" xmlns="" id="{68C51CFB-7F7C-406E-AFE9-C0C5839D95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3">
            <a:extLst>
              <a:ext uri="{FF2B5EF4-FFF2-40B4-BE49-F238E27FC236}">
                <a16:creationId xmlns:a16="http://schemas.microsoft.com/office/drawing/2014/main" xmlns="" id="{11991E5E-9250-4929-8AF4-17C58E33093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1BEEDD10-5FE4-4FCA-92CB-CD1273F7764C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2339" name="Rectangle 7">
            <a:extLst>
              <a:ext uri="{FF2B5EF4-FFF2-40B4-BE49-F238E27FC236}">
                <a16:creationId xmlns:a16="http://schemas.microsoft.com/office/drawing/2014/main" xmlns="" id="{96ECE865-0E37-4FF2-ACF0-FBFC533EDF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E05D7809-6A97-469C-8B2A-196FD319B912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33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2340" name="Rectangle 2">
            <a:extLst>
              <a:ext uri="{FF2B5EF4-FFF2-40B4-BE49-F238E27FC236}">
                <a16:creationId xmlns:a16="http://schemas.microsoft.com/office/drawing/2014/main" xmlns="" id="{3185B969-73C8-4C70-BF52-2F619E1384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1" name="Rectangle 3">
            <a:extLst>
              <a:ext uri="{FF2B5EF4-FFF2-40B4-BE49-F238E27FC236}">
                <a16:creationId xmlns:a16="http://schemas.microsoft.com/office/drawing/2014/main" xmlns="" id="{C035D3F8-31D6-4244-9F16-E9D6ACC83B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3">
            <a:extLst>
              <a:ext uri="{FF2B5EF4-FFF2-40B4-BE49-F238E27FC236}">
                <a16:creationId xmlns:a16="http://schemas.microsoft.com/office/drawing/2014/main" xmlns="" id="{33B54BB7-11C2-4667-9DD5-1F551B775D2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DB8B5F9E-2EB6-40EB-A123-16206AD9E5E3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63" name="Rectangle 7">
            <a:extLst>
              <a:ext uri="{FF2B5EF4-FFF2-40B4-BE49-F238E27FC236}">
                <a16:creationId xmlns:a16="http://schemas.microsoft.com/office/drawing/2014/main" xmlns="" id="{AEB36603-CE2A-421B-8E35-21BC3163B8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E66E6D5E-9582-4147-8EEC-46B2118C9153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34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64" name="Rectangle 2">
            <a:extLst>
              <a:ext uri="{FF2B5EF4-FFF2-40B4-BE49-F238E27FC236}">
                <a16:creationId xmlns:a16="http://schemas.microsoft.com/office/drawing/2014/main" xmlns="" id="{E8A93B4D-51DA-4513-A538-C53AD7F9CE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5" name="Rectangle 3">
            <a:extLst>
              <a:ext uri="{FF2B5EF4-FFF2-40B4-BE49-F238E27FC236}">
                <a16:creationId xmlns:a16="http://schemas.microsoft.com/office/drawing/2014/main" xmlns="" id="{50CAE0E7-F094-435D-A536-75FC825F47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3">
            <a:extLst>
              <a:ext uri="{FF2B5EF4-FFF2-40B4-BE49-F238E27FC236}">
                <a16:creationId xmlns:a16="http://schemas.microsoft.com/office/drawing/2014/main" xmlns="" id="{81C3FE0A-545E-4447-9C94-ED08CF953DC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8C3BB839-3432-450F-8FA1-3189B416D833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4387" name="Rectangle 7">
            <a:extLst>
              <a:ext uri="{FF2B5EF4-FFF2-40B4-BE49-F238E27FC236}">
                <a16:creationId xmlns:a16="http://schemas.microsoft.com/office/drawing/2014/main" xmlns="" id="{FBD4543F-AC2D-4AFA-8DF7-56D0DF5499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C61D172F-7B5B-42A7-9CD0-1BBE4C32AD11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35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4388" name="Rectangle 2">
            <a:extLst>
              <a:ext uri="{FF2B5EF4-FFF2-40B4-BE49-F238E27FC236}">
                <a16:creationId xmlns:a16="http://schemas.microsoft.com/office/drawing/2014/main" xmlns="" id="{4396D246-31EB-49F7-825E-E06A8F040B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9" name="Rectangle 3">
            <a:extLst>
              <a:ext uri="{FF2B5EF4-FFF2-40B4-BE49-F238E27FC236}">
                <a16:creationId xmlns:a16="http://schemas.microsoft.com/office/drawing/2014/main" xmlns="" id="{B311DDB6-4EC7-4AEB-A18C-79A57CF23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3">
            <a:extLst>
              <a:ext uri="{FF2B5EF4-FFF2-40B4-BE49-F238E27FC236}">
                <a16:creationId xmlns:a16="http://schemas.microsoft.com/office/drawing/2014/main" xmlns="" id="{FF31F728-3217-4ADD-B5C7-103B9F8537F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42572826-F667-4AE3-98D0-A6D4261D392F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5411" name="Rectangle 7">
            <a:extLst>
              <a:ext uri="{FF2B5EF4-FFF2-40B4-BE49-F238E27FC236}">
                <a16:creationId xmlns:a16="http://schemas.microsoft.com/office/drawing/2014/main" xmlns="" id="{E6E09D88-D423-488F-BAAA-4FAFD2DC94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BEC14DA2-8255-41F0-81A0-1BD37AAB0911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36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5412" name="Rectangle 2">
            <a:extLst>
              <a:ext uri="{FF2B5EF4-FFF2-40B4-BE49-F238E27FC236}">
                <a16:creationId xmlns:a16="http://schemas.microsoft.com/office/drawing/2014/main" xmlns="" id="{03F29595-2111-4C87-96CB-9A0533072D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3" name="Rectangle 3">
            <a:extLst>
              <a:ext uri="{FF2B5EF4-FFF2-40B4-BE49-F238E27FC236}">
                <a16:creationId xmlns:a16="http://schemas.microsoft.com/office/drawing/2014/main" xmlns="" id="{A926EA77-1695-408F-950C-A5B44E073F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3">
            <a:extLst>
              <a:ext uri="{FF2B5EF4-FFF2-40B4-BE49-F238E27FC236}">
                <a16:creationId xmlns:a16="http://schemas.microsoft.com/office/drawing/2014/main" xmlns="" id="{C83D31B9-9716-4A2F-A76A-47E97977208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4FA0355B-EA31-4A84-93F6-48C2DDC95172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6435" name="Rectangle 7">
            <a:extLst>
              <a:ext uri="{FF2B5EF4-FFF2-40B4-BE49-F238E27FC236}">
                <a16:creationId xmlns:a16="http://schemas.microsoft.com/office/drawing/2014/main" xmlns="" id="{D22A599C-0F83-4CE2-8D7F-2437790C81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DF62631D-0971-4F76-B42E-CCB9AD9766E2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37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6436" name="Rectangle 2">
            <a:extLst>
              <a:ext uri="{FF2B5EF4-FFF2-40B4-BE49-F238E27FC236}">
                <a16:creationId xmlns:a16="http://schemas.microsoft.com/office/drawing/2014/main" xmlns="" id="{9302CC79-D184-4090-AF38-59C5CBAB41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7" name="Rectangle 3">
            <a:extLst>
              <a:ext uri="{FF2B5EF4-FFF2-40B4-BE49-F238E27FC236}">
                <a16:creationId xmlns:a16="http://schemas.microsoft.com/office/drawing/2014/main" xmlns="" id="{09B3BA93-0263-4CBE-B74C-9B1792377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14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3">
            <a:extLst>
              <a:ext uri="{FF2B5EF4-FFF2-40B4-BE49-F238E27FC236}">
                <a16:creationId xmlns:a16="http://schemas.microsoft.com/office/drawing/2014/main" xmlns="" id="{62D89C8F-E633-4D21-A94C-F8059D68FAB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6A4A5392-2430-44FE-B694-1056AA610046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459" name="Rectangle 7">
            <a:extLst>
              <a:ext uri="{FF2B5EF4-FFF2-40B4-BE49-F238E27FC236}">
                <a16:creationId xmlns:a16="http://schemas.microsoft.com/office/drawing/2014/main" xmlns="" id="{8105B6DA-254F-4A13-98BC-7D52AA5A09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2ABA02AA-F081-48A6-A00B-A3847CB9884F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38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7460" name="Rectangle 2">
            <a:extLst>
              <a:ext uri="{FF2B5EF4-FFF2-40B4-BE49-F238E27FC236}">
                <a16:creationId xmlns:a16="http://schemas.microsoft.com/office/drawing/2014/main" xmlns="" id="{A5503297-C771-407B-928C-0EA05C2336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1" name="Rectangle 3">
            <a:extLst>
              <a:ext uri="{FF2B5EF4-FFF2-40B4-BE49-F238E27FC236}">
                <a16:creationId xmlns:a16="http://schemas.microsoft.com/office/drawing/2014/main" xmlns="" id="{DB689AF7-6592-41BB-ACDB-86E4BB35B6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3">
            <a:extLst>
              <a:ext uri="{FF2B5EF4-FFF2-40B4-BE49-F238E27FC236}">
                <a16:creationId xmlns:a16="http://schemas.microsoft.com/office/drawing/2014/main" xmlns="" id="{F4C4816A-B432-4AE6-8CEE-02FD85DDBBD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A5D70B1E-F5F9-4FB0-B85A-DE832D746680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8483" name="Rectangle 7">
            <a:extLst>
              <a:ext uri="{FF2B5EF4-FFF2-40B4-BE49-F238E27FC236}">
                <a16:creationId xmlns:a16="http://schemas.microsoft.com/office/drawing/2014/main" xmlns="" id="{684A6030-313C-470F-B2E7-88A6C4167C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D6175CFB-587E-4FF2-9FB3-CF416534AF95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39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8484" name="Rectangle 2">
            <a:extLst>
              <a:ext uri="{FF2B5EF4-FFF2-40B4-BE49-F238E27FC236}">
                <a16:creationId xmlns:a16="http://schemas.microsoft.com/office/drawing/2014/main" xmlns="" id="{BBD50FB1-2328-4F52-A1DA-9405913DA4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5" name="Rectangle 3">
            <a:extLst>
              <a:ext uri="{FF2B5EF4-FFF2-40B4-BE49-F238E27FC236}">
                <a16:creationId xmlns:a16="http://schemas.microsoft.com/office/drawing/2014/main" xmlns="" id="{BD5D2A06-B594-4FA1-82D1-25E3B68C7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3">
            <a:extLst>
              <a:ext uri="{FF2B5EF4-FFF2-40B4-BE49-F238E27FC236}">
                <a16:creationId xmlns:a16="http://schemas.microsoft.com/office/drawing/2014/main" xmlns="" id="{11EF97CC-571C-48B5-8650-1A71DBB6264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7F1EC0ED-E546-4E72-9687-131F972C29CF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9507" name="Rectangle 7">
            <a:extLst>
              <a:ext uri="{FF2B5EF4-FFF2-40B4-BE49-F238E27FC236}">
                <a16:creationId xmlns:a16="http://schemas.microsoft.com/office/drawing/2014/main" xmlns="" id="{20819474-23C3-4E82-8E91-B223A6DEE3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7A4E8396-3E40-4863-88C7-630467D25F51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40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9508" name="Rectangle 2">
            <a:extLst>
              <a:ext uri="{FF2B5EF4-FFF2-40B4-BE49-F238E27FC236}">
                <a16:creationId xmlns:a16="http://schemas.microsoft.com/office/drawing/2014/main" xmlns="" id="{3FA3460A-8C81-4406-BBA8-C9BED0C755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9" name="Rectangle 3">
            <a:extLst>
              <a:ext uri="{FF2B5EF4-FFF2-40B4-BE49-F238E27FC236}">
                <a16:creationId xmlns:a16="http://schemas.microsoft.com/office/drawing/2014/main" xmlns="" id="{AA3E658D-0276-443C-9FC3-D3EA65B1B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3">
            <a:extLst>
              <a:ext uri="{FF2B5EF4-FFF2-40B4-BE49-F238E27FC236}">
                <a16:creationId xmlns:a16="http://schemas.microsoft.com/office/drawing/2014/main" xmlns="" id="{68173753-B22C-4C12-A207-0DDFC99B801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506FC302-DC37-4486-8C98-A82F473EB6DD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0531" name="Rectangle 7">
            <a:extLst>
              <a:ext uri="{FF2B5EF4-FFF2-40B4-BE49-F238E27FC236}">
                <a16:creationId xmlns:a16="http://schemas.microsoft.com/office/drawing/2014/main" xmlns="" id="{C483AD3D-86CE-40B8-B78E-2B860FC102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4CEB491E-6EA8-4B5B-A2F1-CEC03A8E060D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41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0532" name="Rectangle 2">
            <a:extLst>
              <a:ext uri="{FF2B5EF4-FFF2-40B4-BE49-F238E27FC236}">
                <a16:creationId xmlns:a16="http://schemas.microsoft.com/office/drawing/2014/main" xmlns="" id="{2BF7A22D-8EC5-4FF4-BC4F-655882F52A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3" name="Rectangle 3">
            <a:extLst>
              <a:ext uri="{FF2B5EF4-FFF2-40B4-BE49-F238E27FC236}">
                <a16:creationId xmlns:a16="http://schemas.microsoft.com/office/drawing/2014/main" xmlns="" id="{8A529806-EE5C-46A3-A7AC-91E41ED3F4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3">
            <a:extLst>
              <a:ext uri="{FF2B5EF4-FFF2-40B4-BE49-F238E27FC236}">
                <a16:creationId xmlns:a16="http://schemas.microsoft.com/office/drawing/2014/main" xmlns="" id="{3F65AB94-3F4F-48E2-B69D-1C30605DB35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490A512F-DA09-4B4A-BBE9-99F676B24B2C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4691" name="Rectangle 7">
            <a:extLst>
              <a:ext uri="{FF2B5EF4-FFF2-40B4-BE49-F238E27FC236}">
                <a16:creationId xmlns:a16="http://schemas.microsoft.com/office/drawing/2014/main" xmlns="" id="{A235CFA7-B3EE-4594-BEC5-9803576A74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0D707C86-777B-497A-80A0-5C0471449C70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5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4692" name="Rectangle 2">
            <a:extLst>
              <a:ext uri="{FF2B5EF4-FFF2-40B4-BE49-F238E27FC236}">
                <a16:creationId xmlns:a16="http://schemas.microsoft.com/office/drawing/2014/main" xmlns="" id="{D68E5FD9-5A5E-41E4-BCDC-CB8EB4AFC7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3" name="Rectangle 3">
            <a:extLst>
              <a:ext uri="{FF2B5EF4-FFF2-40B4-BE49-F238E27FC236}">
                <a16:creationId xmlns:a16="http://schemas.microsoft.com/office/drawing/2014/main" xmlns="" id="{7C5462CD-F763-4725-9CFA-3E17E90EF9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F9F9F9"/>
              </a:solidFill>
              <a:latin typeface="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3">
            <a:extLst>
              <a:ext uri="{FF2B5EF4-FFF2-40B4-BE49-F238E27FC236}">
                <a16:creationId xmlns:a16="http://schemas.microsoft.com/office/drawing/2014/main" xmlns="" id="{5BED8B84-24D6-4571-9D6C-1D65563302E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79628BA7-75EB-4A0D-B124-6E8F0035F990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1555" name="Rectangle 7">
            <a:extLst>
              <a:ext uri="{FF2B5EF4-FFF2-40B4-BE49-F238E27FC236}">
                <a16:creationId xmlns:a16="http://schemas.microsoft.com/office/drawing/2014/main" xmlns="" id="{57E2BCCB-2D83-4ED1-ABEE-48E3E0A3F7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DB260316-55C0-416D-9333-2F1CADDD10E7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42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1556" name="Rectangle 2">
            <a:extLst>
              <a:ext uri="{FF2B5EF4-FFF2-40B4-BE49-F238E27FC236}">
                <a16:creationId xmlns:a16="http://schemas.microsoft.com/office/drawing/2014/main" xmlns="" id="{DFBA3FE1-712D-4884-918A-E0C8477C16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7" name="Rectangle 3">
            <a:extLst>
              <a:ext uri="{FF2B5EF4-FFF2-40B4-BE49-F238E27FC236}">
                <a16:creationId xmlns:a16="http://schemas.microsoft.com/office/drawing/2014/main" xmlns="" id="{60E37A1A-9E9A-43B5-9E9C-44E13C21D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>
                <a:solidFill>
                  <a:srgbClr val="003399"/>
                </a:solidFill>
              </a:rPr>
              <a:t>在分</a:t>
            </a:r>
            <a:r>
              <a:rPr lang="zh-CN" altLang="en-US">
                <a:solidFill>
                  <a:srgbClr val="0000FF"/>
                </a:solidFill>
              </a:rPr>
              <a:t>割成两部分中再分别取一个枢轴（划分元）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3">
            <a:extLst>
              <a:ext uri="{FF2B5EF4-FFF2-40B4-BE49-F238E27FC236}">
                <a16:creationId xmlns:a16="http://schemas.microsoft.com/office/drawing/2014/main" xmlns="" id="{002E5D90-66E6-4804-9C33-F2E184A4A1C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8ED14300-2069-4E4E-802D-6E138E13BC68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2579" name="Rectangle 7">
            <a:extLst>
              <a:ext uri="{FF2B5EF4-FFF2-40B4-BE49-F238E27FC236}">
                <a16:creationId xmlns:a16="http://schemas.microsoft.com/office/drawing/2014/main" xmlns="" id="{508FCD60-7EDD-4173-8290-4BDC871934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555697D8-EFC9-4E70-9129-C7CC9D83CA56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43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2580" name="Rectangle 2">
            <a:extLst>
              <a:ext uri="{FF2B5EF4-FFF2-40B4-BE49-F238E27FC236}">
                <a16:creationId xmlns:a16="http://schemas.microsoft.com/office/drawing/2014/main" xmlns="" id="{38C4185D-EA88-4A5F-B936-AD7A1DDF28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1" name="Rectangle 3">
            <a:extLst>
              <a:ext uri="{FF2B5EF4-FFF2-40B4-BE49-F238E27FC236}">
                <a16:creationId xmlns:a16="http://schemas.microsoft.com/office/drawing/2014/main" xmlns="" id="{7B0871BB-AD25-4293-B80A-87DE665C95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3">
            <a:extLst>
              <a:ext uri="{FF2B5EF4-FFF2-40B4-BE49-F238E27FC236}">
                <a16:creationId xmlns:a16="http://schemas.microsoft.com/office/drawing/2014/main" xmlns="" id="{3083980D-8C3D-4695-8332-29755061432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D2F0296C-9D5C-4DF6-BBEF-AEEC7BC44DFB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03" name="Rectangle 7">
            <a:extLst>
              <a:ext uri="{FF2B5EF4-FFF2-40B4-BE49-F238E27FC236}">
                <a16:creationId xmlns:a16="http://schemas.microsoft.com/office/drawing/2014/main" xmlns="" id="{01397B3B-B509-43A1-B3DD-6DA53FEBD3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2950BFC3-FCC6-4140-B584-F8A330725F2F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44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04" name="Rectangle 2">
            <a:extLst>
              <a:ext uri="{FF2B5EF4-FFF2-40B4-BE49-F238E27FC236}">
                <a16:creationId xmlns:a16="http://schemas.microsoft.com/office/drawing/2014/main" xmlns="" id="{6710C4AE-3F95-42B3-B08E-44EE5A1338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5" name="Rectangle 3">
            <a:extLst>
              <a:ext uri="{FF2B5EF4-FFF2-40B4-BE49-F238E27FC236}">
                <a16:creationId xmlns:a16="http://schemas.microsoft.com/office/drawing/2014/main" xmlns="" id="{81A9285D-6CF2-4531-ADCB-C8122DAC9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3">
            <a:extLst>
              <a:ext uri="{FF2B5EF4-FFF2-40B4-BE49-F238E27FC236}">
                <a16:creationId xmlns:a16="http://schemas.microsoft.com/office/drawing/2014/main" xmlns="" id="{431D7B72-A098-4B2E-AAA9-62A5A24F841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1301DDA2-4A91-49A7-B309-F495CFDA7D8D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4627" name="Rectangle 7">
            <a:extLst>
              <a:ext uri="{FF2B5EF4-FFF2-40B4-BE49-F238E27FC236}">
                <a16:creationId xmlns:a16="http://schemas.microsoft.com/office/drawing/2014/main" xmlns="" id="{92A1E48D-75DD-421E-BC49-6B1406CD13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1D266B6C-12C8-4B88-B30A-5B3F2B116809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45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4628" name="Rectangle 2">
            <a:extLst>
              <a:ext uri="{FF2B5EF4-FFF2-40B4-BE49-F238E27FC236}">
                <a16:creationId xmlns:a16="http://schemas.microsoft.com/office/drawing/2014/main" xmlns="" id="{72909CFE-71FB-4BAA-A42C-A8732B84DE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9" name="Rectangle 3">
            <a:extLst>
              <a:ext uri="{FF2B5EF4-FFF2-40B4-BE49-F238E27FC236}">
                <a16:creationId xmlns:a16="http://schemas.microsoft.com/office/drawing/2014/main" xmlns="" id="{C9267F8C-EA82-4CAF-A28D-A73A3D041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3">
            <a:extLst>
              <a:ext uri="{FF2B5EF4-FFF2-40B4-BE49-F238E27FC236}">
                <a16:creationId xmlns:a16="http://schemas.microsoft.com/office/drawing/2014/main" xmlns="" id="{C1BD30CF-9153-4B75-8A66-1E77A61707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2EF6FDFA-525C-4AE7-A62A-3AF2EBE0D39C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5651" name="Rectangle 7">
            <a:extLst>
              <a:ext uri="{FF2B5EF4-FFF2-40B4-BE49-F238E27FC236}">
                <a16:creationId xmlns:a16="http://schemas.microsoft.com/office/drawing/2014/main" xmlns="" id="{FDD22248-6269-4DE0-927E-4BEC8DC205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30B58CF9-BF83-4FB1-BBDA-3E41B8A16D6B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46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5652" name="Rectangle 2">
            <a:extLst>
              <a:ext uri="{FF2B5EF4-FFF2-40B4-BE49-F238E27FC236}">
                <a16:creationId xmlns:a16="http://schemas.microsoft.com/office/drawing/2014/main" xmlns="" id="{22258A0B-2B4D-48DF-ACC0-AFA6CB58B4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3" name="Rectangle 3">
            <a:extLst>
              <a:ext uri="{FF2B5EF4-FFF2-40B4-BE49-F238E27FC236}">
                <a16:creationId xmlns:a16="http://schemas.microsoft.com/office/drawing/2014/main" xmlns="" id="{FF4F610E-E5E0-4049-AF52-01957859CF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3">
            <a:extLst>
              <a:ext uri="{FF2B5EF4-FFF2-40B4-BE49-F238E27FC236}">
                <a16:creationId xmlns:a16="http://schemas.microsoft.com/office/drawing/2014/main" xmlns="" id="{2B51232E-5D39-492F-9E78-331CDA2400D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D6BA69E4-35AE-4200-8893-79D5DFE01FFC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6675" name="Rectangle 7">
            <a:extLst>
              <a:ext uri="{FF2B5EF4-FFF2-40B4-BE49-F238E27FC236}">
                <a16:creationId xmlns:a16="http://schemas.microsoft.com/office/drawing/2014/main" xmlns="" id="{AEA7076C-F366-4DF2-B25F-2EF3AFEEE4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104E476C-5073-4428-99C7-2E3CFD1764DE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47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6676" name="Rectangle 2">
            <a:extLst>
              <a:ext uri="{FF2B5EF4-FFF2-40B4-BE49-F238E27FC236}">
                <a16:creationId xmlns:a16="http://schemas.microsoft.com/office/drawing/2014/main" xmlns="" id="{9A72DF28-F1A7-4DFB-A72F-4AD473A6AF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7" name="Rectangle 3">
            <a:extLst>
              <a:ext uri="{FF2B5EF4-FFF2-40B4-BE49-F238E27FC236}">
                <a16:creationId xmlns:a16="http://schemas.microsoft.com/office/drawing/2014/main" xmlns="" id="{EFFB7C66-02D7-4C90-8C10-26FB199507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3">
            <a:extLst>
              <a:ext uri="{FF2B5EF4-FFF2-40B4-BE49-F238E27FC236}">
                <a16:creationId xmlns:a16="http://schemas.microsoft.com/office/drawing/2014/main" xmlns="" id="{213A1BA5-250E-434C-A28C-0CB6A4C80AF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7C3D6196-599A-4A1A-980B-45BADC1A5D74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7699" name="Rectangle 7">
            <a:extLst>
              <a:ext uri="{FF2B5EF4-FFF2-40B4-BE49-F238E27FC236}">
                <a16:creationId xmlns:a16="http://schemas.microsoft.com/office/drawing/2014/main" xmlns="" id="{B3E28AB0-F68F-4189-9C46-EA23DCA161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763C90BA-998A-4F3B-B422-CC8838DA4A65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48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7700" name="Rectangle 2">
            <a:extLst>
              <a:ext uri="{FF2B5EF4-FFF2-40B4-BE49-F238E27FC236}">
                <a16:creationId xmlns:a16="http://schemas.microsoft.com/office/drawing/2014/main" xmlns="" id="{837E94E0-3B0F-4B47-A6AC-66D96C5F92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1" name="Rectangle 3">
            <a:extLst>
              <a:ext uri="{FF2B5EF4-FFF2-40B4-BE49-F238E27FC236}">
                <a16:creationId xmlns:a16="http://schemas.microsoft.com/office/drawing/2014/main" xmlns="" id="{C25C9482-F4D2-4D9B-AD0F-058C6C54B3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3">
            <a:extLst>
              <a:ext uri="{FF2B5EF4-FFF2-40B4-BE49-F238E27FC236}">
                <a16:creationId xmlns:a16="http://schemas.microsoft.com/office/drawing/2014/main" xmlns="" id="{0CAFDC35-1050-42B2-BD8E-ED12C714B91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9C2FD61B-4DCD-441F-9B74-80CB1EEE78CC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8723" name="Rectangle 7">
            <a:extLst>
              <a:ext uri="{FF2B5EF4-FFF2-40B4-BE49-F238E27FC236}">
                <a16:creationId xmlns:a16="http://schemas.microsoft.com/office/drawing/2014/main" xmlns="" id="{57094857-7BFB-41D6-9578-98B3050E57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0574377E-4FE4-4E4B-B699-4070B562C52B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49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8724" name="Rectangle 2">
            <a:extLst>
              <a:ext uri="{FF2B5EF4-FFF2-40B4-BE49-F238E27FC236}">
                <a16:creationId xmlns:a16="http://schemas.microsoft.com/office/drawing/2014/main" xmlns="" id="{27542B41-0FBB-46C2-9DA2-C092516190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5" name="Rectangle 3">
            <a:extLst>
              <a:ext uri="{FF2B5EF4-FFF2-40B4-BE49-F238E27FC236}">
                <a16:creationId xmlns:a16="http://schemas.microsoft.com/office/drawing/2014/main" xmlns="" id="{A9BD5559-59D5-4EF1-AC41-D0AA2D9F26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3">
            <a:extLst>
              <a:ext uri="{FF2B5EF4-FFF2-40B4-BE49-F238E27FC236}">
                <a16:creationId xmlns:a16="http://schemas.microsoft.com/office/drawing/2014/main" xmlns="" id="{AF213951-C5B9-42FF-8970-E7BA409051D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E9AD5DE9-AFEE-47BB-9974-AD4C6E79A900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9747" name="Rectangle 7">
            <a:extLst>
              <a:ext uri="{FF2B5EF4-FFF2-40B4-BE49-F238E27FC236}">
                <a16:creationId xmlns:a16="http://schemas.microsoft.com/office/drawing/2014/main" xmlns="" id="{0A4CFBD4-31BB-455A-821D-C51261C100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848A7B07-E55A-4794-9470-5CE1331AE975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50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9748" name="Rectangle 2">
            <a:extLst>
              <a:ext uri="{FF2B5EF4-FFF2-40B4-BE49-F238E27FC236}">
                <a16:creationId xmlns:a16="http://schemas.microsoft.com/office/drawing/2014/main" xmlns="" id="{55B12418-D931-43B5-90C2-3961349EC9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9" name="Rectangle 3">
            <a:extLst>
              <a:ext uri="{FF2B5EF4-FFF2-40B4-BE49-F238E27FC236}">
                <a16:creationId xmlns:a16="http://schemas.microsoft.com/office/drawing/2014/main" xmlns="" id="{B3CDE8A8-2354-4CE0-8938-7086FDF118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3">
            <a:extLst>
              <a:ext uri="{FF2B5EF4-FFF2-40B4-BE49-F238E27FC236}">
                <a16:creationId xmlns:a16="http://schemas.microsoft.com/office/drawing/2014/main" xmlns="" id="{E87C9D09-763F-497F-9A32-5144054F154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1B70A72D-B39D-4D6F-A522-21EF6061411C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0771" name="Rectangle 7">
            <a:extLst>
              <a:ext uri="{FF2B5EF4-FFF2-40B4-BE49-F238E27FC236}">
                <a16:creationId xmlns:a16="http://schemas.microsoft.com/office/drawing/2014/main" xmlns="" id="{F78DECEB-E2B2-4645-AC3C-7102C10A69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C331169F-6A5F-47D6-BD5E-16D3B82593F2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51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0772" name="Rectangle 2">
            <a:extLst>
              <a:ext uri="{FF2B5EF4-FFF2-40B4-BE49-F238E27FC236}">
                <a16:creationId xmlns:a16="http://schemas.microsoft.com/office/drawing/2014/main" xmlns="" id="{C56725D4-0FAB-4DC4-A8D3-C3349D9BC2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3" name="Rectangle 3">
            <a:extLst>
              <a:ext uri="{FF2B5EF4-FFF2-40B4-BE49-F238E27FC236}">
                <a16:creationId xmlns:a16="http://schemas.microsoft.com/office/drawing/2014/main" xmlns="" id="{D5AA7538-83E7-41C4-B40F-549B760D9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3">
            <a:extLst>
              <a:ext uri="{FF2B5EF4-FFF2-40B4-BE49-F238E27FC236}">
                <a16:creationId xmlns:a16="http://schemas.microsoft.com/office/drawing/2014/main" xmlns="" id="{4F8C6666-CEB6-47B4-9268-50159C95713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21F8B3AB-2C8B-4FEA-9485-79C9D1982345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5715" name="Rectangle 7">
            <a:extLst>
              <a:ext uri="{FF2B5EF4-FFF2-40B4-BE49-F238E27FC236}">
                <a16:creationId xmlns:a16="http://schemas.microsoft.com/office/drawing/2014/main" xmlns="" id="{211F1F5E-B38E-4463-B419-AC38803040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BEA32056-7F3F-4B64-9EAC-03E9AF76E903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6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5716" name="Rectangle 2">
            <a:extLst>
              <a:ext uri="{FF2B5EF4-FFF2-40B4-BE49-F238E27FC236}">
                <a16:creationId xmlns:a16="http://schemas.microsoft.com/office/drawing/2014/main" xmlns="" id="{8CA9CDE8-2B92-4CA6-9A86-9C302A0AF9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7" name="Rectangle 3">
            <a:extLst>
              <a:ext uri="{FF2B5EF4-FFF2-40B4-BE49-F238E27FC236}">
                <a16:creationId xmlns:a16="http://schemas.microsoft.com/office/drawing/2014/main" xmlns="" id="{2659967B-B907-41C7-817C-AC118C04A4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F9F9F9"/>
              </a:solidFill>
              <a:latin typeface="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3">
            <a:extLst>
              <a:ext uri="{FF2B5EF4-FFF2-40B4-BE49-F238E27FC236}">
                <a16:creationId xmlns:a16="http://schemas.microsoft.com/office/drawing/2014/main" xmlns="" id="{8B406443-668B-4B78-80E2-F30B24F4AB8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7FB6BF9D-54DE-46A5-AE2B-F012B2C59C94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1795" name="Rectangle 7">
            <a:extLst>
              <a:ext uri="{FF2B5EF4-FFF2-40B4-BE49-F238E27FC236}">
                <a16:creationId xmlns:a16="http://schemas.microsoft.com/office/drawing/2014/main" xmlns="" id="{812154D9-98B9-4292-995C-DE23E21DD8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EB1BE0B0-767C-4091-887A-C2830073198B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52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1796" name="Rectangle 2">
            <a:extLst>
              <a:ext uri="{FF2B5EF4-FFF2-40B4-BE49-F238E27FC236}">
                <a16:creationId xmlns:a16="http://schemas.microsoft.com/office/drawing/2014/main" xmlns="" id="{9522926D-4A71-4436-9DD1-08EF7FB523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7" name="Rectangle 3">
            <a:extLst>
              <a:ext uri="{FF2B5EF4-FFF2-40B4-BE49-F238E27FC236}">
                <a16:creationId xmlns:a16="http://schemas.microsoft.com/office/drawing/2014/main" xmlns="" id="{11F04D52-B694-41EC-94D5-94346A64C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3">
            <a:extLst>
              <a:ext uri="{FF2B5EF4-FFF2-40B4-BE49-F238E27FC236}">
                <a16:creationId xmlns:a16="http://schemas.microsoft.com/office/drawing/2014/main" xmlns="" id="{F62C2DB4-9B9E-40B6-B4FD-9D4C6127373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10776EFC-A639-450E-B3CE-F0728877BCAA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2819" name="Rectangle 7">
            <a:extLst>
              <a:ext uri="{FF2B5EF4-FFF2-40B4-BE49-F238E27FC236}">
                <a16:creationId xmlns:a16="http://schemas.microsoft.com/office/drawing/2014/main" xmlns="" id="{85561808-3906-4E7A-8521-023179ECDC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A220C3A9-4D10-4FDC-8884-340517DBC63D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53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2820" name="Rectangle 2">
            <a:extLst>
              <a:ext uri="{FF2B5EF4-FFF2-40B4-BE49-F238E27FC236}">
                <a16:creationId xmlns:a16="http://schemas.microsoft.com/office/drawing/2014/main" xmlns="" id="{19FB7076-0904-4F59-B130-0528F2522B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1" name="Rectangle 3">
            <a:extLst>
              <a:ext uri="{FF2B5EF4-FFF2-40B4-BE49-F238E27FC236}">
                <a16:creationId xmlns:a16="http://schemas.microsoft.com/office/drawing/2014/main" xmlns="" id="{4111CA28-FB3C-4078-B9A7-99BF751B0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3">
            <a:extLst>
              <a:ext uri="{FF2B5EF4-FFF2-40B4-BE49-F238E27FC236}">
                <a16:creationId xmlns:a16="http://schemas.microsoft.com/office/drawing/2014/main" xmlns="" id="{3E037A53-4EDB-4414-B28A-1D46F8E9DB7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34E11F5F-9E3F-4F71-93BC-4F8322C4D32D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43" name="Rectangle 7">
            <a:extLst>
              <a:ext uri="{FF2B5EF4-FFF2-40B4-BE49-F238E27FC236}">
                <a16:creationId xmlns:a16="http://schemas.microsoft.com/office/drawing/2014/main" xmlns="" id="{95DE1F7B-CE51-49F5-AF98-CC6CD7D2AA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4EDD340C-9FE6-4FDC-8BE5-9A4BD801F4FA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54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44" name="Rectangle 2">
            <a:extLst>
              <a:ext uri="{FF2B5EF4-FFF2-40B4-BE49-F238E27FC236}">
                <a16:creationId xmlns:a16="http://schemas.microsoft.com/office/drawing/2014/main" xmlns="" id="{C687A3D5-5140-4C08-A16A-11A8903BC5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5" name="Rectangle 3">
            <a:extLst>
              <a:ext uri="{FF2B5EF4-FFF2-40B4-BE49-F238E27FC236}">
                <a16:creationId xmlns:a16="http://schemas.microsoft.com/office/drawing/2014/main" xmlns="" id="{19A975C1-AA54-4D15-9FB7-680FCDA45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3">
            <a:extLst>
              <a:ext uri="{FF2B5EF4-FFF2-40B4-BE49-F238E27FC236}">
                <a16:creationId xmlns:a16="http://schemas.microsoft.com/office/drawing/2014/main" xmlns="" id="{FDB866C4-5366-400F-B249-43213263CD3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D7062AD4-2AAE-4775-8CBA-46F47D69FAFE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867" name="Rectangle 7">
            <a:extLst>
              <a:ext uri="{FF2B5EF4-FFF2-40B4-BE49-F238E27FC236}">
                <a16:creationId xmlns:a16="http://schemas.microsoft.com/office/drawing/2014/main" xmlns="" id="{FA9FD5E8-0435-4930-B065-5ADAE0CF57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D9B2C56D-E47B-4872-BE3E-2D292E7B8FED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55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4868" name="Rectangle 2">
            <a:extLst>
              <a:ext uri="{FF2B5EF4-FFF2-40B4-BE49-F238E27FC236}">
                <a16:creationId xmlns:a16="http://schemas.microsoft.com/office/drawing/2014/main" xmlns="" id="{517ECC74-C95A-4B70-A334-4393B928C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9" name="Rectangle 3">
            <a:extLst>
              <a:ext uri="{FF2B5EF4-FFF2-40B4-BE49-F238E27FC236}">
                <a16:creationId xmlns:a16="http://schemas.microsoft.com/office/drawing/2014/main" xmlns="" id="{F09B7F2A-48D0-4645-8270-3A82E1C27A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3">
            <a:extLst>
              <a:ext uri="{FF2B5EF4-FFF2-40B4-BE49-F238E27FC236}">
                <a16:creationId xmlns:a16="http://schemas.microsoft.com/office/drawing/2014/main" xmlns="" id="{11D59EE5-E6F5-4791-93F7-F8262784E03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565D06D1-98BA-4475-9FCB-1D0BD9E9193E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891" name="Rectangle 7">
            <a:extLst>
              <a:ext uri="{FF2B5EF4-FFF2-40B4-BE49-F238E27FC236}">
                <a16:creationId xmlns:a16="http://schemas.microsoft.com/office/drawing/2014/main" xmlns="" id="{36D98944-89BC-4395-AFAC-489773C045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43E976E5-BE82-4FAD-955F-BEFADD2E36BF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56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5892" name="Rectangle 2">
            <a:extLst>
              <a:ext uri="{FF2B5EF4-FFF2-40B4-BE49-F238E27FC236}">
                <a16:creationId xmlns:a16="http://schemas.microsoft.com/office/drawing/2014/main" xmlns="" id="{5655B3A8-4527-4FA2-8480-0A3DF4D0F3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3" name="Rectangle 3">
            <a:extLst>
              <a:ext uri="{FF2B5EF4-FFF2-40B4-BE49-F238E27FC236}">
                <a16:creationId xmlns:a16="http://schemas.microsoft.com/office/drawing/2014/main" xmlns="" id="{FB7E1402-2B70-476D-9A98-166F583068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3">
            <a:extLst>
              <a:ext uri="{FF2B5EF4-FFF2-40B4-BE49-F238E27FC236}">
                <a16:creationId xmlns:a16="http://schemas.microsoft.com/office/drawing/2014/main" xmlns="" id="{ED1099EE-0FB0-4EAA-9FCC-AFF90252708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61FF5984-9D0F-4394-BC46-9EC83F7B5949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6915" name="Rectangle 7">
            <a:extLst>
              <a:ext uri="{FF2B5EF4-FFF2-40B4-BE49-F238E27FC236}">
                <a16:creationId xmlns:a16="http://schemas.microsoft.com/office/drawing/2014/main" xmlns="" id="{E60BC4E4-8DE4-48D7-9461-F150F22A81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A0E84209-3650-43A0-8411-05A73F35D6D5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57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6916" name="Rectangle 2">
            <a:extLst>
              <a:ext uri="{FF2B5EF4-FFF2-40B4-BE49-F238E27FC236}">
                <a16:creationId xmlns:a16="http://schemas.microsoft.com/office/drawing/2014/main" xmlns="" id="{65790691-F9EF-480D-904A-BE3029F89D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7" name="Rectangle 3">
            <a:extLst>
              <a:ext uri="{FF2B5EF4-FFF2-40B4-BE49-F238E27FC236}">
                <a16:creationId xmlns:a16="http://schemas.microsoft.com/office/drawing/2014/main" xmlns="" id="{DB7ED0B3-E534-4F5F-9233-20E81C583B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3">
            <a:extLst>
              <a:ext uri="{FF2B5EF4-FFF2-40B4-BE49-F238E27FC236}">
                <a16:creationId xmlns:a16="http://schemas.microsoft.com/office/drawing/2014/main" xmlns="" id="{25DAB14E-5FDD-4E0B-9A40-29E2CD0CD0E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7C116A93-BFAA-4849-B57A-98415A2BD830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7939" name="Rectangle 7">
            <a:extLst>
              <a:ext uri="{FF2B5EF4-FFF2-40B4-BE49-F238E27FC236}">
                <a16:creationId xmlns:a16="http://schemas.microsoft.com/office/drawing/2014/main" xmlns="" id="{F4118131-9DE2-4D6D-A033-DA471D828C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09630483-201C-4184-A797-F8C53DAC3319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58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7940" name="Rectangle 2">
            <a:extLst>
              <a:ext uri="{FF2B5EF4-FFF2-40B4-BE49-F238E27FC236}">
                <a16:creationId xmlns:a16="http://schemas.microsoft.com/office/drawing/2014/main" xmlns="" id="{7046B433-275E-40ED-8E5B-C1F9FC26A5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1" name="Rectangle 3">
            <a:extLst>
              <a:ext uri="{FF2B5EF4-FFF2-40B4-BE49-F238E27FC236}">
                <a16:creationId xmlns:a16="http://schemas.microsoft.com/office/drawing/2014/main" xmlns="" id="{2289DC0B-AC0E-48C9-BF12-72E150ACA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3">
            <a:extLst>
              <a:ext uri="{FF2B5EF4-FFF2-40B4-BE49-F238E27FC236}">
                <a16:creationId xmlns:a16="http://schemas.microsoft.com/office/drawing/2014/main" xmlns="" id="{3661EC9B-E42D-424C-8063-9B6D00FD58D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F2FBF0F0-8329-4FF5-A8EF-958613E8DCC1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8963" name="Rectangle 7">
            <a:extLst>
              <a:ext uri="{FF2B5EF4-FFF2-40B4-BE49-F238E27FC236}">
                <a16:creationId xmlns:a16="http://schemas.microsoft.com/office/drawing/2014/main" xmlns="" id="{1905EF73-19D5-4FAD-9524-80E6A549D7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0D44D3AE-44E8-4412-89CA-8F679DF5D97A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59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8964" name="Rectangle 2">
            <a:extLst>
              <a:ext uri="{FF2B5EF4-FFF2-40B4-BE49-F238E27FC236}">
                <a16:creationId xmlns:a16="http://schemas.microsoft.com/office/drawing/2014/main" xmlns="" id="{E28451BB-8322-4873-8282-E27CAFEDDF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5" name="Rectangle 3">
            <a:extLst>
              <a:ext uri="{FF2B5EF4-FFF2-40B4-BE49-F238E27FC236}">
                <a16:creationId xmlns:a16="http://schemas.microsoft.com/office/drawing/2014/main" xmlns="" id="{28037DE2-8E71-481F-A2F5-7CF75BC5F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3">
            <a:extLst>
              <a:ext uri="{FF2B5EF4-FFF2-40B4-BE49-F238E27FC236}">
                <a16:creationId xmlns:a16="http://schemas.microsoft.com/office/drawing/2014/main" xmlns="" id="{E039B1B5-C01D-40E5-97B3-BCCC2A89D7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8F03D74E-583D-40E3-9D27-3B0C1382F4B1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9987" name="Rectangle 7">
            <a:extLst>
              <a:ext uri="{FF2B5EF4-FFF2-40B4-BE49-F238E27FC236}">
                <a16:creationId xmlns:a16="http://schemas.microsoft.com/office/drawing/2014/main" xmlns="" id="{992FE15F-4727-4996-8AC8-5B734E2F82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5E9569CF-72E5-4A2C-9836-247D6BB04964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60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9988" name="Rectangle 2">
            <a:extLst>
              <a:ext uri="{FF2B5EF4-FFF2-40B4-BE49-F238E27FC236}">
                <a16:creationId xmlns:a16="http://schemas.microsoft.com/office/drawing/2014/main" xmlns="" id="{0D72C330-3D1A-4031-8BA2-B28C7407F9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9" name="Rectangle 3">
            <a:extLst>
              <a:ext uri="{FF2B5EF4-FFF2-40B4-BE49-F238E27FC236}">
                <a16:creationId xmlns:a16="http://schemas.microsoft.com/office/drawing/2014/main" xmlns="" id="{7D9BD026-E5B2-4F40-9D32-3CA838145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3">
            <a:extLst>
              <a:ext uri="{FF2B5EF4-FFF2-40B4-BE49-F238E27FC236}">
                <a16:creationId xmlns:a16="http://schemas.microsoft.com/office/drawing/2014/main" xmlns="" id="{5B5222E2-CA80-40A0-A9BD-5A5FEC32A32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9EF27738-D75A-42D3-AB28-842AEC3D279F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1011" name="Rectangle 7">
            <a:extLst>
              <a:ext uri="{FF2B5EF4-FFF2-40B4-BE49-F238E27FC236}">
                <a16:creationId xmlns:a16="http://schemas.microsoft.com/office/drawing/2014/main" xmlns="" id="{2D24B598-7560-4CE8-8625-9BBB8DEBDD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992B0089-7122-4B52-A4D5-F2344F13C8DC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61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1012" name="Rectangle 2">
            <a:extLst>
              <a:ext uri="{FF2B5EF4-FFF2-40B4-BE49-F238E27FC236}">
                <a16:creationId xmlns:a16="http://schemas.microsoft.com/office/drawing/2014/main" xmlns="" id="{60D49F4D-891F-4BBC-813D-E303483119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3" name="Rectangle 3">
            <a:extLst>
              <a:ext uri="{FF2B5EF4-FFF2-40B4-BE49-F238E27FC236}">
                <a16:creationId xmlns:a16="http://schemas.microsoft.com/office/drawing/2014/main" xmlns="" id="{DF1CCB30-F135-4E5C-9D3E-FA9EFC8527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3">
            <a:extLst>
              <a:ext uri="{FF2B5EF4-FFF2-40B4-BE49-F238E27FC236}">
                <a16:creationId xmlns:a16="http://schemas.microsoft.com/office/drawing/2014/main" xmlns="" id="{6ADEA09C-820A-4087-ABF8-2BA67B2CD2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E4069DF5-C48F-4784-8E5F-7F7C7E7213A8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6739" name="Rectangle 7">
            <a:extLst>
              <a:ext uri="{FF2B5EF4-FFF2-40B4-BE49-F238E27FC236}">
                <a16:creationId xmlns:a16="http://schemas.microsoft.com/office/drawing/2014/main" xmlns="" id="{265C4CF2-10D9-42EF-93C1-71B04E2ECF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BB381B52-A74F-4C1D-B163-E4328B322D01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8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6740" name="Rectangle 2">
            <a:extLst>
              <a:ext uri="{FF2B5EF4-FFF2-40B4-BE49-F238E27FC236}">
                <a16:creationId xmlns:a16="http://schemas.microsoft.com/office/drawing/2014/main" xmlns="" id="{714CC37B-FC8C-4FFE-84C5-332A9AC0F0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1" name="Rectangle 3">
            <a:extLst>
              <a:ext uri="{FF2B5EF4-FFF2-40B4-BE49-F238E27FC236}">
                <a16:creationId xmlns:a16="http://schemas.microsoft.com/office/drawing/2014/main" xmlns="" id="{92838069-507F-47CD-923C-9BAFBD935D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3">
            <a:extLst>
              <a:ext uri="{FF2B5EF4-FFF2-40B4-BE49-F238E27FC236}">
                <a16:creationId xmlns:a16="http://schemas.microsoft.com/office/drawing/2014/main" xmlns="" id="{3F36F407-C7FB-46A7-B08C-5609B9EF686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9B3AFEAB-2C37-48FC-8892-16BB786A553B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2035" name="Rectangle 7">
            <a:extLst>
              <a:ext uri="{FF2B5EF4-FFF2-40B4-BE49-F238E27FC236}">
                <a16:creationId xmlns:a16="http://schemas.microsoft.com/office/drawing/2014/main" xmlns="" id="{4D27B6E7-D008-4A55-9E27-8E40A5F96F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52C01C45-272A-42EF-83D2-96735216BC40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62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2036" name="Rectangle 2">
            <a:extLst>
              <a:ext uri="{FF2B5EF4-FFF2-40B4-BE49-F238E27FC236}">
                <a16:creationId xmlns:a16="http://schemas.microsoft.com/office/drawing/2014/main" xmlns="" id="{661963DF-D22D-427F-9B6F-31CA6CEB6E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7" name="Rectangle 3">
            <a:extLst>
              <a:ext uri="{FF2B5EF4-FFF2-40B4-BE49-F238E27FC236}">
                <a16:creationId xmlns:a16="http://schemas.microsoft.com/office/drawing/2014/main" xmlns="" id="{7A7CBC6C-8EC3-4C52-A740-F34E7287B6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3">
            <a:extLst>
              <a:ext uri="{FF2B5EF4-FFF2-40B4-BE49-F238E27FC236}">
                <a16:creationId xmlns:a16="http://schemas.microsoft.com/office/drawing/2014/main" xmlns="" id="{C5658B17-4C97-4A0A-8EC6-30DC3BC7535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0B96D2D4-C5B4-4F5B-9D32-D8FD823035C1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3059" name="Rectangle 7">
            <a:extLst>
              <a:ext uri="{FF2B5EF4-FFF2-40B4-BE49-F238E27FC236}">
                <a16:creationId xmlns:a16="http://schemas.microsoft.com/office/drawing/2014/main" xmlns="" id="{E726ADF5-0EA2-4DA8-B43D-2FDBA207C6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9260D886-5B6D-4043-8E26-302DB90A274A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63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3060" name="Rectangle 2">
            <a:extLst>
              <a:ext uri="{FF2B5EF4-FFF2-40B4-BE49-F238E27FC236}">
                <a16:creationId xmlns:a16="http://schemas.microsoft.com/office/drawing/2014/main" xmlns="" id="{03F2773E-3EA9-4817-B519-9D279DECF2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1" name="Rectangle 3">
            <a:extLst>
              <a:ext uri="{FF2B5EF4-FFF2-40B4-BE49-F238E27FC236}">
                <a16:creationId xmlns:a16="http://schemas.microsoft.com/office/drawing/2014/main" xmlns="" id="{11A72B15-8622-4DCB-974C-64C7899DC2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3">
            <a:extLst>
              <a:ext uri="{FF2B5EF4-FFF2-40B4-BE49-F238E27FC236}">
                <a16:creationId xmlns:a16="http://schemas.microsoft.com/office/drawing/2014/main" xmlns="" id="{89E48269-D35B-4EFD-BEC7-C760CC0FC6B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A3D53A04-6D85-48A7-AFC5-C77694CCC29C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083" name="Rectangle 7">
            <a:extLst>
              <a:ext uri="{FF2B5EF4-FFF2-40B4-BE49-F238E27FC236}">
                <a16:creationId xmlns:a16="http://schemas.microsoft.com/office/drawing/2014/main" xmlns="" id="{76126619-3836-47FD-8C81-C7BA2C7024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B1D16925-9A76-46C0-8BF7-8DB443336382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64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084" name="Rectangle 2">
            <a:extLst>
              <a:ext uri="{FF2B5EF4-FFF2-40B4-BE49-F238E27FC236}">
                <a16:creationId xmlns:a16="http://schemas.microsoft.com/office/drawing/2014/main" xmlns="" id="{6BAF7852-00C8-42B0-993B-AA9327D341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5" name="Rectangle 3">
            <a:extLst>
              <a:ext uri="{FF2B5EF4-FFF2-40B4-BE49-F238E27FC236}">
                <a16:creationId xmlns:a16="http://schemas.microsoft.com/office/drawing/2014/main" xmlns="" id="{6C15F6C0-1454-49A8-9671-66E3FF0EA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3">
            <a:extLst>
              <a:ext uri="{FF2B5EF4-FFF2-40B4-BE49-F238E27FC236}">
                <a16:creationId xmlns:a16="http://schemas.microsoft.com/office/drawing/2014/main" xmlns="" id="{03F7C2BB-F738-4962-8121-85FA6F2B03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29AA9B64-814B-4AD5-BF89-A1C930F56E09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5107" name="Rectangle 7">
            <a:extLst>
              <a:ext uri="{FF2B5EF4-FFF2-40B4-BE49-F238E27FC236}">
                <a16:creationId xmlns:a16="http://schemas.microsoft.com/office/drawing/2014/main" xmlns="" id="{434DDC3E-DB99-41BB-8549-54D195EC55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F79562B6-4EEE-4C37-8684-35D9822E6D3D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65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5108" name="Rectangle 2">
            <a:extLst>
              <a:ext uri="{FF2B5EF4-FFF2-40B4-BE49-F238E27FC236}">
                <a16:creationId xmlns:a16="http://schemas.microsoft.com/office/drawing/2014/main" xmlns="" id="{80E18162-A97D-47E0-9A2D-2E17963BB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9" name="Rectangle 3">
            <a:extLst>
              <a:ext uri="{FF2B5EF4-FFF2-40B4-BE49-F238E27FC236}">
                <a16:creationId xmlns:a16="http://schemas.microsoft.com/office/drawing/2014/main" xmlns="" id="{A3B031DB-A882-4744-A452-0B0E626585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3">
            <a:extLst>
              <a:ext uri="{FF2B5EF4-FFF2-40B4-BE49-F238E27FC236}">
                <a16:creationId xmlns:a16="http://schemas.microsoft.com/office/drawing/2014/main" xmlns="" id="{8884959D-0FEE-4F57-801D-FA6F21C0F4D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C9750EF1-9A27-4332-AEDE-A42764827ABF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6131" name="Rectangle 7">
            <a:extLst>
              <a:ext uri="{FF2B5EF4-FFF2-40B4-BE49-F238E27FC236}">
                <a16:creationId xmlns:a16="http://schemas.microsoft.com/office/drawing/2014/main" xmlns="" id="{5B6C6141-02DB-43C9-A3F3-AF555311A2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FA3AB988-1758-4E79-B422-865B0B1B1C9F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66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6132" name="Rectangle 2">
            <a:extLst>
              <a:ext uri="{FF2B5EF4-FFF2-40B4-BE49-F238E27FC236}">
                <a16:creationId xmlns:a16="http://schemas.microsoft.com/office/drawing/2014/main" xmlns="" id="{2B30522D-4760-4E94-B0EE-A8A785448B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3" name="Rectangle 3">
            <a:extLst>
              <a:ext uri="{FF2B5EF4-FFF2-40B4-BE49-F238E27FC236}">
                <a16:creationId xmlns:a16="http://schemas.microsoft.com/office/drawing/2014/main" xmlns="" id="{05DB6958-4C51-4347-B5B4-EDA54C99F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3">
            <a:extLst>
              <a:ext uri="{FF2B5EF4-FFF2-40B4-BE49-F238E27FC236}">
                <a16:creationId xmlns:a16="http://schemas.microsoft.com/office/drawing/2014/main" xmlns="" id="{35EED522-5406-4141-BEB3-0F327E28B36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7ABECB30-2523-4BE1-88F1-3401B6CB934B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7155" name="Rectangle 7">
            <a:extLst>
              <a:ext uri="{FF2B5EF4-FFF2-40B4-BE49-F238E27FC236}">
                <a16:creationId xmlns:a16="http://schemas.microsoft.com/office/drawing/2014/main" xmlns="" id="{D20210BD-55D1-45FF-876C-7FC6414108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F5402D7B-923A-4BFC-96DB-597FF50133D7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67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7156" name="Rectangle 2">
            <a:extLst>
              <a:ext uri="{FF2B5EF4-FFF2-40B4-BE49-F238E27FC236}">
                <a16:creationId xmlns:a16="http://schemas.microsoft.com/office/drawing/2014/main" xmlns="" id="{5BBFB4C5-2190-47AD-BCE6-1A9F3161B0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7" name="Rectangle 3">
            <a:extLst>
              <a:ext uri="{FF2B5EF4-FFF2-40B4-BE49-F238E27FC236}">
                <a16:creationId xmlns:a16="http://schemas.microsoft.com/office/drawing/2014/main" xmlns="" id="{3F3E4033-0806-4BF3-8867-A5C9459AA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3">
            <a:extLst>
              <a:ext uri="{FF2B5EF4-FFF2-40B4-BE49-F238E27FC236}">
                <a16:creationId xmlns:a16="http://schemas.microsoft.com/office/drawing/2014/main" xmlns="" id="{A5ECBAA7-B069-463D-8ACD-2EBF90B276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37BD6D91-C37F-482D-8301-0C3436B5C86E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8179" name="Rectangle 7">
            <a:extLst>
              <a:ext uri="{FF2B5EF4-FFF2-40B4-BE49-F238E27FC236}">
                <a16:creationId xmlns:a16="http://schemas.microsoft.com/office/drawing/2014/main" xmlns="" id="{7C144B3C-0EB1-4805-994B-442759DBCD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7FA5903C-EAA3-4F0B-A402-8DAA37436598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68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8180" name="Rectangle 2">
            <a:extLst>
              <a:ext uri="{FF2B5EF4-FFF2-40B4-BE49-F238E27FC236}">
                <a16:creationId xmlns:a16="http://schemas.microsoft.com/office/drawing/2014/main" xmlns="" id="{B88C1EDA-3D2C-4160-9E20-49EAE3891F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1" name="Rectangle 3">
            <a:extLst>
              <a:ext uri="{FF2B5EF4-FFF2-40B4-BE49-F238E27FC236}">
                <a16:creationId xmlns:a16="http://schemas.microsoft.com/office/drawing/2014/main" xmlns="" id="{B31B771E-83BC-42C1-8BF1-9FD709F5C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3">
            <a:extLst>
              <a:ext uri="{FF2B5EF4-FFF2-40B4-BE49-F238E27FC236}">
                <a16:creationId xmlns:a16="http://schemas.microsoft.com/office/drawing/2014/main" xmlns="" id="{9760059C-33CA-4DB1-938D-4E64AD566C9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754BB1D3-16A0-4FB6-A025-5EBABA44C5BF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9203" name="Rectangle 7">
            <a:extLst>
              <a:ext uri="{FF2B5EF4-FFF2-40B4-BE49-F238E27FC236}">
                <a16:creationId xmlns:a16="http://schemas.microsoft.com/office/drawing/2014/main" xmlns="" id="{BC89BAB5-2CCA-4A5C-BE0D-EE0AFA701A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D5AEAF2C-D6DA-4EF9-B30F-61E9AF82861C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69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9204" name="Rectangle 2">
            <a:extLst>
              <a:ext uri="{FF2B5EF4-FFF2-40B4-BE49-F238E27FC236}">
                <a16:creationId xmlns:a16="http://schemas.microsoft.com/office/drawing/2014/main" xmlns="" id="{42B0BF4C-4A7E-49F8-B191-822709061F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5" name="Rectangle 3">
            <a:extLst>
              <a:ext uri="{FF2B5EF4-FFF2-40B4-BE49-F238E27FC236}">
                <a16:creationId xmlns:a16="http://schemas.microsoft.com/office/drawing/2014/main" xmlns="" id="{0FF0FA66-F361-4393-B6EA-D9B4F9DA37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3">
            <a:extLst>
              <a:ext uri="{FF2B5EF4-FFF2-40B4-BE49-F238E27FC236}">
                <a16:creationId xmlns:a16="http://schemas.microsoft.com/office/drawing/2014/main" xmlns="" id="{71B7C4BF-7150-4EF1-9E04-5C5558BF832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A845889F-4117-43B1-9EAD-E446656B184C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0227" name="Rectangle 7">
            <a:extLst>
              <a:ext uri="{FF2B5EF4-FFF2-40B4-BE49-F238E27FC236}">
                <a16:creationId xmlns:a16="http://schemas.microsoft.com/office/drawing/2014/main" xmlns="" id="{35F0F699-54C8-4D45-BAB8-8533C65A20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1508046D-8225-4436-9BF0-6DDA7B484258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70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0228" name="Rectangle 2">
            <a:extLst>
              <a:ext uri="{FF2B5EF4-FFF2-40B4-BE49-F238E27FC236}">
                <a16:creationId xmlns:a16="http://schemas.microsoft.com/office/drawing/2014/main" xmlns="" id="{076903C9-A184-4BAB-AD41-91010AC917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9" name="Rectangle 3">
            <a:extLst>
              <a:ext uri="{FF2B5EF4-FFF2-40B4-BE49-F238E27FC236}">
                <a16:creationId xmlns:a16="http://schemas.microsoft.com/office/drawing/2014/main" xmlns="" id="{104770A9-FA56-4109-9833-EAC6F41B0E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3">
            <a:extLst>
              <a:ext uri="{FF2B5EF4-FFF2-40B4-BE49-F238E27FC236}">
                <a16:creationId xmlns:a16="http://schemas.microsoft.com/office/drawing/2014/main" xmlns="" id="{7B9011D8-FC1D-40AA-B977-FDB537A330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15303313-BE0C-475C-9856-3AC907EE274D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1251" name="Rectangle 7">
            <a:extLst>
              <a:ext uri="{FF2B5EF4-FFF2-40B4-BE49-F238E27FC236}">
                <a16:creationId xmlns:a16="http://schemas.microsoft.com/office/drawing/2014/main" xmlns="" id="{2B341D15-B74C-46AF-A9A2-B6EE386671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A5D3C0C5-356A-49AF-A0AD-D0AAB632C76B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71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1252" name="Rectangle 2">
            <a:extLst>
              <a:ext uri="{FF2B5EF4-FFF2-40B4-BE49-F238E27FC236}">
                <a16:creationId xmlns:a16="http://schemas.microsoft.com/office/drawing/2014/main" xmlns="" id="{9D5D2155-749C-4B95-83E8-567EBA24DE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3" name="Rectangle 3">
            <a:extLst>
              <a:ext uri="{FF2B5EF4-FFF2-40B4-BE49-F238E27FC236}">
                <a16:creationId xmlns:a16="http://schemas.microsoft.com/office/drawing/2014/main" xmlns="" id="{2A0AB696-2936-479D-85BF-D066BA0117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3">
            <a:extLst>
              <a:ext uri="{FF2B5EF4-FFF2-40B4-BE49-F238E27FC236}">
                <a16:creationId xmlns:a16="http://schemas.microsoft.com/office/drawing/2014/main" xmlns="" id="{6BEFACDB-D761-4486-B2BB-FDA36AFC204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A1325DAD-C638-4D32-A976-EF2C8F249DB6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7763" name="Rectangle 7">
            <a:extLst>
              <a:ext uri="{FF2B5EF4-FFF2-40B4-BE49-F238E27FC236}">
                <a16:creationId xmlns:a16="http://schemas.microsoft.com/office/drawing/2014/main" xmlns="" id="{1F176048-A553-40FA-B1D8-CE95969147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8DE80284-7E5A-437D-B2EA-B1A67D951B20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9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7764" name="Rectangle 2">
            <a:extLst>
              <a:ext uri="{FF2B5EF4-FFF2-40B4-BE49-F238E27FC236}">
                <a16:creationId xmlns:a16="http://schemas.microsoft.com/office/drawing/2014/main" xmlns="" id="{5D142DC9-C44D-48FB-8A32-8471385314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5" name="Rectangle 3">
            <a:extLst>
              <a:ext uri="{FF2B5EF4-FFF2-40B4-BE49-F238E27FC236}">
                <a16:creationId xmlns:a16="http://schemas.microsoft.com/office/drawing/2014/main" xmlns="" id="{7ABCFA5C-8C37-442E-8E58-7F50CEDBBE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3">
            <a:extLst>
              <a:ext uri="{FF2B5EF4-FFF2-40B4-BE49-F238E27FC236}">
                <a16:creationId xmlns:a16="http://schemas.microsoft.com/office/drawing/2014/main" xmlns="" id="{CFD783DB-A291-471A-AE46-26E9C376E59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A26E532E-54C7-4B26-B93B-13CC989CB57B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2275" name="Rectangle 7">
            <a:extLst>
              <a:ext uri="{FF2B5EF4-FFF2-40B4-BE49-F238E27FC236}">
                <a16:creationId xmlns:a16="http://schemas.microsoft.com/office/drawing/2014/main" xmlns="" id="{26DC5708-EA1D-4256-976E-84C92F7AD3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DF415012-9FE0-46A5-B7F2-B06332D9681B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72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2276" name="Rectangle 2">
            <a:extLst>
              <a:ext uri="{FF2B5EF4-FFF2-40B4-BE49-F238E27FC236}">
                <a16:creationId xmlns:a16="http://schemas.microsoft.com/office/drawing/2014/main" xmlns="" id="{4F87AB19-6B78-4737-85F7-E49296682B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7" name="Rectangle 3">
            <a:extLst>
              <a:ext uri="{FF2B5EF4-FFF2-40B4-BE49-F238E27FC236}">
                <a16:creationId xmlns:a16="http://schemas.microsoft.com/office/drawing/2014/main" xmlns="" id="{372697DF-9516-4092-927E-3C660C70C8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3">
            <a:extLst>
              <a:ext uri="{FF2B5EF4-FFF2-40B4-BE49-F238E27FC236}">
                <a16:creationId xmlns:a16="http://schemas.microsoft.com/office/drawing/2014/main" xmlns="" id="{A554132B-C6B8-4AC6-BF56-B327436F405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37DA3DCF-0DFE-4A6F-B0A2-BB5D231E5BD6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3299" name="Rectangle 7">
            <a:extLst>
              <a:ext uri="{FF2B5EF4-FFF2-40B4-BE49-F238E27FC236}">
                <a16:creationId xmlns:a16="http://schemas.microsoft.com/office/drawing/2014/main" xmlns="" id="{7CBD4926-597B-4ABE-A41E-94914F7BAD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F74CF6F8-BB80-44A5-B3DA-6439947FC5B2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73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3300" name="Rectangle 2">
            <a:extLst>
              <a:ext uri="{FF2B5EF4-FFF2-40B4-BE49-F238E27FC236}">
                <a16:creationId xmlns:a16="http://schemas.microsoft.com/office/drawing/2014/main" xmlns="" id="{6191F984-01C8-4D04-8B18-82C1C3A8BB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1" name="Rectangle 3">
            <a:extLst>
              <a:ext uri="{FF2B5EF4-FFF2-40B4-BE49-F238E27FC236}">
                <a16:creationId xmlns:a16="http://schemas.microsoft.com/office/drawing/2014/main" xmlns="" id="{36346215-31E9-48CB-B964-56CBD4C8A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3">
            <a:extLst>
              <a:ext uri="{FF2B5EF4-FFF2-40B4-BE49-F238E27FC236}">
                <a16:creationId xmlns:a16="http://schemas.microsoft.com/office/drawing/2014/main" xmlns="" id="{D519DE34-B37E-4929-82B9-FC2A310DF4E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FADB24B5-42E4-4DD1-8708-84C6A2E14E7C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23" name="Rectangle 7">
            <a:extLst>
              <a:ext uri="{FF2B5EF4-FFF2-40B4-BE49-F238E27FC236}">
                <a16:creationId xmlns:a16="http://schemas.microsoft.com/office/drawing/2014/main" xmlns="" id="{92B534B6-73F1-49EF-A479-0B75B93C34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29C69FA8-DA0B-4B85-AE8E-F7D28F3E2424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74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24" name="Rectangle 2">
            <a:extLst>
              <a:ext uri="{FF2B5EF4-FFF2-40B4-BE49-F238E27FC236}">
                <a16:creationId xmlns:a16="http://schemas.microsoft.com/office/drawing/2014/main" xmlns="" id="{F285F394-D13A-4534-BE90-758D06BA78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5" name="Rectangle 3">
            <a:extLst>
              <a:ext uri="{FF2B5EF4-FFF2-40B4-BE49-F238E27FC236}">
                <a16:creationId xmlns:a16="http://schemas.microsoft.com/office/drawing/2014/main" xmlns="" id="{258CE300-372B-4A38-BEEC-2EB97E0C2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3">
            <a:extLst>
              <a:ext uri="{FF2B5EF4-FFF2-40B4-BE49-F238E27FC236}">
                <a16:creationId xmlns:a16="http://schemas.microsoft.com/office/drawing/2014/main" xmlns="" id="{EE57BD28-1E0D-4CB8-845F-EA7D78441CB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12DCA847-A7F6-43C9-85EA-1BFB80CD1409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5347" name="Rectangle 7">
            <a:extLst>
              <a:ext uri="{FF2B5EF4-FFF2-40B4-BE49-F238E27FC236}">
                <a16:creationId xmlns:a16="http://schemas.microsoft.com/office/drawing/2014/main" xmlns="" id="{8CD2B04D-7A44-4FF2-8954-6DF0E27474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AC6BA487-C0C9-47D9-965C-2C0C1DE1C776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75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5348" name="Rectangle 2">
            <a:extLst>
              <a:ext uri="{FF2B5EF4-FFF2-40B4-BE49-F238E27FC236}">
                <a16:creationId xmlns:a16="http://schemas.microsoft.com/office/drawing/2014/main" xmlns="" id="{94135A99-9C99-4A01-A737-76CF83F736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9" name="Rectangle 3">
            <a:extLst>
              <a:ext uri="{FF2B5EF4-FFF2-40B4-BE49-F238E27FC236}">
                <a16:creationId xmlns:a16="http://schemas.microsoft.com/office/drawing/2014/main" xmlns="" id="{9403F234-5163-482B-B9AD-73B3111ED3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3">
            <a:extLst>
              <a:ext uri="{FF2B5EF4-FFF2-40B4-BE49-F238E27FC236}">
                <a16:creationId xmlns:a16="http://schemas.microsoft.com/office/drawing/2014/main" xmlns="" id="{26D634B1-8253-4DE7-8924-5C5B77BDA2B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B8F6C8C6-9E54-4188-9EDE-9D18A140129A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6371" name="Rectangle 7">
            <a:extLst>
              <a:ext uri="{FF2B5EF4-FFF2-40B4-BE49-F238E27FC236}">
                <a16:creationId xmlns:a16="http://schemas.microsoft.com/office/drawing/2014/main" xmlns="" id="{3C65ED71-3A1B-4E6F-B910-74C6C3A7A9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3F50175A-2E3C-4D5F-B314-D1996CF664F2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76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6372" name="Rectangle 2">
            <a:extLst>
              <a:ext uri="{FF2B5EF4-FFF2-40B4-BE49-F238E27FC236}">
                <a16:creationId xmlns:a16="http://schemas.microsoft.com/office/drawing/2014/main" xmlns="" id="{ACA9E67E-1075-4480-9E36-1CFB2243C8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3" name="Rectangle 3">
            <a:extLst>
              <a:ext uri="{FF2B5EF4-FFF2-40B4-BE49-F238E27FC236}">
                <a16:creationId xmlns:a16="http://schemas.microsoft.com/office/drawing/2014/main" xmlns="" id="{AE4AECA5-75FD-46D0-967C-CC9B1EBEB9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3">
            <a:extLst>
              <a:ext uri="{FF2B5EF4-FFF2-40B4-BE49-F238E27FC236}">
                <a16:creationId xmlns:a16="http://schemas.microsoft.com/office/drawing/2014/main" xmlns="" id="{26D634B1-8253-4DE7-8924-5C5B77BDA2B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B8F6C8C6-9E54-4188-9EDE-9D18A140129A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6371" name="Rectangle 7">
            <a:extLst>
              <a:ext uri="{FF2B5EF4-FFF2-40B4-BE49-F238E27FC236}">
                <a16:creationId xmlns:a16="http://schemas.microsoft.com/office/drawing/2014/main" xmlns="" id="{3C65ED71-3A1B-4E6F-B910-74C6C3A7A9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3F50175A-2E3C-4D5F-B314-D1996CF664F2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77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6372" name="Rectangle 2">
            <a:extLst>
              <a:ext uri="{FF2B5EF4-FFF2-40B4-BE49-F238E27FC236}">
                <a16:creationId xmlns:a16="http://schemas.microsoft.com/office/drawing/2014/main" xmlns="" id="{ACA9E67E-1075-4480-9E36-1CFB2243C8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3" name="Rectangle 3">
            <a:extLst>
              <a:ext uri="{FF2B5EF4-FFF2-40B4-BE49-F238E27FC236}">
                <a16:creationId xmlns:a16="http://schemas.microsoft.com/office/drawing/2014/main" xmlns="" id="{AE4AECA5-75FD-46D0-967C-CC9B1EBEB9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xmlns="" val="400967767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3">
            <a:extLst>
              <a:ext uri="{FF2B5EF4-FFF2-40B4-BE49-F238E27FC236}">
                <a16:creationId xmlns:a16="http://schemas.microsoft.com/office/drawing/2014/main" xmlns="" id="{717656C8-441B-42AC-9A90-67155262224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1869440E-4576-4019-91FC-2C156022E3CB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7395" name="Rectangle 7">
            <a:extLst>
              <a:ext uri="{FF2B5EF4-FFF2-40B4-BE49-F238E27FC236}">
                <a16:creationId xmlns:a16="http://schemas.microsoft.com/office/drawing/2014/main" xmlns="" id="{1353D98A-F563-401E-A9DD-06FD9854FE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7F2BB770-50E5-4FDA-A3AE-EDB3F3BAF777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78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7396" name="Rectangle 2">
            <a:extLst>
              <a:ext uri="{FF2B5EF4-FFF2-40B4-BE49-F238E27FC236}">
                <a16:creationId xmlns:a16="http://schemas.microsoft.com/office/drawing/2014/main" xmlns="" id="{5363B062-383D-4302-86B1-22366D588E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7" name="Rectangle 3">
            <a:extLst>
              <a:ext uri="{FF2B5EF4-FFF2-40B4-BE49-F238E27FC236}">
                <a16:creationId xmlns:a16="http://schemas.microsoft.com/office/drawing/2014/main" xmlns="" id="{778DD565-0847-41C5-8214-5DB0D04A5C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3">
            <a:extLst>
              <a:ext uri="{FF2B5EF4-FFF2-40B4-BE49-F238E27FC236}">
                <a16:creationId xmlns:a16="http://schemas.microsoft.com/office/drawing/2014/main" xmlns="" id="{5BA5384F-CDB1-4EA7-9880-F36BCFDF986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CD0265D0-0667-468A-8CC9-615E50179BD8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8419" name="Rectangle 7">
            <a:extLst>
              <a:ext uri="{FF2B5EF4-FFF2-40B4-BE49-F238E27FC236}">
                <a16:creationId xmlns:a16="http://schemas.microsoft.com/office/drawing/2014/main" xmlns="" id="{AB4E6749-3113-406B-AF43-2EE98125CA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16454322-72C9-4865-A447-0097224275CD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80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8420" name="Rectangle 2">
            <a:extLst>
              <a:ext uri="{FF2B5EF4-FFF2-40B4-BE49-F238E27FC236}">
                <a16:creationId xmlns:a16="http://schemas.microsoft.com/office/drawing/2014/main" xmlns="" id="{DB1997AD-AA69-4266-9827-7E66FC7BC7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1" name="Rectangle 3">
            <a:extLst>
              <a:ext uri="{FF2B5EF4-FFF2-40B4-BE49-F238E27FC236}">
                <a16:creationId xmlns:a16="http://schemas.microsoft.com/office/drawing/2014/main" xmlns="" id="{03AB4BEB-F352-4BA0-B029-9032EE0783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3">
            <a:extLst>
              <a:ext uri="{FF2B5EF4-FFF2-40B4-BE49-F238E27FC236}">
                <a16:creationId xmlns:a16="http://schemas.microsoft.com/office/drawing/2014/main" xmlns="" id="{89BE8C03-A2AD-4872-9B41-9720BE8857F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598B4B60-D16D-40B7-AE34-4025FEE06F3C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9443" name="Rectangle 7">
            <a:extLst>
              <a:ext uri="{FF2B5EF4-FFF2-40B4-BE49-F238E27FC236}">
                <a16:creationId xmlns:a16="http://schemas.microsoft.com/office/drawing/2014/main" xmlns="" id="{D7A77F05-43BF-4545-B1DA-FE9583EA6F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49690B4B-E2B6-44AA-AA46-87BBA3C46332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81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9444" name="Rectangle 2">
            <a:extLst>
              <a:ext uri="{FF2B5EF4-FFF2-40B4-BE49-F238E27FC236}">
                <a16:creationId xmlns:a16="http://schemas.microsoft.com/office/drawing/2014/main" xmlns="" id="{FB50B8A3-6DCA-4D62-9F50-07A59BEE6E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5" name="Rectangle 3">
            <a:extLst>
              <a:ext uri="{FF2B5EF4-FFF2-40B4-BE49-F238E27FC236}">
                <a16:creationId xmlns:a16="http://schemas.microsoft.com/office/drawing/2014/main" xmlns="" id="{3C4E679C-5146-49AA-B554-D28299BC6F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3">
            <a:extLst>
              <a:ext uri="{FF2B5EF4-FFF2-40B4-BE49-F238E27FC236}">
                <a16:creationId xmlns:a16="http://schemas.microsoft.com/office/drawing/2014/main" xmlns="" id="{DDC83298-0B03-4260-9AD0-FD880C1A40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C34661D2-6BEF-43CE-98BB-F3C6B45A3831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0467" name="Rectangle 7">
            <a:extLst>
              <a:ext uri="{FF2B5EF4-FFF2-40B4-BE49-F238E27FC236}">
                <a16:creationId xmlns:a16="http://schemas.microsoft.com/office/drawing/2014/main" xmlns="" id="{2909F72C-4184-4E63-8950-F93426EE22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429A534A-BDAA-4C4E-9ACA-87EF1132CD3C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82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0468" name="Rectangle 2">
            <a:extLst>
              <a:ext uri="{FF2B5EF4-FFF2-40B4-BE49-F238E27FC236}">
                <a16:creationId xmlns:a16="http://schemas.microsoft.com/office/drawing/2014/main" xmlns="" id="{5B050401-C6FD-4EF9-80EA-CECAA0C3DE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9" name="Rectangle 3">
            <a:extLst>
              <a:ext uri="{FF2B5EF4-FFF2-40B4-BE49-F238E27FC236}">
                <a16:creationId xmlns:a16="http://schemas.microsoft.com/office/drawing/2014/main" xmlns="" id="{C8565A27-2EB6-481D-BF11-800D375F78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>
            <a:extLst>
              <a:ext uri="{FF2B5EF4-FFF2-40B4-BE49-F238E27FC236}">
                <a16:creationId xmlns:a16="http://schemas.microsoft.com/office/drawing/2014/main" xmlns="" id="{53240C87-1A13-4C64-BB39-F809828D1D6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A28C338F-B43A-4985-852B-9C05F34D57DA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8787" name="Rectangle 7">
            <a:extLst>
              <a:ext uri="{FF2B5EF4-FFF2-40B4-BE49-F238E27FC236}">
                <a16:creationId xmlns:a16="http://schemas.microsoft.com/office/drawing/2014/main" xmlns="" id="{B8A8AA7D-C23A-4130-BDC9-EE67953A8F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AA098BF2-C1AA-4EB0-8844-29980D0D1EE3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10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8788" name="Rectangle 2">
            <a:extLst>
              <a:ext uri="{FF2B5EF4-FFF2-40B4-BE49-F238E27FC236}">
                <a16:creationId xmlns:a16="http://schemas.microsoft.com/office/drawing/2014/main" xmlns="" id="{44CEF2CD-884A-47BB-A71D-2FC662ECB6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9" name="Rectangle 3">
            <a:extLst>
              <a:ext uri="{FF2B5EF4-FFF2-40B4-BE49-F238E27FC236}">
                <a16:creationId xmlns:a16="http://schemas.microsoft.com/office/drawing/2014/main" xmlns="" id="{1AA5D1D9-B5B3-464F-89D8-8263D7AF9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3">
            <a:extLst>
              <a:ext uri="{FF2B5EF4-FFF2-40B4-BE49-F238E27FC236}">
                <a16:creationId xmlns:a16="http://schemas.microsoft.com/office/drawing/2014/main" xmlns="" id="{4F97FC86-6D47-43F7-B635-19A5B668B2C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CCF84DA9-15E2-4D31-B9FB-55A2F696348C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1491" name="Rectangle 7">
            <a:extLst>
              <a:ext uri="{FF2B5EF4-FFF2-40B4-BE49-F238E27FC236}">
                <a16:creationId xmlns:a16="http://schemas.microsoft.com/office/drawing/2014/main" xmlns="" id="{5088C46F-5DDA-46C8-997C-1D81C4E6E3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76A6E7F2-2793-4439-9CE6-E844E249B286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83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1492" name="Rectangle 2">
            <a:extLst>
              <a:ext uri="{FF2B5EF4-FFF2-40B4-BE49-F238E27FC236}">
                <a16:creationId xmlns:a16="http://schemas.microsoft.com/office/drawing/2014/main" xmlns="" id="{EA47492F-8BC0-4605-B668-A8AB9A6DD8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3" name="Rectangle 3">
            <a:extLst>
              <a:ext uri="{FF2B5EF4-FFF2-40B4-BE49-F238E27FC236}">
                <a16:creationId xmlns:a16="http://schemas.microsoft.com/office/drawing/2014/main" xmlns="" id="{8713D0F6-1324-4344-9C6D-91F45000BF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3">
            <a:extLst>
              <a:ext uri="{FF2B5EF4-FFF2-40B4-BE49-F238E27FC236}">
                <a16:creationId xmlns:a16="http://schemas.microsoft.com/office/drawing/2014/main" xmlns="" id="{BA90AB99-AA53-46F8-84CF-542573B0596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2A3110D6-CEEB-4EAE-B9DC-39F5856FA944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2515" name="Rectangle 7">
            <a:extLst>
              <a:ext uri="{FF2B5EF4-FFF2-40B4-BE49-F238E27FC236}">
                <a16:creationId xmlns:a16="http://schemas.microsoft.com/office/drawing/2014/main" xmlns="" id="{18A8885D-517D-44E4-A2AD-D21259078D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D78B0A00-FE70-463B-B18A-DA07D7739388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84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2516" name="Rectangle 2">
            <a:extLst>
              <a:ext uri="{FF2B5EF4-FFF2-40B4-BE49-F238E27FC236}">
                <a16:creationId xmlns:a16="http://schemas.microsoft.com/office/drawing/2014/main" xmlns="" id="{26BB512D-12DB-4DF2-8A7E-E2643CFF03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7" name="Rectangle 3">
            <a:extLst>
              <a:ext uri="{FF2B5EF4-FFF2-40B4-BE49-F238E27FC236}">
                <a16:creationId xmlns:a16="http://schemas.microsoft.com/office/drawing/2014/main" xmlns="" id="{F593B42B-26A1-40A4-8180-7D878BF899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3">
            <a:extLst>
              <a:ext uri="{FF2B5EF4-FFF2-40B4-BE49-F238E27FC236}">
                <a16:creationId xmlns:a16="http://schemas.microsoft.com/office/drawing/2014/main" xmlns="" id="{AECB5D68-E626-4954-A470-082FD674EF6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CBA7F46F-0E29-4D04-B958-81B2DC663EA1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3539" name="Rectangle 7">
            <a:extLst>
              <a:ext uri="{FF2B5EF4-FFF2-40B4-BE49-F238E27FC236}">
                <a16:creationId xmlns:a16="http://schemas.microsoft.com/office/drawing/2014/main" xmlns="" id="{FCD15BF2-BD64-44D3-A0A1-0D01B7290C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B3D2649D-8995-492D-8938-2F99E058C4B8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85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3540" name="Rectangle 2">
            <a:extLst>
              <a:ext uri="{FF2B5EF4-FFF2-40B4-BE49-F238E27FC236}">
                <a16:creationId xmlns:a16="http://schemas.microsoft.com/office/drawing/2014/main" xmlns="" id="{4B68C9CB-5EE4-482D-94B0-4B63D10118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1" name="Rectangle 3">
            <a:extLst>
              <a:ext uri="{FF2B5EF4-FFF2-40B4-BE49-F238E27FC236}">
                <a16:creationId xmlns:a16="http://schemas.microsoft.com/office/drawing/2014/main" xmlns="" id="{B8248E5F-8590-43F6-9812-BC235AFF58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3">
            <a:extLst>
              <a:ext uri="{FF2B5EF4-FFF2-40B4-BE49-F238E27FC236}">
                <a16:creationId xmlns:a16="http://schemas.microsoft.com/office/drawing/2014/main" xmlns="" id="{B82C8904-939D-4EFA-9CD2-EA7DE3B1EA1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A32F3CA5-C6AC-4940-B551-981889AD1FA3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63" name="Rectangle 7">
            <a:extLst>
              <a:ext uri="{FF2B5EF4-FFF2-40B4-BE49-F238E27FC236}">
                <a16:creationId xmlns:a16="http://schemas.microsoft.com/office/drawing/2014/main" xmlns="" id="{288B42E2-1438-4347-8EAC-D9C16981AC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97B26512-C6C3-40FE-9105-FEA21AE0A3F0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86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64" name="Rectangle 2">
            <a:extLst>
              <a:ext uri="{FF2B5EF4-FFF2-40B4-BE49-F238E27FC236}">
                <a16:creationId xmlns:a16="http://schemas.microsoft.com/office/drawing/2014/main" xmlns="" id="{127BF944-5DC5-41B9-8C4A-D8C7438373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5" name="Rectangle 3">
            <a:extLst>
              <a:ext uri="{FF2B5EF4-FFF2-40B4-BE49-F238E27FC236}">
                <a16:creationId xmlns:a16="http://schemas.microsoft.com/office/drawing/2014/main" xmlns="" id="{0B76FB92-01FC-48BF-A0B9-5C8E0D3972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3">
            <a:extLst>
              <a:ext uri="{FF2B5EF4-FFF2-40B4-BE49-F238E27FC236}">
                <a16:creationId xmlns:a16="http://schemas.microsoft.com/office/drawing/2014/main" xmlns="" id="{A6B6E936-25FE-447A-847C-6D039D80D12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3A985474-F774-4AB3-BFAD-8EB656DC72A0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5587" name="Rectangle 7">
            <a:extLst>
              <a:ext uri="{FF2B5EF4-FFF2-40B4-BE49-F238E27FC236}">
                <a16:creationId xmlns:a16="http://schemas.microsoft.com/office/drawing/2014/main" xmlns="" id="{6CB3437F-AF1E-4E07-AC23-6E7A5982C8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6E55F965-DE94-48B1-B4EC-1029EA00D1E4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87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5588" name="Rectangle 2">
            <a:extLst>
              <a:ext uri="{FF2B5EF4-FFF2-40B4-BE49-F238E27FC236}">
                <a16:creationId xmlns:a16="http://schemas.microsoft.com/office/drawing/2014/main" xmlns="" id="{F4A0481A-38DB-4E8F-8466-59B77E61C5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9" name="Rectangle 3">
            <a:extLst>
              <a:ext uri="{FF2B5EF4-FFF2-40B4-BE49-F238E27FC236}">
                <a16:creationId xmlns:a16="http://schemas.microsoft.com/office/drawing/2014/main" xmlns="" id="{E36DE44D-1503-42AE-AA8F-FBCF1264D1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3">
            <a:extLst>
              <a:ext uri="{FF2B5EF4-FFF2-40B4-BE49-F238E27FC236}">
                <a16:creationId xmlns:a16="http://schemas.microsoft.com/office/drawing/2014/main" xmlns="" id="{429F79E8-CCF0-4969-853C-46E968ED358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9053ABAD-5CF1-4868-A606-BF13773303C3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6611" name="Rectangle 7">
            <a:extLst>
              <a:ext uri="{FF2B5EF4-FFF2-40B4-BE49-F238E27FC236}">
                <a16:creationId xmlns:a16="http://schemas.microsoft.com/office/drawing/2014/main" xmlns="" id="{9FE3A888-4882-4C49-A864-70AC803429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FF886166-CA34-483C-807E-D37FCAEED2D9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88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6612" name="Rectangle 2">
            <a:extLst>
              <a:ext uri="{FF2B5EF4-FFF2-40B4-BE49-F238E27FC236}">
                <a16:creationId xmlns:a16="http://schemas.microsoft.com/office/drawing/2014/main" xmlns="" id="{3EACBA91-95CE-45B5-82A8-A7B2326441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3" name="Rectangle 3">
            <a:extLst>
              <a:ext uri="{FF2B5EF4-FFF2-40B4-BE49-F238E27FC236}">
                <a16:creationId xmlns:a16="http://schemas.microsoft.com/office/drawing/2014/main" xmlns="" id="{17B61127-6F4A-4C6F-9723-90A663E709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3">
            <a:extLst>
              <a:ext uri="{FF2B5EF4-FFF2-40B4-BE49-F238E27FC236}">
                <a16:creationId xmlns:a16="http://schemas.microsoft.com/office/drawing/2014/main" xmlns="" id="{3D6B521A-BDC5-4B2A-B20A-8CA204A93F0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1E281D69-F1FE-429F-BE68-428F81B18CCC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7635" name="Rectangle 7">
            <a:extLst>
              <a:ext uri="{FF2B5EF4-FFF2-40B4-BE49-F238E27FC236}">
                <a16:creationId xmlns:a16="http://schemas.microsoft.com/office/drawing/2014/main" xmlns="" id="{F20647A4-A12E-4A62-818A-5D442F9450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DE37F547-2A42-4EBC-B24F-A7F6875487E3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89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7636" name="Rectangle 2">
            <a:extLst>
              <a:ext uri="{FF2B5EF4-FFF2-40B4-BE49-F238E27FC236}">
                <a16:creationId xmlns:a16="http://schemas.microsoft.com/office/drawing/2014/main" xmlns="" id="{487D198A-71B2-4C08-9CB5-613EC3B27C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7" name="Rectangle 3">
            <a:extLst>
              <a:ext uri="{FF2B5EF4-FFF2-40B4-BE49-F238E27FC236}">
                <a16:creationId xmlns:a16="http://schemas.microsoft.com/office/drawing/2014/main" xmlns="" id="{BB1BBA50-326F-4E77-BA36-B80F14DEC6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3">
            <a:extLst>
              <a:ext uri="{FF2B5EF4-FFF2-40B4-BE49-F238E27FC236}">
                <a16:creationId xmlns:a16="http://schemas.microsoft.com/office/drawing/2014/main" xmlns="" id="{9351CCD5-6D98-4B55-9CD4-F0B7D47B0F3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F1043165-FBDF-4B2D-8A38-F8CF66760894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8659" name="Rectangle 7">
            <a:extLst>
              <a:ext uri="{FF2B5EF4-FFF2-40B4-BE49-F238E27FC236}">
                <a16:creationId xmlns:a16="http://schemas.microsoft.com/office/drawing/2014/main" xmlns="" id="{12826AE7-CE1C-45FA-BA8B-F9580FC719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AFB3C877-5991-48D4-AAAC-BB3C83C17B1C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90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8660" name="Rectangle 2">
            <a:extLst>
              <a:ext uri="{FF2B5EF4-FFF2-40B4-BE49-F238E27FC236}">
                <a16:creationId xmlns:a16="http://schemas.microsoft.com/office/drawing/2014/main" xmlns="" id="{21429BA2-BFB9-4EE8-A00B-BBCEB3C967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1" name="Rectangle 3">
            <a:extLst>
              <a:ext uri="{FF2B5EF4-FFF2-40B4-BE49-F238E27FC236}">
                <a16:creationId xmlns:a16="http://schemas.microsoft.com/office/drawing/2014/main" xmlns="" id="{71DB225A-B60E-458B-BB43-CD96637DA1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3">
            <a:extLst>
              <a:ext uri="{FF2B5EF4-FFF2-40B4-BE49-F238E27FC236}">
                <a16:creationId xmlns:a16="http://schemas.microsoft.com/office/drawing/2014/main" xmlns="" id="{89140160-1A00-4DBD-B4CA-0E8E676629E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78031F83-779D-4AFC-9309-A29CC0A45E5D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9683" name="Rectangle 7">
            <a:extLst>
              <a:ext uri="{FF2B5EF4-FFF2-40B4-BE49-F238E27FC236}">
                <a16:creationId xmlns:a16="http://schemas.microsoft.com/office/drawing/2014/main" xmlns="" id="{6B3EBE1A-CA13-4D20-AB1D-EB8E65DB1C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6FBA2A83-4EB6-4C65-AFD4-E040FDB8B83C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91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9684" name="Rectangle 2">
            <a:extLst>
              <a:ext uri="{FF2B5EF4-FFF2-40B4-BE49-F238E27FC236}">
                <a16:creationId xmlns:a16="http://schemas.microsoft.com/office/drawing/2014/main" xmlns="" id="{805A8E4F-00CD-4CB5-B704-85819B4A71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5" name="Rectangle 3">
            <a:extLst>
              <a:ext uri="{FF2B5EF4-FFF2-40B4-BE49-F238E27FC236}">
                <a16:creationId xmlns:a16="http://schemas.microsoft.com/office/drawing/2014/main" xmlns="" id="{344F6C2E-0A0C-44D4-A7DE-7D7E4C216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3">
            <a:extLst>
              <a:ext uri="{FF2B5EF4-FFF2-40B4-BE49-F238E27FC236}">
                <a16:creationId xmlns:a16="http://schemas.microsoft.com/office/drawing/2014/main" xmlns="" id="{596DF91A-8AF5-4B1C-BEF3-914FAEEE2C9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AC479B9D-EA67-45BA-AF60-A07F5C1F8ED9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0707" name="Rectangle 7">
            <a:extLst>
              <a:ext uri="{FF2B5EF4-FFF2-40B4-BE49-F238E27FC236}">
                <a16:creationId xmlns:a16="http://schemas.microsoft.com/office/drawing/2014/main" xmlns="" id="{CEA8BCA5-97BB-4233-8204-9F8861A009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46B35D19-1935-4C65-AA15-81B872E05E8B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92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0708" name="Rectangle 2">
            <a:extLst>
              <a:ext uri="{FF2B5EF4-FFF2-40B4-BE49-F238E27FC236}">
                <a16:creationId xmlns:a16="http://schemas.microsoft.com/office/drawing/2014/main" xmlns="" id="{C2EBDFB4-1844-47DB-B3D4-45B6D28345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9" name="Rectangle 3">
            <a:extLst>
              <a:ext uri="{FF2B5EF4-FFF2-40B4-BE49-F238E27FC236}">
                <a16:creationId xmlns:a16="http://schemas.microsoft.com/office/drawing/2014/main" xmlns="" id="{B79A06C1-6077-40AF-975E-71E2742DF8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>
            <a:extLst>
              <a:ext uri="{FF2B5EF4-FFF2-40B4-BE49-F238E27FC236}">
                <a16:creationId xmlns:a16="http://schemas.microsoft.com/office/drawing/2014/main" xmlns="" id="{8A197D87-70B4-4854-A897-0CC6613BD28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D1A2851A-EE8B-4AC4-9398-E60DABA3773C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9811" name="Rectangle 7">
            <a:extLst>
              <a:ext uri="{FF2B5EF4-FFF2-40B4-BE49-F238E27FC236}">
                <a16:creationId xmlns:a16="http://schemas.microsoft.com/office/drawing/2014/main" xmlns="" id="{B888EE56-9621-4B1D-A05C-3ABBECC688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FF506A6B-95AE-42C1-B417-41780E84C9B8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11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9812" name="Rectangle 2">
            <a:extLst>
              <a:ext uri="{FF2B5EF4-FFF2-40B4-BE49-F238E27FC236}">
                <a16:creationId xmlns:a16="http://schemas.microsoft.com/office/drawing/2014/main" xmlns="" id="{399D3096-AC54-43BA-A563-B4E7C2B9E7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3" name="Rectangle 3">
            <a:extLst>
              <a:ext uri="{FF2B5EF4-FFF2-40B4-BE49-F238E27FC236}">
                <a16:creationId xmlns:a16="http://schemas.microsoft.com/office/drawing/2014/main" xmlns="" id="{F66CCFCF-14F3-4E1F-99D9-BA87FCAD38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3">
            <a:extLst>
              <a:ext uri="{FF2B5EF4-FFF2-40B4-BE49-F238E27FC236}">
                <a16:creationId xmlns:a16="http://schemas.microsoft.com/office/drawing/2014/main" xmlns="" id="{81B1AA69-79A4-44A4-A322-E9389DFC729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84525FE2-CA1F-4105-81AC-6F766456B8DC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1731" name="Rectangle 7">
            <a:extLst>
              <a:ext uri="{FF2B5EF4-FFF2-40B4-BE49-F238E27FC236}">
                <a16:creationId xmlns:a16="http://schemas.microsoft.com/office/drawing/2014/main" xmlns="" id="{4880B239-FD92-4B3E-80A6-D1BF7BEB8E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18762ED5-559A-4495-B8F1-2D906CD27BBA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93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1732" name="Rectangle 2">
            <a:extLst>
              <a:ext uri="{FF2B5EF4-FFF2-40B4-BE49-F238E27FC236}">
                <a16:creationId xmlns:a16="http://schemas.microsoft.com/office/drawing/2014/main" xmlns="" id="{CE8BC4AC-C6BD-4CD0-BFA8-ACDF2FB8BA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3" name="Rectangle 3">
            <a:extLst>
              <a:ext uri="{FF2B5EF4-FFF2-40B4-BE49-F238E27FC236}">
                <a16:creationId xmlns:a16="http://schemas.microsoft.com/office/drawing/2014/main" xmlns="" id="{877D0E54-3188-469E-96A6-6802567155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3">
            <a:extLst>
              <a:ext uri="{FF2B5EF4-FFF2-40B4-BE49-F238E27FC236}">
                <a16:creationId xmlns:a16="http://schemas.microsoft.com/office/drawing/2014/main" xmlns="" id="{91656746-3041-41A3-B5DB-036D11B0733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1CED10F7-0290-41F2-A6B3-9243E55F0F40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2755" name="Rectangle 7">
            <a:extLst>
              <a:ext uri="{FF2B5EF4-FFF2-40B4-BE49-F238E27FC236}">
                <a16:creationId xmlns:a16="http://schemas.microsoft.com/office/drawing/2014/main" xmlns="" id="{586B95A3-FD84-4AA5-8E78-8C18983748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5B8043AD-9F1D-464F-913B-9E2D12DE8B82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94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2756" name="Rectangle 2">
            <a:extLst>
              <a:ext uri="{FF2B5EF4-FFF2-40B4-BE49-F238E27FC236}">
                <a16:creationId xmlns:a16="http://schemas.microsoft.com/office/drawing/2014/main" xmlns="" id="{BE63EFAE-DA06-4E6E-B96D-E2051A4CE5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7" name="Rectangle 3">
            <a:extLst>
              <a:ext uri="{FF2B5EF4-FFF2-40B4-BE49-F238E27FC236}">
                <a16:creationId xmlns:a16="http://schemas.microsoft.com/office/drawing/2014/main" xmlns="" id="{41AACC72-1B3A-4692-BDAD-10D67B9D33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3">
            <a:extLst>
              <a:ext uri="{FF2B5EF4-FFF2-40B4-BE49-F238E27FC236}">
                <a16:creationId xmlns:a16="http://schemas.microsoft.com/office/drawing/2014/main" xmlns="" id="{7C22BE92-5F8A-434B-BFC8-A6DE046D30E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084410D2-441C-4FD4-849E-EF7129EBA94A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3779" name="Rectangle 7">
            <a:extLst>
              <a:ext uri="{FF2B5EF4-FFF2-40B4-BE49-F238E27FC236}">
                <a16:creationId xmlns:a16="http://schemas.microsoft.com/office/drawing/2014/main" xmlns="" id="{7AD0D29F-DF0F-4F4E-A2EC-1894742CA2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60F0092C-34AD-4BEE-A595-92C1435171D2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95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3780" name="Rectangle 2">
            <a:extLst>
              <a:ext uri="{FF2B5EF4-FFF2-40B4-BE49-F238E27FC236}">
                <a16:creationId xmlns:a16="http://schemas.microsoft.com/office/drawing/2014/main" xmlns="" id="{4BB5602B-CA11-4656-B1BA-011114E626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1" name="Rectangle 3">
            <a:extLst>
              <a:ext uri="{FF2B5EF4-FFF2-40B4-BE49-F238E27FC236}">
                <a16:creationId xmlns:a16="http://schemas.microsoft.com/office/drawing/2014/main" xmlns="" id="{D23BF42A-3DB3-4957-B4FA-A7904990D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3">
            <a:extLst>
              <a:ext uri="{FF2B5EF4-FFF2-40B4-BE49-F238E27FC236}">
                <a16:creationId xmlns:a16="http://schemas.microsoft.com/office/drawing/2014/main" xmlns="" id="{AE831F56-B62B-420B-AF29-18E30928347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C75C86A5-FA5D-45C0-8F32-F30CB998AA28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03" name="Rectangle 7">
            <a:extLst>
              <a:ext uri="{FF2B5EF4-FFF2-40B4-BE49-F238E27FC236}">
                <a16:creationId xmlns:a16="http://schemas.microsoft.com/office/drawing/2014/main" xmlns="" id="{BADC0DC0-DDB5-4C4F-A310-79966BF0CC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6E5A3BC2-8256-42AC-827E-9FE79200CE2F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96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04" name="Rectangle 2">
            <a:extLst>
              <a:ext uri="{FF2B5EF4-FFF2-40B4-BE49-F238E27FC236}">
                <a16:creationId xmlns:a16="http://schemas.microsoft.com/office/drawing/2014/main" xmlns="" id="{4D3CB416-0862-4AB6-9EDC-E178619359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5" name="Rectangle 3">
            <a:extLst>
              <a:ext uri="{FF2B5EF4-FFF2-40B4-BE49-F238E27FC236}">
                <a16:creationId xmlns:a16="http://schemas.microsoft.com/office/drawing/2014/main" xmlns="" id="{882A0B97-50CE-46D9-92AF-E07A1069F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3">
            <a:extLst>
              <a:ext uri="{FF2B5EF4-FFF2-40B4-BE49-F238E27FC236}">
                <a16:creationId xmlns:a16="http://schemas.microsoft.com/office/drawing/2014/main" xmlns="" id="{C9260C7E-128C-485D-91FE-6DD81EB162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E93A3A53-6D8F-45E7-A03D-D604FBA03599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827" name="Rectangle 7">
            <a:extLst>
              <a:ext uri="{FF2B5EF4-FFF2-40B4-BE49-F238E27FC236}">
                <a16:creationId xmlns:a16="http://schemas.microsoft.com/office/drawing/2014/main" xmlns="" id="{DF544610-D558-4DEE-94EE-6C7D439821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32503032-AA52-4259-B319-58911857CD8B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97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828" name="Rectangle 2">
            <a:extLst>
              <a:ext uri="{FF2B5EF4-FFF2-40B4-BE49-F238E27FC236}">
                <a16:creationId xmlns:a16="http://schemas.microsoft.com/office/drawing/2014/main" xmlns="" id="{CEA50F98-8A0D-451D-9333-9B7F0DE2D9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9" name="Rectangle 3">
            <a:extLst>
              <a:ext uri="{FF2B5EF4-FFF2-40B4-BE49-F238E27FC236}">
                <a16:creationId xmlns:a16="http://schemas.microsoft.com/office/drawing/2014/main" xmlns="" id="{1CDBDAC0-B899-44BE-8CF1-7AC0B01CD5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3">
            <a:extLst>
              <a:ext uri="{FF2B5EF4-FFF2-40B4-BE49-F238E27FC236}">
                <a16:creationId xmlns:a16="http://schemas.microsoft.com/office/drawing/2014/main" xmlns="" id="{5135FE42-72A6-438C-B17A-1C4F7E8D4A4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B6BFFC9A-4FB6-4205-B6BA-06AF24023C8F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851" name="Rectangle 7">
            <a:extLst>
              <a:ext uri="{FF2B5EF4-FFF2-40B4-BE49-F238E27FC236}">
                <a16:creationId xmlns:a16="http://schemas.microsoft.com/office/drawing/2014/main" xmlns="" id="{503C9909-B071-4C11-9A93-947BA62D9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ACEEC7A6-3380-4E81-999A-85796C7D2AB4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98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6852" name="Rectangle 2">
            <a:extLst>
              <a:ext uri="{FF2B5EF4-FFF2-40B4-BE49-F238E27FC236}">
                <a16:creationId xmlns:a16="http://schemas.microsoft.com/office/drawing/2014/main" xmlns="" id="{EF24CDA3-9B20-4AEB-881F-0E359BBA00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3">
            <a:extLst>
              <a:ext uri="{FF2B5EF4-FFF2-40B4-BE49-F238E27FC236}">
                <a16:creationId xmlns:a16="http://schemas.microsoft.com/office/drawing/2014/main" xmlns="" id="{4DF21913-BF39-4FA5-B932-BFF9A5BE63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3">
            <a:extLst>
              <a:ext uri="{FF2B5EF4-FFF2-40B4-BE49-F238E27FC236}">
                <a16:creationId xmlns:a16="http://schemas.microsoft.com/office/drawing/2014/main" xmlns="" id="{B9FDCE1C-FD9B-45BC-B06E-507CE98201E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42258A15-9B0B-422E-B934-6BE55C0FADB3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7875" name="Rectangle 7">
            <a:extLst>
              <a:ext uri="{FF2B5EF4-FFF2-40B4-BE49-F238E27FC236}">
                <a16:creationId xmlns:a16="http://schemas.microsoft.com/office/drawing/2014/main" xmlns="" id="{8FC25FF9-E4C7-4533-B356-88B0B4C082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493D6337-C6D9-4E56-A813-8DA7C18F0066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99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7876" name="Rectangle 2">
            <a:extLst>
              <a:ext uri="{FF2B5EF4-FFF2-40B4-BE49-F238E27FC236}">
                <a16:creationId xmlns:a16="http://schemas.microsoft.com/office/drawing/2014/main" xmlns="" id="{7D596E75-B563-40E8-9EC7-1FD6DC1517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7" name="Rectangle 3">
            <a:extLst>
              <a:ext uri="{FF2B5EF4-FFF2-40B4-BE49-F238E27FC236}">
                <a16:creationId xmlns:a16="http://schemas.microsoft.com/office/drawing/2014/main" xmlns="" id="{E76BD183-CA18-454A-AA9E-FF4628B161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3">
            <a:extLst>
              <a:ext uri="{FF2B5EF4-FFF2-40B4-BE49-F238E27FC236}">
                <a16:creationId xmlns:a16="http://schemas.microsoft.com/office/drawing/2014/main" xmlns="" id="{AF2C1C07-626A-4152-891A-3E7F0B4C35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8B016BE6-9300-498A-808F-D4FDCD5AE6B3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8899" name="Rectangle 7">
            <a:extLst>
              <a:ext uri="{FF2B5EF4-FFF2-40B4-BE49-F238E27FC236}">
                <a16:creationId xmlns:a16="http://schemas.microsoft.com/office/drawing/2014/main" xmlns="" id="{14D52E34-FE07-4501-8536-15E60015C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2965603A-EDB2-4CB0-BD89-F26ABA4D2AA8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100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8900" name="Rectangle 2">
            <a:extLst>
              <a:ext uri="{FF2B5EF4-FFF2-40B4-BE49-F238E27FC236}">
                <a16:creationId xmlns:a16="http://schemas.microsoft.com/office/drawing/2014/main" xmlns="" id="{7C9B7C44-636F-49D7-8C18-E0436FE02B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901" name="Rectangle 3">
            <a:extLst>
              <a:ext uri="{FF2B5EF4-FFF2-40B4-BE49-F238E27FC236}">
                <a16:creationId xmlns:a16="http://schemas.microsoft.com/office/drawing/2014/main" xmlns="" id="{F0115924-27D2-45AC-BD98-E363BA2768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3">
            <a:extLst>
              <a:ext uri="{FF2B5EF4-FFF2-40B4-BE49-F238E27FC236}">
                <a16:creationId xmlns:a16="http://schemas.microsoft.com/office/drawing/2014/main" xmlns="" id="{93B0D4F2-7783-459A-8B15-05517188551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63091B17-DEBB-44DA-8DE5-E2F2958C4513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9923" name="Rectangle 7">
            <a:extLst>
              <a:ext uri="{FF2B5EF4-FFF2-40B4-BE49-F238E27FC236}">
                <a16:creationId xmlns:a16="http://schemas.microsoft.com/office/drawing/2014/main" xmlns="" id="{82673BF3-8DC0-4DB1-8767-3948E334F4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4F556DA1-93EE-44AD-AE55-D63D2B8BF80D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101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9924" name="Rectangle 2">
            <a:extLst>
              <a:ext uri="{FF2B5EF4-FFF2-40B4-BE49-F238E27FC236}">
                <a16:creationId xmlns:a16="http://schemas.microsoft.com/office/drawing/2014/main" xmlns="" id="{D5DBD84D-5CD6-4987-A53F-ADD3F0672C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5" name="Rectangle 3">
            <a:extLst>
              <a:ext uri="{FF2B5EF4-FFF2-40B4-BE49-F238E27FC236}">
                <a16:creationId xmlns:a16="http://schemas.microsoft.com/office/drawing/2014/main" xmlns="" id="{11E37682-9BE6-4932-8F37-066AEFC07E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3">
            <a:extLst>
              <a:ext uri="{FF2B5EF4-FFF2-40B4-BE49-F238E27FC236}">
                <a16:creationId xmlns:a16="http://schemas.microsoft.com/office/drawing/2014/main" xmlns="" id="{6C2205FF-0260-40E4-A03E-02990ADCACA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39F203DA-2383-48EE-8AB2-04A0CEF20045}" type="datetime1">
              <a:rPr lang="zh-CN" altLang="en-US" sz="1200" smtClean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2022/10/14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47" name="Rectangle 7">
            <a:extLst>
              <a:ext uri="{FF2B5EF4-FFF2-40B4-BE49-F238E27FC236}">
                <a16:creationId xmlns:a16="http://schemas.microsoft.com/office/drawing/2014/main" xmlns="" id="{FC1C96D6-2EB6-46B4-AA56-5AADF4AA44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0EC3499D-07B5-4D49-9DFA-6FE23DFD18F8}" type="slidenum">
              <a: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102</a:t>
            </a:fld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48" name="Rectangle 2">
            <a:extLst>
              <a:ext uri="{FF2B5EF4-FFF2-40B4-BE49-F238E27FC236}">
                <a16:creationId xmlns:a16="http://schemas.microsoft.com/office/drawing/2014/main" xmlns="" id="{5CDEE22A-C420-444E-8431-DB7A2F7CC3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9" name="Rectangle 3">
            <a:extLst>
              <a:ext uri="{FF2B5EF4-FFF2-40B4-BE49-F238E27FC236}">
                <a16:creationId xmlns:a16="http://schemas.microsoft.com/office/drawing/2014/main" xmlns="" id="{0A089DBB-A11C-400B-9312-C5801E854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lt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2">
            <a:extLst>
              <a:ext uri="{FF2B5EF4-FFF2-40B4-BE49-F238E27FC236}">
                <a16:creationId xmlns:a16="http://schemas.microsoft.com/office/drawing/2014/main" xmlns="" id="{69DBE066-AD8C-4480-9F0E-A7B67C9BC2DE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914400" y="2668588"/>
            <a:ext cx="7543800" cy="914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5952AE"/>
              </a:gs>
              <a:gs pos="50000">
                <a:srgbClr val="171B73"/>
              </a:gs>
              <a:gs pos="100000">
                <a:srgbClr val="5952AE"/>
              </a:gs>
            </a:gsLst>
            <a:lin ang="0" scaled="1"/>
          </a:gradFill>
          <a:ln w="762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ko-KR" altLang="en-US" sz="4000" b="1">
              <a:solidFill>
                <a:schemeClr val="bg1"/>
              </a:solidFill>
              <a:latin typeface="Verdana" pitchFamily="34" charset="0"/>
              <a:ea typeface="Gulim" pitchFamily="34" charset="-127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78E0D32E-40DB-487F-AB3E-B6F3DC3B0D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7396" r="37396" b="14838"/>
          <a:stretch>
            <a:fillRect/>
          </a:stretch>
        </p:blipFill>
        <p:spPr bwMode="auto">
          <a:xfrm>
            <a:off x="3419475" y="6165850"/>
            <a:ext cx="23050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05" name="Rectangle 33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914400" y="2635250"/>
            <a:ext cx="75438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altLang="ko-KR"/>
              <a:t>PowerPoint Template </a:t>
            </a:r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51C9094-9193-4DA4-AD9E-1B4ECB9CC3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228600" y="6553200"/>
            <a:ext cx="2133600" cy="168275"/>
          </a:xfrm>
        </p:spPr>
        <p:txBody>
          <a:bodyPr/>
          <a:lstStyle>
            <a:lvl1pPr algn="l">
              <a:defRPr>
                <a:solidFill>
                  <a:srgbClr val="010103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E1E8E215-F7A2-48FC-AC23-EFE6D736DBB3}" type="datetime1">
              <a:rPr lang="zh-CN" altLang="en-US"/>
              <a:pPr>
                <a:defRPr/>
              </a:pPr>
              <a:t>2022/10/14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A3B41E7-695A-47CE-B246-76E152D7D5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733800" y="6556375"/>
            <a:ext cx="2297113" cy="2095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BF20179-58E0-489B-A240-4D2DB7F0C5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553200"/>
            <a:ext cx="2133600" cy="219075"/>
          </a:xfrm>
        </p:spPr>
        <p:txBody>
          <a:bodyPr/>
          <a:lstStyle>
            <a:lvl1pPr algn="r">
              <a:defRPr>
                <a:solidFill>
                  <a:srgbClr val="010103"/>
                </a:solidFill>
                <a:effectLst/>
                <a:latin typeface="Arial" panose="020B0604020202020204" pitchFamily="34" charset="0"/>
              </a:defRPr>
            </a:lvl1pPr>
          </a:lstStyle>
          <a:p>
            <a:fld id="{BD5E4A6E-F114-4D73-A1C3-E94C0F4F317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3486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C9F39404-0A98-43C3-8EFB-0D6E97DB8A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347756-8EBD-4BB5-8198-1C804087A84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64682B5-A44F-4328-AF84-0529D32875D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145A1-CAAB-4EBA-B0F4-64F321120094}" type="datetime1">
              <a:rPr lang="zh-CN" altLang="en-US"/>
              <a:pPr>
                <a:defRPr/>
              </a:pPr>
              <a:t>2022/10/14</a:t>
            </a:fld>
            <a:r>
              <a:rPr lang="en-US" altLang="zh-CN"/>
              <a:t>http://cstcsjjg.hrbeu.edu.cn/</a:t>
            </a:r>
          </a:p>
        </p:txBody>
      </p:sp>
    </p:spTree>
    <p:extLst>
      <p:ext uri="{BB962C8B-B14F-4D97-AF65-F5344CB8AC3E}">
        <p14:creationId xmlns:p14="http://schemas.microsoft.com/office/powerpoint/2010/main" xmlns="" val="238086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86550" y="304800"/>
            <a:ext cx="2152650" cy="6007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304800"/>
            <a:ext cx="6305550" cy="6007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B469C90C-62F3-4BEC-99D8-404DABC870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872C8B-8147-4981-88E1-1B7A60541A1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3412691-02EA-4946-A0A1-71888F7DBF5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E1E9D-1ADB-4A13-8339-45FD22A47457}" type="datetime1">
              <a:rPr lang="zh-CN" altLang="en-US"/>
              <a:pPr>
                <a:defRPr/>
              </a:pPr>
              <a:t>2022/10/14</a:t>
            </a:fld>
            <a:r>
              <a:rPr lang="en-US" altLang="zh-CN"/>
              <a:t>http://cstcsjjg.hrbeu.edu.cn/</a:t>
            </a:r>
          </a:p>
        </p:txBody>
      </p:sp>
    </p:spTree>
    <p:extLst>
      <p:ext uri="{BB962C8B-B14F-4D97-AF65-F5344CB8AC3E}">
        <p14:creationId xmlns:p14="http://schemas.microsoft.com/office/powerpoint/2010/main" xmlns="" val="839736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130300"/>
            <a:ext cx="4229100" cy="5181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130300"/>
            <a:ext cx="4229100" cy="5181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CBC5028D-1813-453A-9857-519901B73E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590ADA-700F-44F0-B398-A8B1DB12DF0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EA3E57BA-C622-4059-B46C-DE38FBE3A720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1091B-6254-48C3-9453-9048C2BE0B66}" type="datetime1">
              <a:rPr lang="zh-CN" altLang="en-US"/>
              <a:pPr>
                <a:defRPr/>
              </a:pPr>
              <a:t>2022/10/14</a:t>
            </a:fld>
            <a:r>
              <a:rPr lang="en-US" altLang="zh-CN"/>
              <a:t>http://cstcsjjg.hrbeu.edu.cn/</a:t>
            </a:r>
          </a:p>
        </p:txBody>
      </p:sp>
    </p:spTree>
    <p:extLst>
      <p:ext uri="{BB962C8B-B14F-4D97-AF65-F5344CB8AC3E}">
        <p14:creationId xmlns:p14="http://schemas.microsoft.com/office/powerpoint/2010/main" xmlns="" val="3339708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410009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1119289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4017208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1601621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404258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8913172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8189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9933347B-8F93-4478-9266-B41564875F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53C4F0-4FF8-45F6-BB3D-168DA5B1258B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A7619BB-93B3-4381-96A8-59D964E11E06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B37CD-530A-4AF6-8A37-E62B4FB2A3C9}" type="datetime1">
              <a:rPr lang="zh-CN" altLang="en-US"/>
              <a:pPr>
                <a:defRPr/>
              </a:pPr>
              <a:t>2022/10/14</a:t>
            </a:fld>
            <a:r>
              <a:rPr lang="en-US" altLang="zh-CN"/>
              <a:t>http://cstcsjjg.hrbeu.edu.cn/</a:t>
            </a:r>
          </a:p>
        </p:txBody>
      </p:sp>
    </p:spTree>
    <p:extLst>
      <p:ext uri="{BB962C8B-B14F-4D97-AF65-F5344CB8AC3E}">
        <p14:creationId xmlns:p14="http://schemas.microsoft.com/office/powerpoint/2010/main" xmlns="" val="3945875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4268780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98148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12054920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223760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3AD75835-1CA1-4825-8E27-51E415DD46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828E1F-7057-40CE-B014-6502E421E0C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8703D10-E542-4294-A781-A1505FB168E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89F8E-F915-4C06-8F85-917B3D2D0F6F}" type="datetime1">
              <a:rPr lang="zh-CN" altLang="en-US"/>
              <a:pPr>
                <a:defRPr/>
              </a:pPr>
              <a:t>2022/10/14</a:t>
            </a:fld>
            <a:r>
              <a:rPr lang="en-US" altLang="zh-CN"/>
              <a:t>http://cstcsjjg.hrbeu.edu.cn/</a:t>
            </a:r>
          </a:p>
        </p:txBody>
      </p:sp>
    </p:spTree>
    <p:extLst>
      <p:ext uri="{BB962C8B-B14F-4D97-AF65-F5344CB8AC3E}">
        <p14:creationId xmlns:p14="http://schemas.microsoft.com/office/powerpoint/2010/main" xmlns="" val="188686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130300"/>
            <a:ext cx="42291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130300"/>
            <a:ext cx="42291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74A980C4-030C-4AD3-89FF-D5FDD3E44C5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D7EEE3-963B-41F6-90F9-EF925A7DE44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DB70340C-D27A-4D9A-A242-C5EA8262F17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53CBC-0B7D-4ED3-8353-8537C86C9CDA}" type="datetime1">
              <a:rPr lang="zh-CN" altLang="en-US"/>
              <a:pPr>
                <a:defRPr/>
              </a:pPr>
              <a:t>2022/10/14</a:t>
            </a:fld>
            <a:r>
              <a:rPr lang="en-US" altLang="zh-CN"/>
              <a:t>http://cstcsjjg.hrbeu.edu.cn/</a:t>
            </a:r>
          </a:p>
        </p:txBody>
      </p:sp>
    </p:spTree>
    <p:extLst>
      <p:ext uri="{BB962C8B-B14F-4D97-AF65-F5344CB8AC3E}">
        <p14:creationId xmlns:p14="http://schemas.microsoft.com/office/powerpoint/2010/main" xmlns="" val="323474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9759CC3-782A-4D08-BDE8-26458F4041C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9F1844-8582-4003-9EDD-B02DA4F5397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52985A59-BD34-4935-B10B-0F2AFFA8CA5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0A425-EC2A-4280-85EC-840DF276B5CD}" type="datetime1">
              <a:rPr lang="zh-CN" altLang="en-US"/>
              <a:pPr>
                <a:defRPr/>
              </a:pPr>
              <a:t>2022/10/14</a:t>
            </a:fld>
            <a:r>
              <a:rPr lang="en-US" altLang="zh-CN"/>
              <a:t>http://cstcsjjg.hrbeu.edu.cn/</a:t>
            </a:r>
          </a:p>
        </p:txBody>
      </p:sp>
    </p:spTree>
    <p:extLst>
      <p:ext uri="{BB962C8B-B14F-4D97-AF65-F5344CB8AC3E}">
        <p14:creationId xmlns:p14="http://schemas.microsoft.com/office/powerpoint/2010/main" xmlns="" val="416624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xmlns="" id="{4C9D4E6A-56E3-4899-AE45-081D7D31B39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ABD53E-8F82-4CF7-B88B-B98D35640AA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952D4A1E-7E52-4455-98B5-F6B8DDBD14A2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1E4C0-EBB0-4FA0-A930-CA24F49DEC60}" type="datetime1">
              <a:rPr lang="zh-CN" altLang="en-US"/>
              <a:pPr>
                <a:defRPr/>
              </a:pPr>
              <a:t>2022/10/14</a:t>
            </a:fld>
            <a:r>
              <a:rPr lang="en-US" altLang="zh-CN"/>
              <a:t>http://cstcsjjg.hrbeu.edu.cn/</a:t>
            </a:r>
          </a:p>
        </p:txBody>
      </p:sp>
    </p:spTree>
    <p:extLst>
      <p:ext uri="{BB962C8B-B14F-4D97-AF65-F5344CB8AC3E}">
        <p14:creationId xmlns:p14="http://schemas.microsoft.com/office/powerpoint/2010/main" xmlns="" val="224140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xmlns="" id="{449D5E05-0CEE-490F-A358-8B4674A10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1F8BDE-BCE7-40F8-8E20-1406EA73D1C3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xmlns="" id="{41431D16-ABCF-4ED6-A61D-B0F21FBFEBD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CF194-0205-451C-A306-1E2FD1007795}" type="datetime1">
              <a:rPr lang="zh-CN" altLang="en-US"/>
              <a:pPr>
                <a:defRPr/>
              </a:pPr>
              <a:t>2022/10/14</a:t>
            </a:fld>
            <a:r>
              <a:rPr lang="en-US" altLang="zh-CN"/>
              <a:t>http://cstcsjjg.hrbeu.edu.cn/</a:t>
            </a:r>
          </a:p>
        </p:txBody>
      </p:sp>
    </p:spTree>
    <p:extLst>
      <p:ext uri="{BB962C8B-B14F-4D97-AF65-F5344CB8AC3E}">
        <p14:creationId xmlns:p14="http://schemas.microsoft.com/office/powerpoint/2010/main" xmlns="" val="77083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8257E9C4-8AAD-47AC-AD5B-C7B967B7A5B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0F5186-F572-4ECE-88F9-7E3027F9E24D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40E5C0ED-DC17-4980-A0F8-317BF1A0DE9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F8F471-8034-40DB-9B94-FFDD3016DFA0}" type="datetime1">
              <a:rPr lang="zh-CN" altLang="en-US"/>
              <a:pPr>
                <a:defRPr/>
              </a:pPr>
              <a:t>2022/10/14</a:t>
            </a:fld>
            <a:r>
              <a:rPr lang="en-US" altLang="zh-CN"/>
              <a:t>http://cstcsjjg.hrbeu.edu.cn/</a:t>
            </a:r>
          </a:p>
        </p:txBody>
      </p:sp>
    </p:spTree>
    <p:extLst>
      <p:ext uri="{BB962C8B-B14F-4D97-AF65-F5344CB8AC3E}">
        <p14:creationId xmlns:p14="http://schemas.microsoft.com/office/powerpoint/2010/main" xmlns="" val="167293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5D163FCD-1CC7-4FE6-98DB-DC82D07B2F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95BB8F-D54C-4EF7-B39D-1CE764B821F0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5C9372FF-9DDD-4E7F-BB6D-89E9FDD40483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3109E-20BB-4E0D-8F88-6F4BD2AED11E}" type="datetime1">
              <a:rPr lang="zh-CN" altLang="en-US"/>
              <a:pPr>
                <a:defRPr/>
              </a:pPr>
              <a:t>2022/10/14</a:t>
            </a:fld>
            <a:r>
              <a:rPr lang="en-US" altLang="zh-CN"/>
              <a:t>http://cstcsjjg.hrbeu.edu.cn/</a:t>
            </a:r>
          </a:p>
        </p:txBody>
      </p:sp>
    </p:spTree>
    <p:extLst>
      <p:ext uri="{BB962C8B-B14F-4D97-AF65-F5344CB8AC3E}">
        <p14:creationId xmlns:p14="http://schemas.microsoft.com/office/powerpoint/2010/main" xmlns="" val="428206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AutoShape 94">
            <a:extLst>
              <a:ext uri="{FF2B5EF4-FFF2-40B4-BE49-F238E27FC236}">
                <a16:creationId xmlns:a16="http://schemas.microsoft.com/office/drawing/2014/main" xmlns="" id="{0177423A-1C43-4A0E-8742-5DE4EF24A345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7200" y="228600"/>
            <a:ext cx="8229600" cy="685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5952A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ko-KR" altLang="en-US" sz="4000" b="1">
              <a:latin typeface="Verdana" pitchFamily="34" charset="0"/>
              <a:ea typeface="Gulim" pitchFamily="34" charset="-127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0CD43142-4EDE-4B9B-B69F-14088ACBA9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gray">
          <a:xfrm>
            <a:off x="228600" y="1130300"/>
            <a:ext cx="8610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2C64BD7F-B22F-4EF9-8A72-13273A8B822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3505200" y="6477000"/>
            <a:ext cx="1828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FF28969E-4800-4EFA-AF28-181EDD579C9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xmlns="" id="{0589CDE3-B041-42D0-B7C0-8504E95F6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invGray">
          <a:xfrm>
            <a:off x="457200" y="304800"/>
            <a:ext cx="8229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66004C5A-EBFF-469C-99B3-AA29F3218E5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5522913" y="6519863"/>
            <a:ext cx="36210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E37774E-4BAF-4B85-87E2-4082A56F9CAF}" type="datetime1">
              <a:rPr lang="zh-CN" altLang="en-US"/>
              <a:pPr>
                <a:defRPr/>
              </a:pPr>
              <a:t>2022/10/14</a:t>
            </a:fld>
            <a:r>
              <a:rPr lang="en-US" altLang="zh-CN"/>
              <a:t>http://cstcsjjg.hrbeu.edu.cn/</a:t>
            </a:r>
          </a:p>
        </p:txBody>
      </p:sp>
      <p:sp>
        <p:nvSpPr>
          <p:cNvPr id="1117" name="Line 93">
            <a:extLst>
              <a:ext uri="{FF2B5EF4-FFF2-40B4-BE49-F238E27FC236}">
                <a16:creationId xmlns:a16="http://schemas.microsoft.com/office/drawing/2014/main" xmlns="" id="{0258FF7B-68A2-4E69-81C5-BDB01342C5E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04800" y="650875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6152" name="Picture 4">
            <a:extLst>
              <a:ext uri="{FF2B5EF4-FFF2-40B4-BE49-F238E27FC236}">
                <a16:creationId xmlns:a16="http://schemas.microsoft.com/office/drawing/2014/main" xmlns="" id="{7D5A890C-83E3-4AB0-A303-2E5AFE21EAA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7396" r="37396" b="14838"/>
          <a:stretch>
            <a:fillRect/>
          </a:stretch>
        </p:blipFill>
        <p:spPr bwMode="auto">
          <a:xfrm>
            <a:off x="0" y="6126163"/>
            <a:ext cx="23050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  <p:sldLayoutId id="2147484212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1010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10103"/>
          </a:solidFill>
          <a:latin typeface="Times New Roman" pitchFamily="18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10103"/>
          </a:solidFill>
          <a:latin typeface="Times New Roman" pitchFamily="18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10103"/>
          </a:solidFill>
          <a:latin typeface="Times New Roman" pitchFamily="18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10103"/>
          </a:solidFill>
          <a:latin typeface="Times New Roman" pitchFamily="18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010103"/>
          </a:solidFill>
          <a:latin typeface="Times New Roman" pitchFamily="18" charset="0"/>
          <a:ea typeface="黑体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010103"/>
          </a:solidFill>
          <a:latin typeface="Times New Roman" pitchFamily="18" charset="0"/>
          <a:ea typeface="黑体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010103"/>
          </a:solidFill>
          <a:latin typeface="Times New Roman" pitchFamily="18" charset="0"/>
          <a:ea typeface="黑体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010103"/>
          </a:solidFill>
          <a:latin typeface="Times New Roman" pitchFamily="18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10103"/>
        </a:buClr>
        <a:buSzPct val="70000"/>
        <a:buFont typeface="Wingdings" panose="05000000000000000000" pitchFamily="2" charset="2"/>
        <a:buChar char="u"/>
        <a:defRPr sz="2800" b="1">
          <a:solidFill>
            <a:srgbClr val="01010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E69900"/>
        </a:buClr>
        <a:buFont typeface="Wingdings" panose="05000000000000000000" pitchFamily="2" charset="2"/>
        <a:buChar char="§"/>
        <a:defRPr sz="2600" b="1">
          <a:solidFill>
            <a:srgbClr val="010103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w"/>
        <a:defRPr sz="2400" b="1">
          <a:solidFill>
            <a:srgbClr val="010103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10103"/>
        </a:buClr>
        <a:buFont typeface="Wingdings" panose="05000000000000000000" pitchFamily="2" charset="2"/>
        <a:buChar char="F"/>
        <a:defRPr sz="2400" b="1">
          <a:solidFill>
            <a:srgbClr val="010103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10103"/>
        </a:buClr>
        <a:buFont typeface="Wingdings" panose="05000000000000000000" pitchFamily="2" charset="2"/>
        <a:buChar char="!"/>
        <a:defRPr sz="2400" b="1">
          <a:solidFill>
            <a:srgbClr val="010103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10103"/>
        </a:buClr>
        <a:buFont typeface="Wingdings" pitchFamily="2" charset="2"/>
        <a:buChar char="!"/>
        <a:defRPr sz="2400" b="1">
          <a:solidFill>
            <a:srgbClr val="010103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10103"/>
        </a:buClr>
        <a:buFont typeface="Wingdings" pitchFamily="2" charset="2"/>
        <a:buChar char="!"/>
        <a:defRPr sz="2400" b="1">
          <a:solidFill>
            <a:srgbClr val="010103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10103"/>
        </a:buClr>
        <a:buFont typeface="Wingdings" pitchFamily="2" charset="2"/>
        <a:buChar char="!"/>
        <a:defRPr sz="2400" b="1">
          <a:solidFill>
            <a:srgbClr val="010103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10103"/>
        </a:buClr>
        <a:buFont typeface="Wingdings" pitchFamily="2" charset="2"/>
        <a:buChar char="!"/>
        <a:defRPr sz="2400" b="1">
          <a:solidFill>
            <a:srgbClr val="010103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  <p:sldLayoutId id="2147484217" r:id="rId5"/>
    <p:sldLayoutId id="2147484218" r:id="rId6"/>
    <p:sldLayoutId id="2147484219" r:id="rId7"/>
    <p:sldLayoutId id="2147484220" r:id="rId8"/>
    <p:sldLayoutId id="2147484221" r:id="rId9"/>
    <p:sldLayoutId id="2147484222" r:id="rId10"/>
    <p:sldLayoutId id="214748422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1010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10103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10103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10103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10103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010103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010103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010103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010103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10103"/>
        </a:buClr>
        <a:buSzPct val="70000"/>
        <a:buFont typeface="Wingdings" panose="05000000000000000000" pitchFamily="2" charset="2"/>
        <a:buChar char="u"/>
        <a:defRPr sz="2800" b="1">
          <a:solidFill>
            <a:srgbClr val="01010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E69900"/>
        </a:buClr>
        <a:buFont typeface="Wingdings" panose="05000000000000000000" pitchFamily="2" charset="2"/>
        <a:buChar char="§"/>
        <a:defRPr sz="2600" b="1">
          <a:solidFill>
            <a:srgbClr val="010103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w"/>
        <a:defRPr sz="2400" b="1">
          <a:solidFill>
            <a:srgbClr val="010103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10103"/>
        </a:buClr>
        <a:buFont typeface="Wingdings" panose="05000000000000000000" pitchFamily="2" charset="2"/>
        <a:buChar char="F"/>
        <a:defRPr sz="2400" b="1">
          <a:solidFill>
            <a:srgbClr val="010103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10103"/>
        </a:buClr>
        <a:buFont typeface="Wingdings" panose="05000000000000000000" pitchFamily="2" charset="2"/>
        <a:buChar char="!"/>
        <a:defRPr sz="2400" b="1">
          <a:solidFill>
            <a:srgbClr val="010103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10103"/>
        </a:buClr>
        <a:buFont typeface="Wingdings" pitchFamily="2" charset="2"/>
        <a:buChar char="!"/>
        <a:defRPr sz="2400" b="1">
          <a:solidFill>
            <a:srgbClr val="010103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10103"/>
        </a:buClr>
        <a:buFont typeface="Wingdings" pitchFamily="2" charset="2"/>
        <a:buChar char="!"/>
        <a:defRPr sz="2400" b="1">
          <a:solidFill>
            <a:srgbClr val="010103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10103"/>
        </a:buClr>
        <a:buFont typeface="Wingdings" pitchFamily="2" charset="2"/>
        <a:buChar char="!"/>
        <a:defRPr sz="2400" b="1">
          <a:solidFill>
            <a:srgbClr val="010103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10103"/>
        </a:buClr>
        <a:buFont typeface="Wingdings" pitchFamily="2" charset="2"/>
        <a:buChar char="!"/>
        <a:defRPr sz="2400" b="1">
          <a:solidFill>
            <a:srgbClr val="010103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" Target="slide103.xm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slide" Target="slide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16.xml"/><Relationship Id="rId7" Type="http://schemas.openxmlformats.org/officeDocument/2006/relationships/slide" Target="slide3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7.xml"/><Relationship Id="rId5" Type="http://schemas.openxmlformats.org/officeDocument/2006/relationships/slide" Target="slide23.xml"/><Relationship Id="rId4" Type="http://schemas.openxmlformats.org/officeDocument/2006/relationships/slide" Target="slide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slide" Target="slide15.x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slide" Target="slide25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38.xml"/><Relationship Id="rId7" Type="http://schemas.openxmlformats.org/officeDocument/2006/relationships/slide" Target="slide50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slide" Target="slide47.xml"/><Relationship Id="rId4" Type="http://schemas.openxmlformats.org/officeDocument/2006/relationships/slide" Target="slide4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slide" Target="slide37.x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5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png"/><Relationship Id="rId5" Type="http://schemas.openxmlformats.org/officeDocument/2006/relationships/slide" Target="slide51.xml"/><Relationship Id="rId4" Type="http://schemas.openxmlformats.org/officeDocument/2006/relationships/oleObject" Target="../embeddings/oleObject6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slide" Target="slide6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" Target="slide67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82.xml"/><Relationship Id="rId3" Type="http://schemas.openxmlformats.org/officeDocument/2006/relationships/slide" Target="slide8.xml"/><Relationship Id="rId7" Type="http://schemas.openxmlformats.org/officeDocument/2006/relationships/slide" Target="slide7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51.xml"/><Relationship Id="rId5" Type="http://schemas.openxmlformats.org/officeDocument/2006/relationships/slide" Target="slide37.xml"/><Relationship Id="rId4" Type="http://schemas.openxmlformats.org/officeDocument/2006/relationships/slide" Target="slide13.xml"/><Relationship Id="rId9" Type="http://schemas.openxmlformats.org/officeDocument/2006/relationships/slide" Target="slide9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51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77.xm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8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83.xm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89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85.xm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slide" Target="slide82.xml"/><Relationship Id="rId4" Type="http://schemas.openxmlformats.org/officeDocument/2006/relationships/slide" Target="slide8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84.xm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" Target="slide84.xm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png"/><Relationship Id="rId5" Type="http://schemas.openxmlformats.org/officeDocument/2006/relationships/slide" Target="slide82.xml"/><Relationship Id="rId4" Type="http://schemas.openxmlformats.org/officeDocument/2006/relationships/oleObject" Target="../embeddings/oleObject9.bin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F241A327-F376-4806-BB29-BCA8DF34550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9869A61-A4BD-4633-8906-F25DA77E4A6C}" type="datetime1">
              <a:rPr lang="zh-CN" altLang="en-US"/>
              <a:pPr>
                <a:defRPr/>
              </a:pPr>
              <a:t>2022/10/14</a:t>
            </a:fld>
            <a:endParaRPr lang="en-US" altLang="zh-CN"/>
          </a:p>
        </p:txBody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xmlns="" id="{C7C2A1E0-A444-4F43-B31C-BE868FD18A9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2787650"/>
            <a:ext cx="7391400" cy="6096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zh-CN" altLang="en-US" sz="6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数 据 结 构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xmlns="" id="{FC38D64A-877F-416D-A0E4-5174F39CAD18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381125" y="4437063"/>
            <a:ext cx="6616700" cy="1527175"/>
          </a:xfrm>
          <a:noFill/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杨    静</a:t>
            </a: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办公室 </a:t>
            </a:r>
            <a:r>
              <a:rPr kumimoji="1" lang="en-US" altLang="zh-CN" dirty="0" smtClean="0">
                <a:latin typeface="楷体_GB2312" pitchFamily="49" charset="-122"/>
                <a:ea typeface="楷体_GB2312" pitchFamily="49" charset="-122"/>
              </a:rPr>
              <a:t>21#5023   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电  话 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15904519981</a:t>
            </a: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Email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yangjing@hrbeu.edu.cn</a:t>
            </a:r>
            <a:endParaRPr kumimoji="1" lang="ko-KR" altLang="en-US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168CEBC9-F648-4121-8A30-719FB8492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章                                                                      概述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100A3988-0D98-45B5-815C-757034BC6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03313"/>
            <a:ext cx="52641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9999"/>
                </a:solidFill>
              </a:rPr>
              <a:t> </a:t>
            </a:r>
            <a:r>
              <a:rPr lang="zh-CN" altLang="en-US" sz="4000" b="1">
                <a:solidFill>
                  <a:srgbClr val="000000"/>
                </a:solidFill>
              </a:rPr>
              <a:t>内部排序和外部排序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xmlns="" id="{B1DA91D9-F862-48F0-BE0F-A2AB27948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65325"/>
            <a:ext cx="80010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3600" b="1"/>
              <a:t>　    若</a:t>
            </a:r>
            <a:r>
              <a:rPr lang="zh-CN" altLang="en-US" sz="3600" b="1">
                <a:solidFill>
                  <a:srgbClr val="0000FF"/>
                </a:solidFill>
              </a:rPr>
              <a:t>整个排序过程不需要访问外存</a:t>
            </a:r>
            <a:r>
              <a:rPr lang="zh-CN" altLang="en-US" sz="3600" b="1"/>
              <a:t>便能完成，则称此类排序问题</a:t>
            </a:r>
            <a:r>
              <a:rPr lang="zh-CN" altLang="en-US" sz="3600" b="1">
                <a:solidFill>
                  <a:srgbClr val="0000FF"/>
                </a:solidFill>
              </a:rPr>
              <a:t>为内部排序</a:t>
            </a:r>
            <a:endParaRPr lang="zh-CN" altLang="en-US" sz="4000" b="1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xmlns="" id="{06124CEB-FEBC-4AB1-9F0D-B4FA4C892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565525"/>
            <a:ext cx="8305800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4000" b="1"/>
              <a:t>       </a:t>
            </a:r>
            <a:r>
              <a:rPr lang="zh-CN" altLang="en-US" sz="3600" b="1"/>
              <a:t>反之，若参加排序的记录数量很大，整个序列的排序过程</a:t>
            </a:r>
            <a:r>
              <a:rPr lang="zh-CN" altLang="en-US" sz="3600" b="1">
                <a:solidFill>
                  <a:srgbClr val="0000FF"/>
                </a:solidFill>
              </a:rPr>
              <a:t>不可能在内存中完成</a:t>
            </a:r>
            <a:r>
              <a:rPr lang="zh-CN" altLang="en-US" sz="3600" b="1"/>
              <a:t>，则称此类排序问题</a:t>
            </a:r>
            <a:r>
              <a:rPr lang="zh-CN" altLang="en-US" sz="3600" b="1">
                <a:solidFill>
                  <a:srgbClr val="0000FF"/>
                </a:solidFill>
              </a:rPr>
              <a:t>为外部排序</a:t>
            </a:r>
            <a:r>
              <a:rPr lang="zh-CN" altLang="en-US" sz="3600" b="1"/>
              <a:t>。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 advAuto="0"/>
      <p:bldP spid="8" grpId="0" autoUpdateAnimBg="0"/>
      <p:bldP spid="9" grpId="0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xmlns="" id="{BE43DDC7-5E6A-4F8B-8078-A69C84B213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章  内部排序                                   各种方法比较</a:t>
            </a:r>
          </a:p>
        </p:txBody>
      </p:sp>
      <p:sp>
        <p:nvSpPr>
          <p:cNvPr id="3" name="Text Box 1027">
            <a:extLst>
              <a:ext uri="{FF2B5EF4-FFF2-40B4-BE49-F238E27FC236}">
                <a16:creationId xmlns:a16="http://schemas.microsoft.com/office/drawing/2014/main" xmlns="" id="{F5F89304-C1BE-4A14-BC78-0F9B4C4F2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65250"/>
            <a:ext cx="8305800" cy="1656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538163" indent="-538163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7456"/>
                </a:solidFill>
              </a:rPr>
              <a:t>3.</a:t>
            </a:r>
            <a:r>
              <a:rPr lang="en-US" altLang="zh-CN" sz="3600" b="1" dirty="0">
                <a:solidFill>
                  <a:schemeClr val="accent2"/>
                </a:solidFill>
              </a:rPr>
              <a:t> </a:t>
            </a:r>
            <a:r>
              <a:rPr lang="zh-CN" altLang="en-US" sz="3600" b="1" dirty="0">
                <a:solidFill>
                  <a:srgbClr val="990000"/>
                </a:solidFill>
              </a:rPr>
              <a:t>归并排序</a:t>
            </a:r>
            <a:r>
              <a:rPr lang="zh-CN" altLang="en-US" sz="3600" b="1" dirty="0">
                <a:solidFill>
                  <a:srgbClr val="007456"/>
                </a:solidFill>
              </a:rPr>
              <a:t>所需辅助空间最多，其空间复杂度为</a:t>
            </a:r>
            <a:r>
              <a:rPr lang="zh-CN" altLang="en-US" sz="3600" b="1" dirty="0">
                <a:solidFill>
                  <a:schemeClr val="accent2"/>
                </a:solidFill>
              </a:rPr>
              <a:t> </a:t>
            </a:r>
            <a:r>
              <a:rPr lang="en-US" altLang="zh-CN" sz="3600" b="1" dirty="0">
                <a:solidFill>
                  <a:srgbClr val="990000"/>
                </a:solidFill>
              </a:rPr>
              <a:t>O(</a:t>
            </a:r>
            <a:r>
              <a:rPr lang="en-US" altLang="zh-CN" sz="3600" b="1" i="1" dirty="0">
                <a:solidFill>
                  <a:srgbClr val="990000"/>
                </a:solidFill>
              </a:rPr>
              <a:t>n</a:t>
            </a:r>
            <a:r>
              <a:rPr lang="en-US" altLang="zh-CN" sz="3600" b="1" dirty="0">
                <a:solidFill>
                  <a:srgbClr val="990000"/>
                </a:solidFill>
              </a:rPr>
              <a:t>);</a:t>
            </a:r>
            <a:endParaRPr lang="en-US" altLang="zh-CN" sz="3600" b="1" dirty="0">
              <a:solidFill>
                <a:schemeClr val="accent2"/>
              </a:solidFill>
            </a:endParaRPr>
          </a:p>
        </p:txBody>
      </p:sp>
      <p:sp>
        <p:nvSpPr>
          <p:cNvPr id="4" name="Text Box 1028">
            <a:extLst>
              <a:ext uri="{FF2B5EF4-FFF2-40B4-BE49-F238E27FC236}">
                <a16:creationId xmlns:a16="http://schemas.microsoft.com/office/drawing/2014/main" xmlns="" id="{EBBA2874-36D1-4467-A71E-3E1933B62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3276600"/>
            <a:ext cx="8274050" cy="1656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446088" indent="-446088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7456"/>
                </a:solidFill>
              </a:rPr>
              <a:t>4. </a:t>
            </a:r>
            <a:r>
              <a:rPr lang="zh-CN" altLang="en-US" sz="3600" b="1" dirty="0">
                <a:solidFill>
                  <a:srgbClr val="007456"/>
                </a:solidFill>
              </a:rPr>
              <a:t>链式基数排序需附设队列首尾指针，则空间复杂度为 </a:t>
            </a:r>
            <a:r>
              <a:rPr lang="en-US" altLang="zh-CN" sz="3600" b="1" dirty="0">
                <a:solidFill>
                  <a:srgbClr val="007456"/>
                </a:solidFill>
              </a:rPr>
              <a:t>O(</a:t>
            </a:r>
            <a:r>
              <a:rPr lang="en-US" altLang="zh-CN" sz="3600" b="1" i="1" dirty="0" err="1">
                <a:solidFill>
                  <a:srgbClr val="007456"/>
                </a:solidFill>
              </a:rPr>
              <a:t>rd</a:t>
            </a:r>
            <a:r>
              <a:rPr lang="en-US" altLang="zh-CN" sz="3600" b="1" dirty="0">
                <a:solidFill>
                  <a:srgbClr val="007456"/>
                </a:solidFill>
              </a:rPr>
              <a:t>)</a:t>
            </a:r>
            <a:r>
              <a:rPr lang="zh-CN" altLang="en-US" sz="3600" b="1" dirty="0">
                <a:solidFill>
                  <a:srgbClr val="007456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xmlns="" id="{C6FC1E31-4046-45B4-B16B-18B6BBA29B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章  内部排序                                   各种方法比较</a:t>
            </a:r>
          </a:p>
        </p:txBody>
      </p:sp>
      <p:sp>
        <p:nvSpPr>
          <p:cNvPr id="3" name="Text Box 1029">
            <a:extLst>
              <a:ext uri="{FF2B5EF4-FFF2-40B4-BE49-F238E27FC236}">
                <a16:creationId xmlns:a16="http://schemas.microsoft.com/office/drawing/2014/main" xmlns="" id="{FEA89CB3-3F40-4B25-8BB6-654DC8E11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923925"/>
            <a:ext cx="4237057" cy="595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 dirty="0"/>
              <a:t> 排序方法的稳定性能</a:t>
            </a:r>
          </a:p>
        </p:txBody>
      </p:sp>
      <p:sp>
        <p:nvSpPr>
          <p:cNvPr id="4" name="Text Box 1030">
            <a:extLst>
              <a:ext uri="{FF2B5EF4-FFF2-40B4-BE49-F238E27FC236}">
                <a16:creationId xmlns:a16="http://schemas.microsoft.com/office/drawing/2014/main" xmlns="" id="{3ADCA42A-72D1-4EDA-B185-276C56202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1568450"/>
            <a:ext cx="8931275" cy="1814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/>
              <a:t>   1. </a:t>
            </a:r>
            <a:r>
              <a:rPr lang="zh-CN" altLang="en-US" b="1" dirty="0"/>
              <a:t>稳定的排序方法指的是，对于</a:t>
            </a:r>
            <a:r>
              <a:rPr lang="zh-CN" altLang="en-US" b="1" dirty="0">
                <a:solidFill>
                  <a:srgbClr val="000080"/>
                </a:solidFill>
              </a:rPr>
              <a:t>两个关键字相等的记录，它们在序列中的相对位置，在排序之前和经过排序之后，没有改变。</a:t>
            </a:r>
          </a:p>
        </p:txBody>
      </p:sp>
      <p:sp>
        <p:nvSpPr>
          <p:cNvPr id="5" name="Text Box 1031">
            <a:extLst>
              <a:ext uri="{FF2B5EF4-FFF2-40B4-BE49-F238E27FC236}">
                <a16:creationId xmlns:a16="http://schemas.microsoft.com/office/drawing/2014/main" xmlns="" id="{93A3C3C0-0164-4C6B-A82A-809A83025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5024438"/>
            <a:ext cx="8702675" cy="1223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7456"/>
                </a:solidFill>
              </a:rPr>
              <a:t>  2. </a:t>
            </a:r>
            <a:r>
              <a:rPr lang="zh-CN" altLang="en-US" b="1">
                <a:solidFill>
                  <a:srgbClr val="007456"/>
                </a:solidFill>
              </a:rPr>
              <a:t>当对多关键字的记录序列进行</a:t>
            </a:r>
            <a:r>
              <a:rPr lang="en-US" altLang="zh-CN" b="1">
                <a:solidFill>
                  <a:srgbClr val="007456"/>
                </a:solidFill>
              </a:rPr>
              <a:t>LSD</a:t>
            </a:r>
            <a:r>
              <a:rPr lang="zh-CN" altLang="en-US" b="1">
                <a:solidFill>
                  <a:srgbClr val="007456"/>
                </a:solidFill>
              </a:rPr>
              <a:t>方法排序时，</a:t>
            </a:r>
            <a:r>
              <a:rPr lang="zh-CN" altLang="en-US" b="1">
                <a:solidFill>
                  <a:srgbClr val="FF0000"/>
                </a:solidFill>
              </a:rPr>
              <a:t>必须采用稳定</a:t>
            </a:r>
            <a:r>
              <a:rPr lang="zh-CN" altLang="en-US" b="1">
                <a:solidFill>
                  <a:srgbClr val="007456"/>
                </a:solidFill>
              </a:rPr>
              <a:t>的排序方法。</a:t>
            </a:r>
          </a:p>
        </p:txBody>
      </p:sp>
      <p:sp>
        <p:nvSpPr>
          <p:cNvPr id="6" name="Text Box 1032">
            <a:extLst>
              <a:ext uri="{FF2B5EF4-FFF2-40B4-BE49-F238E27FC236}">
                <a16:creationId xmlns:a16="http://schemas.microsoft.com/office/drawing/2014/main" xmlns="" id="{A9A418C8-9F63-40F9-B07E-64E81142E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3632200"/>
            <a:ext cx="8207375" cy="595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3366"/>
                </a:solidFill>
              </a:rPr>
              <a:t>排序之前 </a:t>
            </a:r>
            <a:r>
              <a:rPr lang="en-US" altLang="zh-CN" b="1">
                <a:solidFill>
                  <a:srgbClr val="003366"/>
                </a:solidFill>
              </a:rPr>
              <a:t>: { · · · · · </a:t>
            </a:r>
            <a:r>
              <a:rPr lang="en-US" altLang="zh-CN" b="1">
                <a:solidFill>
                  <a:srgbClr val="990033"/>
                </a:solidFill>
              </a:rPr>
              <a:t>R</a:t>
            </a:r>
            <a:r>
              <a:rPr lang="en-US" altLang="zh-CN" b="1" baseline="-25000">
                <a:solidFill>
                  <a:srgbClr val="990033"/>
                </a:solidFill>
              </a:rPr>
              <a:t>i</a:t>
            </a:r>
            <a:r>
              <a:rPr lang="en-US" altLang="zh-CN" b="1">
                <a:solidFill>
                  <a:srgbClr val="003366"/>
                </a:solidFill>
              </a:rPr>
              <a:t>(K) · · · · · </a:t>
            </a:r>
            <a:r>
              <a:rPr lang="en-US" altLang="zh-CN" b="1">
                <a:solidFill>
                  <a:srgbClr val="990033"/>
                </a:solidFill>
              </a:rPr>
              <a:t>R</a:t>
            </a:r>
            <a:r>
              <a:rPr lang="en-US" altLang="zh-CN" b="1" baseline="-25000">
                <a:solidFill>
                  <a:srgbClr val="990033"/>
                </a:solidFill>
              </a:rPr>
              <a:t>j</a:t>
            </a:r>
            <a:r>
              <a:rPr lang="en-US" altLang="zh-CN" b="1">
                <a:solidFill>
                  <a:srgbClr val="003366"/>
                </a:solidFill>
              </a:rPr>
              <a:t>(K) · · · · · }</a:t>
            </a:r>
          </a:p>
        </p:txBody>
      </p:sp>
      <p:sp>
        <p:nvSpPr>
          <p:cNvPr id="7" name="Text Box 1033">
            <a:extLst>
              <a:ext uri="{FF2B5EF4-FFF2-40B4-BE49-F238E27FC236}">
                <a16:creationId xmlns:a16="http://schemas.microsoft.com/office/drawing/2014/main" xmlns="" id="{3E888E59-8627-4A1C-B3C7-9E98CB23D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4365625"/>
            <a:ext cx="8207375" cy="595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3366"/>
                </a:solidFill>
              </a:rPr>
              <a:t>排序之后 </a:t>
            </a:r>
            <a:r>
              <a:rPr lang="en-US" altLang="zh-CN" b="1">
                <a:solidFill>
                  <a:srgbClr val="003366"/>
                </a:solidFill>
              </a:rPr>
              <a:t>: { · · · · · </a:t>
            </a:r>
            <a:r>
              <a:rPr lang="en-US" altLang="zh-CN" b="1">
                <a:solidFill>
                  <a:srgbClr val="990033"/>
                </a:solidFill>
              </a:rPr>
              <a:t>R</a:t>
            </a:r>
            <a:r>
              <a:rPr lang="en-US" altLang="zh-CN" b="1" baseline="-25000">
                <a:solidFill>
                  <a:srgbClr val="990033"/>
                </a:solidFill>
              </a:rPr>
              <a:t>i</a:t>
            </a:r>
            <a:r>
              <a:rPr lang="en-US" altLang="zh-CN" b="1">
                <a:solidFill>
                  <a:srgbClr val="003366"/>
                </a:solidFill>
              </a:rPr>
              <a:t>(K) </a:t>
            </a:r>
            <a:r>
              <a:rPr lang="en-US" altLang="zh-CN" b="1">
                <a:solidFill>
                  <a:srgbClr val="990033"/>
                </a:solidFill>
              </a:rPr>
              <a:t>R</a:t>
            </a:r>
            <a:r>
              <a:rPr lang="en-US" altLang="zh-CN" b="1" baseline="-25000">
                <a:solidFill>
                  <a:srgbClr val="990033"/>
                </a:solidFill>
              </a:rPr>
              <a:t>j</a:t>
            </a:r>
            <a:r>
              <a:rPr lang="en-US" altLang="zh-CN" b="1">
                <a:solidFill>
                  <a:srgbClr val="003366"/>
                </a:solidFill>
              </a:rPr>
              <a:t>(K) · · · · · · · · · · }</a:t>
            </a:r>
          </a:p>
        </p:txBody>
      </p:sp>
      <p:sp>
        <p:nvSpPr>
          <p:cNvPr id="8" name="AutoShape 103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xmlns="" id="{0B3C14D0-C3C8-491E-A337-73720CF43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9800" y="4117975"/>
            <a:ext cx="381000" cy="457200"/>
          </a:xfrm>
          <a:prstGeom prst="actionButtonForwardNext">
            <a:avLst/>
          </a:prstGeom>
          <a:solidFill>
            <a:srgbClr val="CCFFCC"/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9" name="AutoShape 103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DB893C02-2EE2-4146-B649-881BF2587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6248400"/>
            <a:ext cx="304800" cy="457200"/>
          </a:xfrm>
          <a:prstGeom prst="curvedLeftArrow">
            <a:avLst>
              <a:gd name="adj1" fmla="val 30000"/>
              <a:gd name="adj2" fmla="val 60000"/>
              <a:gd name="adj3" fmla="val 33333"/>
            </a:avLst>
          </a:prstGeom>
          <a:solidFill>
            <a:srgbClr val="CCFFCC"/>
          </a:solidFill>
          <a:ln w="9525">
            <a:solidFill>
              <a:srgbClr val="0099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nimBg="1"/>
      <p:bldP spid="9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xmlns="" id="{A861F039-4D7F-4EED-8D64-0B91E603AB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章  内部排序                                   各种方法比较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AB78FE47-8D19-4A36-B99A-D5DB1389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3" y="1006475"/>
            <a:ext cx="1415772" cy="595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3366"/>
                </a:solidFill>
              </a:rPr>
              <a:t>例如：</a:t>
            </a:r>
            <a:endParaRPr lang="zh-CN" altLang="en-US" b="1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0F6F609F-4350-402A-8C09-C020CC250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81" y="1762125"/>
            <a:ext cx="6817892" cy="595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</a:t>
            </a:r>
            <a:r>
              <a:rPr lang="zh-CN" altLang="en-US" b="1">
                <a:solidFill>
                  <a:srgbClr val="003366"/>
                </a:solidFill>
              </a:rPr>
              <a:t>排序前</a:t>
            </a:r>
            <a:r>
              <a:rPr lang="zh-CN" altLang="en-US" b="1"/>
              <a:t> </a:t>
            </a:r>
            <a:r>
              <a:rPr lang="en-US" altLang="zh-CN" b="1"/>
              <a:t>( 56, 34, </a:t>
            </a:r>
            <a:r>
              <a:rPr lang="en-US" altLang="zh-CN" b="1">
                <a:solidFill>
                  <a:srgbClr val="FF6600"/>
                </a:solidFill>
              </a:rPr>
              <a:t>47</a:t>
            </a:r>
            <a:r>
              <a:rPr lang="en-US" altLang="zh-CN" b="1"/>
              <a:t>, 23, 66, 18, 82,</a:t>
            </a:r>
            <a:r>
              <a:rPr lang="en-US" altLang="zh-CN" b="1">
                <a:solidFill>
                  <a:srgbClr val="FF99FF"/>
                </a:solidFill>
              </a:rPr>
              <a:t> </a:t>
            </a:r>
            <a:r>
              <a:rPr lang="en-US" altLang="zh-CN" b="1">
                <a:solidFill>
                  <a:srgbClr val="0000FF"/>
                </a:solidFill>
              </a:rPr>
              <a:t>47</a:t>
            </a:r>
            <a:r>
              <a:rPr lang="en-US" altLang="zh-CN" b="1"/>
              <a:t> 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A04F715-07C0-46E1-ABE1-B150F34EA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243" y="2563813"/>
            <a:ext cx="6817892" cy="1679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3366"/>
                </a:solidFill>
              </a:rPr>
              <a:t>若排序后得到结果</a:t>
            </a:r>
            <a:endParaRPr lang="zh-CN" altLang="en-US" b="1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/>
              <a:t>              </a:t>
            </a:r>
            <a:r>
              <a:rPr lang="en-US" altLang="zh-CN" b="1"/>
              <a:t>( 18, 23, 34, </a:t>
            </a:r>
            <a:r>
              <a:rPr lang="en-US" altLang="zh-CN" b="1">
                <a:solidFill>
                  <a:srgbClr val="FF6600"/>
                </a:solidFill>
              </a:rPr>
              <a:t>47</a:t>
            </a:r>
            <a:r>
              <a:rPr lang="en-US" altLang="zh-CN" b="1"/>
              <a:t>, </a:t>
            </a:r>
            <a:r>
              <a:rPr lang="en-US" altLang="zh-CN" b="1">
                <a:solidFill>
                  <a:srgbClr val="0000FF"/>
                </a:solidFill>
              </a:rPr>
              <a:t>47</a:t>
            </a:r>
            <a:r>
              <a:rPr lang="en-US" altLang="zh-CN" b="1"/>
              <a:t>, 56, 66, 82 )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3366"/>
                </a:solidFill>
                <a:latin typeface="楷体_GB2312" pitchFamily="49" charset="-122"/>
              </a:rPr>
              <a:t>则称该排序方法是</a:t>
            </a:r>
            <a:r>
              <a:rPr lang="zh-CN" altLang="en-US" b="1">
                <a:solidFill>
                  <a:srgbClr val="990000"/>
                </a:solidFill>
                <a:latin typeface="楷体_GB2312" pitchFamily="49" charset="-122"/>
              </a:rPr>
              <a:t>稳定</a:t>
            </a:r>
            <a:r>
              <a:rPr lang="zh-CN" altLang="en-US" b="1">
                <a:solidFill>
                  <a:srgbClr val="003366"/>
                </a:solidFill>
                <a:latin typeface="楷体_GB2312" pitchFamily="49" charset="-122"/>
              </a:rPr>
              <a:t>的</a:t>
            </a:r>
            <a:endParaRPr lang="en-US" altLang="zh-CN" b="1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016AB346-C3D8-40C4-9296-22FFA310A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243" y="4592638"/>
            <a:ext cx="6715300" cy="1679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3366"/>
                </a:solidFill>
              </a:rPr>
              <a:t>若排序后得到结果</a:t>
            </a:r>
            <a:endParaRPr lang="zh-CN" altLang="en-US" b="1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/>
              <a:t>             </a:t>
            </a:r>
            <a:r>
              <a:rPr lang="en-US" altLang="zh-CN" b="1"/>
              <a:t>( 18, 23, 34,</a:t>
            </a:r>
            <a:r>
              <a:rPr lang="en-US" altLang="zh-CN" b="1">
                <a:solidFill>
                  <a:srgbClr val="0000FF"/>
                </a:solidFill>
              </a:rPr>
              <a:t> 47</a:t>
            </a:r>
            <a:r>
              <a:rPr lang="en-US" altLang="zh-CN" b="1"/>
              <a:t>, </a:t>
            </a:r>
            <a:r>
              <a:rPr lang="en-US" altLang="zh-CN" b="1">
                <a:solidFill>
                  <a:srgbClr val="FF6600"/>
                </a:solidFill>
              </a:rPr>
              <a:t>47</a:t>
            </a:r>
            <a:r>
              <a:rPr lang="en-US" altLang="zh-CN" b="1"/>
              <a:t>, 56, 66, 82 )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3366"/>
                </a:solidFill>
                <a:latin typeface="楷体_GB2312" pitchFamily="49" charset="-122"/>
              </a:rPr>
              <a:t>则称该排序方法是</a:t>
            </a:r>
            <a:r>
              <a:rPr lang="zh-CN" altLang="en-US" b="1">
                <a:solidFill>
                  <a:srgbClr val="990000"/>
                </a:solidFill>
                <a:latin typeface="楷体_GB2312" pitchFamily="49" charset="-122"/>
              </a:rPr>
              <a:t>不稳定</a:t>
            </a:r>
            <a:r>
              <a:rPr lang="zh-CN" altLang="en-US" b="1">
                <a:solidFill>
                  <a:srgbClr val="003366"/>
                </a:solidFill>
                <a:latin typeface="楷体_GB2312" pitchFamily="49" charset="-122"/>
              </a:rPr>
              <a:t>的</a:t>
            </a:r>
            <a:endParaRPr lang="en-US" altLang="zh-CN" b="1">
              <a:solidFill>
                <a:srgbClr val="003366"/>
              </a:solidFill>
              <a:latin typeface="楷体_GB2312" pitchFamily="49" charset="-122"/>
            </a:endParaRPr>
          </a:p>
        </p:txBody>
      </p:sp>
      <p:sp>
        <p:nvSpPr>
          <p:cNvPr id="7" name="AutoShape 7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xmlns="" id="{F471D72B-C035-4C80-A361-A215A9C77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300" y="6211702"/>
            <a:ext cx="381000" cy="381000"/>
          </a:xfrm>
          <a:prstGeom prst="actionButtonReturn">
            <a:avLst/>
          </a:prstGeom>
          <a:gradFill rotWithShape="0">
            <a:gsLst>
              <a:gs pos="0">
                <a:srgbClr val="FFFFFF"/>
              </a:gs>
              <a:gs pos="100000">
                <a:srgbClr val="007456"/>
              </a:gs>
            </a:gsLst>
            <a:path path="rect">
              <a:fillToRect l="50000" t="50000" r="50000" b="50000"/>
            </a:path>
          </a:gradFill>
          <a:ln w="9525">
            <a:solidFill>
              <a:srgbClr val="00745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xmlns="" id="{90A120F7-9E5F-4332-A213-6FDA2C7BA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章  内部排序                                   各种方法比较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CA59330D-32C8-4CA9-B0D8-090B057A2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738" y="1027617"/>
            <a:ext cx="8628062" cy="126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b="1" dirty="0"/>
              <a:t>  2.  </a:t>
            </a:r>
            <a:r>
              <a:rPr lang="zh-CN" altLang="en-US" b="1" dirty="0">
                <a:solidFill>
                  <a:srgbClr val="003366"/>
                </a:solidFill>
              </a:rPr>
              <a:t>对于不稳定的排序方法，只要能举出一个实例说明即可。</a:t>
            </a:r>
            <a:endParaRPr lang="zh-CN" altLang="en-US" b="1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3CC0D743-064E-4B36-B7E5-48249CE28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3" y="4913817"/>
            <a:ext cx="8555037" cy="126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b="1"/>
              <a:t>  3.  </a:t>
            </a:r>
            <a:r>
              <a:rPr lang="zh-CN" altLang="en-US" b="1">
                <a:solidFill>
                  <a:srgbClr val="000080"/>
                </a:solidFill>
              </a:rPr>
              <a:t>快速排序、堆排序和希尔排序是不稳定的排序方法</a:t>
            </a:r>
            <a:r>
              <a:rPr lang="zh-CN" altLang="en-US" b="1"/>
              <a:t>。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xmlns="" id="{B57C58A2-638E-44B2-9140-BD878B500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563" y="2924680"/>
            <a:ext cx="8512175" cy="138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3366"/>
                </a:solidFill>
              </a:rPr>
              <a:t>例如 </a:t>
            </a:r>
            <a:r>
              <a:rPr lang="en-US" altLang="zh-CN" b="1" dirty="0">
                <a:solidFill>
                  <a:srgbClr val="003366"/>
                </a:solidFill>
              </a:rPr>
              <a:t>:   </a:t>
            </a:r>
            <a:r>
              <a:rPr lang="zh-CN" altLang="en-US" b="1" dirty="0">
                <a:solidFill>
                  <a:srgbClr val="003366"/>
                </a:solidFill>
              </a:rPr>
              <a:t>对 </a:t>
            </a:r>
            <a:r>
              <a:rPr lang="en-US" altLang="zh-CN" b="1" dirty="0">
                <a:solidFill>
                  <a:srgbClr val="003366"/>
                </a:solidFill>
              </a:rPr>
              <a:t>{ </a:t>
            </a:r>
            <a:r>
              <a:rPr lang="en-US" altLang="zh-CN" b="1" dirty="0">
                <a:solidFill>
                  <a:srgbClr val="FF6600"/>
                </a:solidFill>
              </a:rPr>
              <a:t>4</a:t>
            </a:r>
            <a:r>
              <a:rPr lang="en-US" altLang="zh-CN" b="1" dirty="0">
                <a:solidFill>
                  <a:srgbClr val="003366"/>
                </a:solidFill>
              </a:rPr>
              <a:t>, 3, 4, 2 } </a:t>
            </a:r>
            <a:r>
              <a:rPr lang="zh-CN" altLang="en-US" b="1" dirty="0">
                <a:solidFill>
                  <a:srgbClr val="003366"/>
                </a:solidFill>
              </a:rPr>
              <a:t>进行快速排序，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3366"/>
                </a:solidFill>
              </a:rPr>
              <a:t>             得到 </a:t>
            </a:r>
            <a:r>
              <a:rPr lang="en-US" altLang="zh-CN" b="1" dirty="0">
                <a:solidFill>
                  <a:srgbClr val="003366"/>
                </a:solidFill>
              </a:rPr>
              <a:t>{ 2, 3, 4, </a:t>
            </a:r>
            <a:r>
              <a:rPr lang="en-US" altLang="zh-CN" b="1" dirty="0">
                <a:solidFill>
                  <a:srgbClr val="FF6600"/>
                </a:solidFill>
              </a:rPr>
              <a:t>4</a:t>
            </a:r>
            <a:r>
              <a:rPr lang="en-US" altLang="zh-CN" b="1" dirty="0">
                <a:solidFill>
                  <a:srgbClr val="003366"/>
                </a:solidFill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xmlns="" id="{49A51088-78BF-4F35-A10F-EDDE9DF8E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章  内部排序                                   各种方法比较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310929B7-A123-4BBB-BD0A-A32430C7F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20763"/>
            <a:ext cx="8686800" cy="595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 关于“排序方法的时间复杂度的下限”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FCE32FC9-D0AE-424B-B576-C08B17F8D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89100"/>
            <a:ext cx="8763000" cy="1814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/>
              <a:t>    </a:t>
            </a:r>
            <a:r>
              <a:rPr lang="zh-CN" altLang="en-US" b="1"/>
              <a:t>本章讨论的各种排序方法，除基数排序外，其它方法都是</a:t>
            </a:r>
            <a:r>
              <a:rPr lang="zh-CN" altLang="en-US" b="1">
                <a:solidFill>
                  <a:srgbClr val="FF0000"/>
                </a:solidFill>
              </a:rPr>
              <a:t>基于“比较关键字”进行排序的排序方法。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5D8E6103-AA34-4883-8183-F37B03F3E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3711575"/>
            <a:ext cx="8534400" cy="2405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/>
              <a:t>    </a:t>
            </a:r>
            <a:r>
              <a:rPr lang="zh-CN" altLang="en-US" b="1" dirty="0"/>
              <a:t>可以证明，  这类排序法</a:t>
            </a:r>
            <a:r>
              <a:rPr lang="zh-CN" altLang="en-US" b="1" dirty="0">
                <a:solidFill>
                  <a:srgbClr val="FF0000"/>
                </a:solidFill>
              </a:rPr>
              <a:t>可能达到的最快的时间复杂度为</a:t>
            </a:r>
            <a:r>
              <a:rPr lang="en-US" altLang="zh-CN" b="1" dirty="0">
                <a:solidFill>
                  <a:srgbClr val="FF0000"/>
                </a:solidFill>
              </a:rPr>
              <a:t>O(</a:t>
            </a:r>
            <a:r>
              <a:rPr lang="en-US" altLang="zh-CN" b="1" i="1" dirty="0" err="1">
                <a:solidFill>
                  <a:srgbClr val="FF0000"/>
                </a:solidFill>
              </a:rPr>
              <a:t>n</a:t>
            </a:r>
            <a:r>
              <a:rPr lang="en-US" altLang="zh-CN" b="1" dirty="0" err="1">
                <a:solidFill>
                  <a:srgbClr val="FF0000"/>
                </a:solidFill>
              </a:rPr>
              <a:t>log</a:t>
            </a:r>
            <a:r>
              <a:rPr lang="en-US" altLang="zh-CN" b="1" i="1" dirty="0" err="1">
                <a:solidFill>
                  <a:srgbClr val="FF0000"/>
                </a:solidFill>
              </a:rPr>
              <a:t>n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b="1" dirty="0">
                <a:solidFill>
                  <a:srgbClr val="FF0000"/>
                </a:solidFill>
              </a:rPr>
              <a:t>。 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   </a:t>
            </a:r>
            <a:r>
              <a:rPr lang="zh-CN" altLang="en-US" b="1" dirty="0"/>
              <a:t>基数排序不是基于“比较关键字”的排序方法，所以它不受</a:t>
            </a:r>
            <a:r>
              <a:rPr lang="zh-CN" altLang="en-US" b="1"/>
              <a:t>这个限制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build="p" autoUpdateAnimBg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xmlns="" id="{ADF703FD-7FD0-4B4F-B9A6-29106FC344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章  内部排序                                   各种方法比较</a:t>
            </a:r>
          </a:p>
        </p:txBody>
      </p:sp>
      <p:graphicFrame>
        <p:nvGraphicFramePr>
          <p:cNvPr id="4" name="Group 298">
            <a:extLst>
              <a:ext uri="{FF2B5EF4-FFF2-40B4-BE49-F238E27FC236}">
                <a16:creationId xmlns:a16="http://schemas.microsoft.com/office/drawing/2014/main" xmlns="" id="{841D51F5-4C45-40E5-996B-E5BCCE122529}"/>
              </a:ext>
            </a:extLst>
          </p:cNvPr>
          <p:cNvGraphicFramePr>
            <a:graphicFrameLocks noGrp="1"/>
          </p:cNvGraphicFramePr>
          <p:nvPr/>
        </p:nvGraphicFramePr>
        <p:xfrm>
          <a:off x="192088" y="1217613"/>
          <a:ext cx="8758237" cy="4864101"/>
        </p:xfrm>
        <a:graphic>
          <a:graphicData uri="http://schemas.openxmlformats.org/drawingml/2006/table">
            <a:tbl>
              <a:tblPr/>
              <a:tblGrid>
                <a:gridCol w="18102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329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1556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929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544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710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496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排序方法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最好情况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最坏情况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平均情况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辅助存储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稳定排序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26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直接插入排序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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03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折半插入排序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65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希尔排序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3/2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1.3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59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冒泡排序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83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简单选择排序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89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快速排序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O(log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03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堆 排 序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90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归并排序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O(nlog</a:t>
                      </a:r>
                      <a:r>
                        <a:rPr kumimoji="1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64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基数排序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O(d(n+rd))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O(d(n+rd))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O(d(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n+rd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</a:rPr>
                        <a:t>O(n+rd)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sym typeface="Symbol" pitchFamily="18" charset="2"/>
                        </a:rPr>
                        <a:t>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4">
            <a:extLst>
              <a:ext uri="{FF2B5EF4-FFF2-40B4-BE49-F238E27FC236}">
                <a16:creationId xmlns:a16="http://schemas.microsoft.com/office/drawing/2014/main" xmlns="" id="{0FE374E3-4C82-41E3-80ED-BC5D0E2C4465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34DC325-AD8C-4B07-A68B-93E26C19E062}" type="datetime1">
              <a:rPr lang="zh-CN" altLang="en-US"/>
              <a:pPr>
                <a:defRPr/>
              </a:pPr>
              <a:t>2022/10/14</a:t>
            </a:fld>
            <a:r>
              <a:rPr lang="en-US" altLang="zh-CN"/>
              <a:t>http://cstcsjjg.hrbeu.edu.cn/</a:t>
            </a:r>
          </a:p>
        </p:txBody>
      </p:sp>
      <p:pic>
        <p:nvPicPr>
          <p:cNvPr id="108547" name="图片 11">
            <a:extLst>
              <a:ext uri="{FF2B5EF4-FFF2-40B4-BE49-F238E27FC236}">
                <a16:creationId xmlns:a16="http://schemas.microsoft.com/office/drawing/2014/main" xmlns="" id="{5067DE98-5AB4-4728-97C7-B0DFEFA41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4850" y="1193800"/>
            <a:ext cx="7894638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8" name="Rectangle 2">
            <a:extLst>
              <a:ext uri="{FF2B5EF4-FFF2-40B4-BE49-F238E27FC236}">
                <a16:creationId xmlns:a16="http://schemas.microsoft.com/office/drawing/2014/main" xmlns="" id="{F5EB8DEE-E1BD-4E32-B07E-1216CDC657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本章小结</a:t>
            </a:r>
          </a:p>
        </p:txBody>
      </p:sp>
      <p:grpSp>
        <p:nvGrpSpPr>
          <p:cNvPr id="108549" name="Group 4">
            <a:extLst>
              <a:ext uri="{FF2B5EF4-FFF2-40B4-BE49-F238E27FC236}">
                <a16:creationId xmlns:a16="http://schemas.microsoft.com/office/drawing/2014/main" xmlns="" id="{B60FA16A-1092-46F4-BB0D-0E0AE19118F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924800" y="4394200"/>
            <a:ext cx="1133475" cy="2463800"/>
            <a:chOff x="0" y="0"/>
            <a:chExt cx="1133762" cy="1846935"/>
          </a:xfrm>
        </p:grpSpPr>
        <p:pic>
          <p:nvPicPr>
            <p:cNvPr id="108552" name="图片 41">
              <a:extLst>
                <a:ext uri="{FF2B5EF4-FFF2-40B4-BE49-F238E27FC236}">
                  <a16:creationId xmlns:a16="http://schemas.microsoft.com/office/drawing/2014/main" xmlns="" id="{2525F9D4-E37D-4AF5-B9E6-AF09B306EF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33762" cy="1846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8553" name="图片 42">
              <a:extLst>
                <a:ext uri="{FF2B5EF4-FFF2-40B4-BE49-F238E27FC236}">
                  <a16:creationId xmlns:a16="http://schemas.microsoft.com/office/drawing/2014/main" xmlns="" id="{89277CF6-EFCE-4119-8553-30FD76D296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33762" cy="162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40327" name="图片 44">
            <a:extLst>
              <a:ext uri="{FF2B5EF4-FFF2-40B4-BE49-F238E27FC236}">
                <a16:creationId xmlns:a16="http://schemas.microsoft.com/office/drawing/2014/main" xmlns="" id="{3816CFA8-51A9-46C0-852E-48B199D0A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 bright="10000" contrast="4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363" y="4067175"/>
            <a:ext cx="2090737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51" name="Rectangle 9">
            <a:extLst>
              <a:ext uri="{FF2B5EF4-FFF2-40B4-BE49-F238E27FC236}">
                <a16:creationId xmlns:a16="http://schemas.microsoft.com/office/drawing/2014/main" xmlns="" id="{3175FC8C-1BC6-4532-989D-C4765F4EB5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04888" y="1319213"/>
            <a:ext cx="7323137" cy="5005387"/>
          </a:xfrm>
          <a:noFill/>
        </p:spPr>
        <p:txBody>
          <a:bodyPr/>
          <a:lstStyle/>
          <a:p>
            <a:pPr eaLnBrk="1" hangingPunct="1">
              <a:lnSpc>
                <a:spcPts val="3500"/>
              </a:lnSpc>
              <a:spcBef>
                <a:spcPct val="0"/>
              </a:spcBef>
              <a:buClr>
                <a:srgbClr val="FF0000"/>
              </a:buClr>
            </a:pPr>
            <a:r>
              <a:rPr kumimoji="1" lang="zh-CN" altLang="en-US" sz="2600">
                <a:solidFill>
                  <a:srgbClr val="FF0000"/>
                </a:solidFill>
              </a:rPr>
              <a:t>重点掌握</a:t>
            </a:r>
            <a:r>
              <a:rPr kumimoji="1" lang="zh-CN" altLang="en-US" sz="2600">
                <a:solidFill>
                  <a:schemeClr val="bg1"/>
                </a:solidFill>
              </a:rPr>
              <a:t>各种排序方法的定义和特点、排序过程及其依据的原则。按排序过程所依据的不同原则分为：插入排序、交换排序、选择排序、归并排序和基数排序五类</a:t>
            </a:r>
            <a:endParaRPr kumimoji="1" lang="en-US" altLang="zh-CN" sz="2600">
              <a:solidFill>
                <a:schemeClr val="bg1"/>
              </a:solidFill>
            </a:endParaRPr>
          </a:p>
          <a:p>
            <a:pPr eaLnBrk="1" hangingPunct="1">
              <a:lnSpc>
                <a:spcPts val="3500"/>
              </a:lnSpc>
              <a:spcBef>
                <a:spcPct val="0"/>
              </a:spcBef>
              <a:buClr>
                <a:srgbClr val="FF0000"/>
              </a:buClr>
            </a:pPr>
            <a:r>
              <a:rPr kumimoji="1" lang="zh-CN" altLang="en-US" sz="2600">
                <a:solidFill>
                  <a:srgbClr val="FF0000"/>
                </a:solidFill>
              </a:rPr>
              <a:t>掌握</a:t>
            </a:r>
            <a:r>
              <a:rPr kumimoji="1" lang="zh-CN" altLang="en-US" sz="2600">
                <a:solidFill>
                  <a:schemeClr val="bg1"/>
                </a:solidFill>
              </a:rPr>
              <a:t>各种排序方法的时间复杂度。分析排序算法的平均情况和最坏情况的时间性能。内部排序可分为三类：</a:t>
            </a:r>
            <a:r>
              <a:rPr kumimoji="1" lang="en-US" altLang="zh-CN" sz="2600">
                <a:solidFill>
                  <a:schemeClr val="bg1"/>
                </a:solidFill>
              </a:rPr>
              <a:t>O(n2)</a:t>
            </a:r>
            <a:r>
              <a:rPr kumimoji="1" lang="zh-CN" altLang="en-US" sz="2600">
                <a:solidFill>
                  <a:schemeClr val="bg1"/>
                </a:solidFill>
              </a:rPr>
              <a:t>的简单排序方法，</a:t>
            </a:r>
            <a:r>
              <a:rPr kumimoji="1" lang="en-US" altLang="zh-CN" sz="2600">
                <a:solidFill>
                  <a:schemeClr val="bg1"/>
                </a:solidFill>
              </a:rPr>
              <a:t>O(nlogn)</a:t>
            </a:r>
            <a:r>
              <a:rPr kumimoji="1" lang="zh-CN" altLang="en-US" sz="2600">
                <a:solidFill>
                  <a:schemeClr val="bg1"/>
                </a:solidFill>
              </a:rPr>
              <a:t>的高效排序方法 和</a:t>
            </a:r>
            <a:r>
              <a:rPr kumimoji="1" lang="en-US" altLang="zh-CN" sz="2600">
                <a:solidFill>
                  <a:schemeClr val="bg1"/>
                </a:solidFill>
              </a:rPr>
              <a:t> O(d(n+rd))</a:t>
            </a:r>
          </a:p>
          <a:p>
            <a:pPr>
              <a:lnSpc>
                <a:spcPts val="3500"/>
              </a:lnSpc>
              <a:spcBef>
                <a:spcPct val="0"/>
              </a:spcBef>
            </a:pPr>
            <a:r>
              <a:rPr kumimoji="1" lang="zh-CN" altLang="en-US" sz="2600">
                <a:solidFill>
                  <a:srgbClr val="FF0000"/>
                </a:solidFill>
              </a:rPr>
              <a:t>理解</a:t>
            </a:r>
            <a:r>
              <a:rPr kumimoji="1" lang="zh-CN" altLang="en-US" sz="2600">
                <a:solidFill>
                  <a:schemeClr val="bg1"/>
                </a:solidFill>
              </a:rPr>
              <a:t>排序方法分为“稳定”或“不稳定”，选择时要分清楚在什么情况下要求应用的排序方法必须是稳定的</a:t>
            </a:r>
            <a:endParaRPr kumimoji="1" lang="en-US" altLang="zh-CN" sz="2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6" dur="500" fill="hold"/>
                                        <p:tgtEl>
                                          <p:spTgt spid="4403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89 -0.057026 C -0.007643 -0.069320 -0.002869 -0.074407 0.002085 -0.085795 C 0.008497 -0.100182 0.013630 -0.116356 0.019683 -0.131336 C 0.020972 -0.134637 0.023718 -0.135831 0.025555 -0.138529 C 0.031238 -0.146918 0.034904 -0.159209 0.041695 -0.164897 C 0.046279 -0.168790 0.049575 -0.170595 0.053430 -0.176887 C 0.065344 -0.196361 0.079097 -0.221826 0.094509 -0.234418 C 0.100550 -0.249397 0.111747 -0.261979 0.120915 -0.270367 C 0.124031 -0.273066 0.126777 -0.276668 0.129713 -0.279959 C 0.131182 -0.281454 0.134117 -0.284755 0.134117 -0.284755 C 0.138702 -0.296143 0.143097 -0.300939 0.150247 -0.308725 C 0.151715 -0.310219 0.153183 -0.312026 0.154652 -0.313520 C 0.156120 -0.315015 0.159056 -0.318316 0.159056 -0.318316 C 0.167485 -0.338985 0.156299 -0.314714 0.166386 -0.327898 C 0.167855 -0.329695 0.168034 -0.332995 0.169323 -0.335092 C 0.172808 -0.340781 0.178122 -0.342285 0.182526 -0.344683 C 0.185463 -0.346179 0.191325 -0.349480 0.191325 -0.349480 C 0.213697 -0.337189 0.198117 -0.273066 0.198666 -0.234418 C 0.203250 -0.244602 0.207645 -0.255086 0.211870 -0.265582 C 0.213887 -0.270367 0.217732 -0.279959 0.217732 -0.279959 C 0.223414 -0.266173 0.225622 -0.248193 0.227999 -0.232020 C 0.230935 -0.233515 0.234051 -0.234418 0.236808 -0.236816 C 0.239923 -0.239505 0.245606 -0.246398 0.245606 -0.246398 C 0.247803 -0.260184 0.250380 -0.260484 0.257341 -0.267970 C 0.264492 -0.264076 0.259549 -0.268270 0.264682 -0.258387 C 0.272932 -0.242204 0.272383 -0.239505 0.276418 -0.220030 C 0.284846 -0.222729 0.292187 -0.231418 0.298420 -0.241602 C 0.300437 -0.251194 0.303553 -0.255086 0.308686 -0.260785 C 0.310704 -0.265582 0.313460 -0.269775 0.314559 -0.275163 C 0.315478 -0.279959 0.317495 -0.289551 0.317495 -0.289551 C 0.322809 -0.263183 0.314380 -0.303036 0.321890 -0.275163 C 0.325196 -0.263183 0.328491 -0.246999 0.330699 -0.234418 C 0.332895 -0.222127 0.331607 -0.212244 0.339498 -0.208051 C 0.349215 -0.220331 0.358753 -0.230515 0.368840 -0.241602 C 0.374702 -0.256592 0.384420 -0.267678 0.387906 -0.284755 C 0.389015 -0.278464 0.389015 -0.271571 0.390842 -0.265582 C 0.392860 -0.257786 0.398912 -0.242805 0.402578 -0.236816 C 0.405334 -0.223331 0.410098 -0.211041 0.417249 -0.203254 C 0.422572 -0.215234 0.429902 -0.219428 0.436135 -0.229622 C 0.447690 -0.248495 0.434308 -0.229923 0.443475 -0.248796 C 0.449337 -0.260484 0.450627 -0.261377 0.456859 -0.267970 C 0.457598 -0.271271 0.458507 -0.274562 0.459795 -0.277561 C 0.460714 -0.279959 0.460894 -0.284755 0.462541 -0.284755 C 0.464558 -0.284755 0.464749 -0.279959 0.465478 -0.277561 C 0.468235 -0.260484 0.471899 -0.244301 0.474467 -0.227224 C 0.475015 -0.223331 0.474467 -0.218535 0.475744 -0.215234 C 0.476663 -0.213137 0.478860 -0.213739 0.480150 -0.212836 C 0.486201 -0.216137 0.489138 -0.220030 0.493532 -0.227224 C 0.494271 -0.233515 0.495369 -0.247300 0.499225 -0.251194 C 0.501792 -0.253892 0.508203 -0.255989 0.508203 -0.255989 C 0.511869 -0.247300 0.512428 -0.233815 0.508203 -0.224826 C 0.505087 -0.218535 0.494821 -0.215234 0.494821 -0.215234 C 0.468045 -0.171188 0.431550 -0.156509 0.393600 -0.155315 C 0.352151 -0.154111 0.310704 -0.153810 0.269076 -0.152917 C 0.266151 -0.151413 0.257341 -0.149616 0.260278 -0.148122 C 0.301726 -0.125647 0.263214 -0.145724 0.381854 -0.143325 C 0.371777 -0.132239 0.374153 -0.139132 0.371586 -0.126550 C 0.372326 -0.124151 0.371586 -0.120549 0.373234 -0.119356 C 0.374153 -0.118453 0.381304 -0.125044 0.383512 -0.126550 C 0.389744 -0.131336 0.396166 -0.133433 0.402578 -0.138529 C 0.403126 -0.131336 0.400930 -0.122346 0.403866 -0.116958 C 0.404415 -0.115754 0.416330 -0.125948 0.417249 -0.126550 C 0.422023 -0.138529 0.418537 -0.132239 0.428804 -0.143325 C 0.430452 -0.144821 0.433209 -0.148122 0.433209 -0.148122 C 0.436684 -0.139733 0.436684 -0.134637 0.442188 -0.128938 C 0.445673 -0.129841 0.449158 -0.129841 0.452454 -0.131336 C 0.457598 -0.133734 0.467126 -0.140927 0.467126 -0.140927 C 0.468593 -0.143325 0.469333 -0.147519 0.471530 -0.148122 C 0.477403 -0.149616 0.478132 -0.131045 0.480150 -0.126550 C 0.481248 -0.124151 0.483085 -0.123249 0.484554 -0.121753 C 0.503810 -0.139733 0.486930 -0.122647 0.502151 -0.140927 C 0.505087 -0.144228 0.511140 -0.150519 0.511140 -0.150519 C 0.513157 -0.135530 0.514446 -0.126550 0.515544 -0.109764 C 0.529107 -0.131937 0.545246 -0.157111 0.563953 -0.167295 C 0.587614 -0.162500 0.566700 -0.172994 0.577157 -0.143325 C 0.578075 -0.140927 0.579903 -0.146918 0.581561 -0.148122 C 0.601545 -0.164295 0.575867 -0.140025 0.596232 -0.160101 C 0.597690 -0.163402 0.598799 -0.166995 0.600627 -0.169693 C 0.611263 -0.184071 0.598979 -0.157111 0.607968 -0.179284 C 0.613650 -0.176887 0.618604 -0.172692 0.624097 -0.169693 C 0.628132 -0.150219 0.625385 -0.129539 0.628501 -0.109764 C 0.630519 -0.110667 0.632715 -0.110065 0.634374 -0.112162 C 0.635652 -0.113657 0.635102 -0.116958 0.635842 -0.119356 C 0.638589 -0.128345 0.639137 -0.125647 0.643172 -0.133734 C 0.647577 -0.142423 0.647386 -0.151112 0.653439 -0.157703 C 0.655456 -0.152617 0.662607 -0.138529 0.654908 -0.138529 " pathEditMode="relative" rAng="0" ptsTypes="fffffffffffffffffffffffffffffffffffffffffffffffffffffffffffffffffffffffffffffffffffffA">
                                      <p:cBhvr>
                                        <p:cTn id="8" dur="3800" fill="hold"/>
                                        <p:tgtEl>
                                          <p:spTgt spid="4403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3800" y="-14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0.616558 -0.177084 C 0.616064 -0.185573 0.616558 -0.194319 0.615238 -0.202541 C 0.614744 -0.205453 0.612437 -0.206519 0.611288 -0.208907 C 0.604527 -0.221897 0.597938 -0.228530 0.588870 -0.236486 C 0.566120 -0.256366 0.545022 -0.273076 0.518977 -0.276788 C 0.504468 -0.282622 0.490121 -0.285277 0.475451 -0.287390 C 0.417588 -0.310724 0.362697 -0.307012 0.302697 -0.308611 C 0.249943 -0.307812 0.165712 -0.322925 0.103566 -0.298000 C 0.097300 -0.291368 0.101088 -0.294555 0.091698 -0.289512 C 0.083285 -0.285010 0.084766 -0.279700 0.078509 -0.272544 C 0.073894 -0.267243 0.066640 -0.265653 0.061361 -0.261933 C 0.052293 -0.255576 0.044051 -0.247087 0.034983 -0.240721 C 0.030207 -0.233032 0.024767 -0.225609 0.019165 -0.219509 C 0.005482 -0.186630 0.017845 -0.055902 0.017845 -0.113448 " pathEditMode="relative" rAng="0" ptsTypes="fffffffffffffA">
                                      <p:cBhvr>
                                        <p:cTn id="10" dur="1300" fill="hold"/>
                                        <p:tgtEl>
                                          <p:spTgt spid="44032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30500" y="-11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Rot by="-7199760">
                                      <p:cBhvr>
                                        <p:cTn id="12" dur="1300" fill="hold"/>
                                        <p:tgtEl>
                                          <p:spTgt spid="4403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日期占位符 3">
            <a:extLst>
              <a:ext uri="{FF2B5EF4-FFF2-40B4-BE49-F238E27FC236}">
                <a16:creationId xmlns:a16="http://schemas.microsoft.com/office/drawing/2014/main" xmlns="" id="{DFCCF3A2-B053-475D-8156-529D0CCC5382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1371727E-4930-470A-8746-48E46FF6BC85}" type="datetime1">
              <a:rPr lang="zh-CN" altLang="en-US"/>
              <a:pPr>
                <a:defRPr/>
              </a:pPr>
              <a:t>2022/10/14</a:t>
            </a:fld>
            <a:r>
              <a:rPr lang="en-US" altLang="zh-CN"/>
              <a:t>http://cstcsjjg.hrbeu.edu.cn/</a:t>
            </a:r>
          </a:p>
        </p:txBody>
      </p:sp>
      <p:sp>
        <p:nvSpPr>
          <p:cNvPr id="81948" name="WordArt 28">
            <a:extLst>
              <a:ext uri="{FF2B5EF4-FFF2-40B4-BE49-F238E27FC236}">
                <a16:creationId xmlns:a16="http://schemas.microsoft.com/office/drawing/2014/main" xmlns="" id="{D02ADEA5-C5A7-44AA-BEDA-2D3A3A038826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1752600" y="2922588"/>
            <a:ext cx="5715000" cy="838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3600" b="1" kern="10">
                <a:ln w="3810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folHlink"/>
                    </a:gs>
                    <a:gs pos="100000">
                      <a:schemeClr val="tx1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868686">
                      <a:alpha val="50000"/>
                    </a:srgbClr>
                  </a:outerShdw>
                </a:effectLst>
                <a:ea typeface="楷体_GB2312"/>
              </a:rPr>
              <a:t>下课休息一会！</a:t>
            </a:r>
          </a:p>
        </p:txBody>
      </p:sp>
      <p:sp>
        <p:nvSpPr>
          <p:cNvPr id="109572" name="Freeform 45">
            <a:extLst>
              <a:ext uri="{FF2B5EF4-FFF2-40B4-BE49-F238E27FC236}">
                <a16:creationId xmlns:a16="http://schemas.microsoft.com/office/drawing/2014/main" xmlns="" id="{A55E14F0-539F-478D-9411-4AFD65033337}"/>
              </a:ext>
            </a:extLst>
          </p:cNvPr>
          <p:cNvSpPr>
            <a:spLocks/>
          </p:cNvSpPr>
          <p:nvPr/>
        </p:nvSpPr>
        <p:spPr bwMode="auto">
          <a:xfrm>
            <a:off x="5400675" y="7938"/>
            <a:ext cx="533400" cy="2486025"/>
          </a:xfrm>
          <a:custGeom>
            <a:avLst/>
            <a:gdLst>
              <a:gd name="T0" fmla="*/ 2147483647 w 336"/>
              <a:gd name="T1" fmla="*/ 0 h 1566"/>
              <a:gd name="T2" fmla="*/ 2147483647 w 336"/>
              <a:gd name="T3" fmla="*/ 2147483647 h 1566"/>
              <a:gd name="T4" fmla="*/ 2147483647 w 336"/>
              <a:gd name="T5" fmla="*/ 2147483647 h 1566"/>
              <a:gd name="T6" fmla="*/ 2147483647 w 336"/>
              <a:gd name="T7" fmla="*/ 2147483647 h 1566"/>
              <a:gd name="T8" fmla="*/ 2147483647 w 336"/>
              <a:gd name="T9" fmla="*/ 2147483647 h 1566"/>
              <a:gd name="T10" fmla="*/ 2147483647 w 336"/>
              <a:gd name="T11" fmla="*/ 2147483647 h 1566"/>
              <a:gd name="T12" fmla="*/ 2147483647 w 336"/>
              <a:gd name="T13" fmla="*/ 2147483647 h 1566"/>
              <a:gd name="T14" fmla="*/ 2147483647 w 336"/>
              <a:gd name="T15" fmla="*/ 2147483647 h 1566"/>
              <a:gd name="T16" fmla="*/ 2147483647 w 336"/>
              <a:gd name="T17" fmla="*/ 2147483647 h 1566"/>
              <a:gd name="T18" fmla="*/ 2147483647 w 336"/>
              <a:gd name="T19" fmla="*/ 2147483647 h 1566"/>
              <a:gd name="T20" fmla="*/ 2147483647 w 336"/>
              <a:gd name="T21" fmla="*/ 2147483647 h 1566"/>
              <a:gd name="T22" fmla="*/ 2147483647 w 336"/>
              <a:gd name="T23" fmla="*/ 2147483647 h 1566"/>
              <a:gd name="T24" fmla="*/ 2147483647 w 336"/>
              <a:gd name="T25" fmla="*/ 2147483647 h 1566"/>
              <a:gd name="T26" fmla="*/ 2147483647 w 336"/>
              <a:gd name="T27" fmla="*/ 2147483647 h 1566"/>
              <a:gd name="T28" fmla="*/ 2147483647 w 336"/>
              <a:gd name="T29" fmla="*/ 2147483647 h 1566"/>
              <a:gd name="T30" fmla="*/ 2147483647 w 336"/>
              <a:gd name="T31" fmla="*/ 2147483647 h 156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36"/>
              <a:gd name="T49" fmla="*/ 0 h 1566"/>
              <a:gd name="T50" fmla="*/ 336 w 336"/>
              <a:gd name="T51" fmla="*/ 1566 h 156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36" h="1566">
                <a:moveTo>
                  <a:pt x="325" y="0"/>
                </a:moveTo>
                <a:cubicBezTo>
                  <a:pt x="289" y="70"/>
                  <a:pt x="253" y="141"/>
                  <a:pt x="212" y="273"/>
                </a:cubicBezTo>
                <a:cubicBezTo>
                  <a:pt x="171" y="405"/>
                  <a:pt x="110" y="609"/>
                  <a:pt x="76" y="794"/>
                </a:cubicBezTo>
                <a:cubicBezTo>
                  <a:pt x="42" y="979"/>
                  <a:pt x="0" y="1259"/>
                  <a:pt x="7" y="1384"/>
                </a:cubicBezTo>
                <a:cubicBezTo>
                  <a:pt x="14" y="1509"/>
                  <a:pt x="76" y="1520"/>
                  <a:pt x="121" y="1543"/>
                </a:cubicBezTo>
                <a:cubicBezTo>
                  <a:pt x="166" y="1566"/>
                  <a:pt x="246" y="1554"/>
                  <a:pt x="280" y="1520"/>
                </a:cubicBezTo>
                <a:cubicBezTo>
                  <a:pt x="314" y="1486"/>
                  <a:pt x="336" y="1384"/>
                  <a:pt x="325" y="1339"/>
                </a:cubicBezTo>
                <a:cubicBezTo>
                  <a:pt x="314" y="1294"/>
                  <a:pt x="250" y="1256"/>
                  <a:pt x="212" y="1248"/>
                </a:cubicBezTo>
                <a:cubicBezTo>
                  <a:pt x="174" y="1240"/>
                  <a:pt x="121" y="1267"/>
                  <a:pt x="98" y="1293"/>
                </a:cubicBezTo>
                <a:cubicBezTo>
                  <a:pt x="75" y="1319"/>
                  <a:pt x="65" y="1373"/>
                  <a:pt x="76" y="1407"/>
                </a:cubicBezTo>
                <a:cubicBezTo>
                  <a:pt x="87" y="1441"/>
                  <a:pt x="140" y="1486"/>
                  <a:pt x="166" y="1497"/>
                </a:cubicBezTo>
                <a:cubicBezTo>
                  <a:pt x="192" y="1508"/>
                  <a:pt x="219" y="1490"/>
                  <a:pt x="234" y="1475"/>
                </a:cubicBezTo>
                <a:cubicBezTo>
                  <a:pt x="249" y="1460"/>
                  <a:pt x="257" y="1430"/>
                  <a:pt x="257" y="1407"/>
                </a:cubicBezTo>
                <a:cubicBezTo>
                  <a:pt x="257" y="1384"/>
                  <a:pt x="249" y="1350"/>
                  <a:pt x="234" y="1339"/>
                </a:cubicBezTo>
                <a:cubicBezTo>
                  <a:pt x="219" y="1328"/>
                  <a:pt x="181" y="1328"/>
                  <a:pt x="166" y="1339"/>
                </a:cubicBezTo>
                <a:cubicBezTo>
                  <a:pt x="151" y="1350"/>
                  <a:pt x="144" y="1400"/>
                  <a:pt x="144" y="1407"/>
                </a:cubicBezTo>
              </a:path>
            </a:pathLst>
          </a:custGeom>
          <a:noFill/>
          <a:ln w="15875">
            <a:solidFill>
              <a:srgbClr val="96969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3" name="Freeform 46">
            <a:extLst>
              <a:ext uri="{FF2B5EF4-FFF2-40B4-BE49-F238E27FC236}">
                <a16:creationId xmlns:a16="http://schemas.microsoft.com/office/drawing/2014/main" xmlns="" id="{4C13DA90-5F8C-48B5-9139-34F24BAD8DBF}"/>
              </a:ext>
            </a:extLst>
          </p:cNvPr>
          <p:cNvSpPr>
            <a:spLocks/>
          </p:cNvSpPr>
          <p:nvPr/>
        </p:nvSpPr>
        <p:spPr bwMode="auto">
          <a:xfrm>
            <a:off x="5832475" y="-11113"/>
            <a:ext cx="438150" cy="2432051"/>
          </a:xfrm>
          <a:custGeom>
            <a:avLst/>
            <a:gdLst>
              <a:gd name="T0" fmla="*/ 2147483647 w 276"/>
              <a:gd name="T1" fmla="*/ 0 h 1316"/>
              <a:gd name="T2" fmla="*/ 2147483647 w 276"/>
              <a:gd name="T3" fmla="*/ 2147483647 h 1316"/>
              <a:gd name="T4" fmla="*/ 2147483647 w 276"/>
              <a:gd name="T5" fmla="*/ 2147483647 h 1316"/>
              <a:gd name="T6" fmla="*/ 2147483647 w 276"/>
              <a:gd name="T7" fmla="*/ 2147483647 h 1316"/>
              <a:gd name="T8" fmla="*/ 0 60000 65536"/>
              <a:gd name="T9" fmla="*/ 0 60000 65536"/>
              <a:gd name="T10" fmla="*/ 0 60000 65536"/>
              <a:gd name="T11" fmla="*/ 0 60000 65536"/>
              <a:gd name="T12" fmla="*/ 0 w 276"/>
              <a:gd name="T13" fmla="*/ 0 h 1316"/>
              <a:gd name="T14" fmla="*/ 276 w 276"/>
              <a:gd name="T15" fmla="*/ 1316 h 13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6" h="1316">
                <a:moveTo>
                  <a:pt x="94" y="0"/>
                </a:moveTo>
                <a:cubicBezTo>
                  <a:pt x="47" y="174"/>
                  <a:pt x="0" y="348"/>
                  <a:pt x="4" y="544"/>
                </a:cubicBezTo>
                <a:cubicBezTo>
                  <a:pt x="8" y="740"/>
                  <a:pt x="72" y="1050"/>
                  <a:pt x="117" y="1179"/>
                </a:cubicBezTo>
                <a:cubicBezTo>
                  <a:pt x="162" y="1308"/>
                  <a:pt x="246" y="1293"/>
                  <a:pt x="276" y="1316"/>
                </a:cubicBezTo>
              </a:path>
            </a:pathLst>
          </a:custGeom>
          <a:noFill/>
          <a:ln w="15875">
            <a:solidFill>
              <a:srgbClr val="C0C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4" name="Freeform 47">
            <a:extLst>
              <a:ext uri="{FF2B5EF4-FFF2-40B4-BE49-F238E27FC236}">
                <a16:creationId xmlns:a16="http://schemas.microsoft.com/office/drawing/2014/main" xmlns="" id="{E693CD03-715D-440B-9F4C-60E7272C6956}"/>
              </a:ext>
            </a:extLst>
          </p:cNvPr>
          <p:cNvSpPr>
            <a:spLocks/>
          </p:cNvSpPr>
          <p:nvPr/>
        </p:nvSpPr>
        <p:spPr bwMode="auto">
          <a:xfrm>
            <a:off x="6227763" y="7938"/>
            <a:ext cx="420687" cy="2016125"/>
          </a:xfrm>
          <a:custGeom>
            <a:avLst/>
            <a:gdLst>
              <a:gd name="T0" fmla="*/ 2147483647 w 514"/>
              <a:gd name="T1" fmla="*/ 0 h 2155"/>
              <a:gd name="T2" fmla="*/ 2147483647 w 514"/>
              <a:gd name="T3" fmla="*/ 2147483647 h 2155"/>
              <a:gd name="T4" fmla="*/ 2147483647 w 514"/>
              <a:gd name="T5" fmla="*/ 2147483647 h 2155"/>
              <a:gd name="T6" fmla="*/ 2147483647 w 514"/>
              <a:gd name="T7" fmla="*/ 2147483647 h 2155"/>
              <a:gd name="T8" fmla="*/ 2147483647 w 514"/>
              <a:gd name="T9" fmla="*/ 2147483647 h 2155"/>
              <a:gd name="T10" fmla="*/ 2147483647 w 514"/>
              <a:gd name="T11" fmla="*/ 2147483647 h 2155"/>
              <a:gd name="T12" fmla="*/ 2147483647 w 514"/>
              <a:gd name="T13" fmla="*/ 2147483647 h 2155"/>
              <a:gd name="T14" fmla="*/ 2147483647 w 514"/>
              <a:gd name="T15" fmla="*/ 2147483647 h 2155"/>
              <a:gd name="T16" fmla="*/ 2147483647 w 514"/>
              <a:gd name="T17" fmla="*/ 2147483647 h 2155"/>
              <a:gd name="T18" fmla="*/ 2147483647 w 514"/>
              <a:gd name="T19" fmla="*/ 2147483647 h 2155"/>
              <a:gd name="T20" fmla="*/ 2147483647 w 514"/>
              <a:gd name="T21" fmla="*/ 2147483647 h 2155"/>
              <a:gd name="T22" fmla="*/ 2147483647 w 514"/>
              <a:gd name="T23" fmla="*/ 2147483647 h 2155"/>
              <a:gd name="T24" fmla="*/ 2147483647 w 514"/>
              <a:gd name="T25" fmla="*/ 2147483647 h 2155"/>
              <a:gd name="T26" fmla="*/ 2147483647 w 514"/>
              <a:gd name="T27" fmla="*/ 2147483647 h 2155"/>
              <a:gd name="T28" fmla="*/ 2147483647 w 514"/>
              <a:gd name="T29" fmla="*/ 2147483647 h 2155"/>
              <a:gd name="T30" fmla="*/ 2147483647 w 514"/>
              <a:gd name="T31" fmla="*/ 2147483647 h 215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14"/>
              <a:gd name="T49" fmla="*/ 0 h 2155"/>
              <a:gd name="T50" fmla="*/ 514 w 514"/>
              <a:gd name="T51" fmla="*/ 2155 h 215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14" h="2155">
                <a:moveTo>
                  <a:pt x="287" y="0"/>
                </a:moveTo>
                <a:cubicBezTo>
                  <a:pt x="325" y="26"/>
                  <a:pt x="363" y="53"/>
                  <a:pt x="401" y="159"/>
                </a:cubicBezTo>
                <a:cubicBezTo>
                  <a:pt x="439" y="265"/>
                  <a:pt x="514" y="359"/>
                  <a:pt x="514" y="635"/>
                </a:cubicBezTo>
                <a:cubicBezTo>
                  <a:pt x="514" y="911"/>
                  <a:pt x="458" y="1569"/>
                  <a:pt x="401" y="1815"/>
                </a:cubicBezTo>
                <a:cubicBezTo>
                  <a:pt x="344" y="2061"/>
                  <a:pt x="231" y="2065"/>
                  <a:pt x="174" y="2110"/>
                </a:cubicBezTo>
                <a:cubicBezTo>
                  <a:pt x="117" y="2155"/>
                  <a:pt x="87" y="2113"/>
                  <a:pt x="61" y="2087"/>
                </a:cubicBezTo>
                <a:cubicBezTo>
                  <a:pt x="35" y="2061"/>
                  <a:pt x="0" y="1985"/>
                  <a:pt x="15" y="1951"/>
                </a:cubicBezTo>
                <a:cubicBezTo>
                  <a:pt x="30" y="1917"/>
                  <a:pt x="113" y="1883"/>
                  <a:pt x="151" y="1883"/>
                </a:cubicBezTo>
                <a:cubicBezTo>
                  <a:pt x="189" y="1883"/>
                  <a:pt x="227" y="1925"/>
                  <a:pt x="242" y="1951"/>
                </a:cubicBezTo>
                <a:cubicBezTo>
                  <a:pt x="257" y="1977"/>
                  <a:pt x="257" y="2023"/>
                  <a:pt x="242" y="2042"/>
                </a:cubicBezTo>
                <a:cubicBezTo>
                  <a:pt x="227" y="2061"/>
                  <a:pt x="177" y="2072"/>
                  <a:pt x="151" y="2064"/>
                </a:cubicBezTo>
                <a:cubicBezTo>
                  <a:pt x="125" y="2056"/>
                  <a:pt x="87" y="2019"/>
                  <a:pt x="83" y="1996"/>
                </a:cubicBezTo>
                <a:cubicBezTo>
                  <a:pt x="79" y="1973"/>
                  <a:pt x="114" y="1939"/>
                  <a:pt x="129" y="1928"/>
                </a:cubicBezTo>
                <a:cubicBezTo>
                  <a:pt x="144" y="1917"/>
                  <a:pt x="163" y="1917"/>
                  <a:pt x="174" y="1928"/>
                </a:cubicBezTo>
                <a:cubicBezTo>
                  <a:pt x="185" y="1939"/>
                  <a:pt x="201" y="1981"/>
                  <a:pt x="197" y="1996"/>
                </a:cubicBezTo>
                <a:cubicBezTo>
                  <a:pt x="193" y="2011"/>
                  <a:pt x="162" y="2027"/>
                  <a:pt x="151" y="2019"/>
                </a:cubicBezTo>
              </a:path>
            </a:pathLst>
          </a:custGeom>
          <a:noFill/>
          <a:ln w="12700">
            <a:solidFill>
              <a:srgbClr val="EAEAE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5" name="Freeform 48">
            <a:extLst>
              <a:ext uri="{FF2B5EF4-FFF2-40B4-BE49-F238E27FC236}">
                <a16:creationId xmlns:a16="http://schemas.microsoft.com/office/drawing/2014/main" xmlns="" id="{84E0A73F-E9A5-4EAB-A2E9-A79350E75620}"/>
              </a:ext>
            </a:extLst>
          </p:cNvPr>
          <p:cNvSpPr>
            <a:spLocks/>
          </p:cNvSpPr>
          <p:nvPr/>
        </p:nvSpPr>
        <p:spPr bwMode="auto">
          <a:xfrm>
            <a:off x="6594475" y="44450"/>
            <a:ext cx="617538" cy="2436813"/>
          </a:xfrm>
          <a:custGeom>
            <a:avLst/>
            <a:gdLst>
              <a:gd name="T0" fmla="*/ 2147483647 w 389"/>
              <a:gd name="T1" fmla="*/ 0 h 1535"/>
              <a:gd name="T2" fmla="*/ 2147483647 w 389"/>
              <a:gd name="T3" fmla="*/ 2147483647 h 1535"/>
              <a:gd name="T4" fmla="*/ 2147483647 w 389"/>
              <a:gd name="T5" fmla="*/ 2147483647 h 1535"/>
              <a:gd name="T6" fmla="*/ 2147483647 w 389"/>
              <a:gd name="T7" fmla="*/ 2147483647 h 1535"/>
              <a:gd name="T8" fmla="*/ 2147483647 w 389"/>
              <a:gd name="T9" fmla="*/ 2147483647 h 1535"/>
              <a:gd name="T10" fmla="*/ 2147483647 w 389"/>
              <a:gd name="T11" fmla="*/ 2147483647 h 1535"/>
              <a:gd name="T12" fmla="*/ 2147483647 w 389"/>
              <a:gd name="T13" fmla="*/ 2147483647 h 1535"/>
              <a:gd name="T14" fmla="*/ 2147483647 w 389"/>
              <a:gd name="T15" fmla="*/ 2147483647 h 15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89"/>
              <a:gd name="T25" fmla="*/ 0 h 1535"/>
              <a:gd name="T26" fmla="*/ 389 w 389"/>
              <a:gd name="T27" fmla="*/ 1535 h 153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89" h="1535">
                <a:moveTo>
                  <a:pt x="359" y="0"/>
                </a:moveTo>
                <a:cubicBezTo>
                  <a:pt x="297" y="108"/>
                  <a:pt x="235" y="216"/>
                  <a:pt x="178" y="386"/>
                </a:cubicBezTo>
                <a:cubicBezTo>
                  <a:pt x="121" y="556"/>
                  <a:pt x="38" y="843"/>
                  <a:pt x="19" y="1021"/>
                </a:cubicBezTo>
                <a:cubicBezTo>
                  <a:pt x="0" y="1199"/>
                  <a:pt x="19" y="1369"/>
                  <a:pt x="64" y="1452"/>
                </a:cubicBezTo>
                <a:cubicBezTo>
                  <a:pt x="109" y="1535"/>
                  <a:pt x="238" y="1531"/>
                  <a:pt x="291" y="1520"/>
                </a:cubicBezTo>
                <a:cubicBezTo>
                  <a:pt x="344" y="1509"/>
                  <a:pt x="375" y="1433"/>
                  <a:pt x="382" y="1384"/>
                </a:cubicBezTo>
                <a:cubicBezTo>
                  <a:pt x="389" y="1335"/>
                  <a:pt x="374" y="1263"/>
                  <a:pt x="336" y="1225"/>
                </a:cubicBezTo>
                <a:cubicBezTo>
                  <a:pt x="298" y="1187"/>
                  <a:pt x="189" y="1168"/>
                  <a:pt x="155" y="1157"/>
                </a:cubicBezTo>
              </a:path>
            </a:pathLst>
          </a:custGeom>
          <a:noFill/>
          <a:ln w="19050">
            <a:solidFill>
              <a:srgbClr val="EAEAE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6" name="Freeform 49">
            <a:extLst>
              <a:ext uri="{FF2B5EF4-FFF2-40B4-BE49-F238E27FC236}">
                <a16:creationId xmlns:a16="http://schemas.microsoft.com/office/drawing/2014/main" xmlns="" id="{E74CAA5B-38F2-4D8B-83FD-064CE330E18E}"/>
              </a:ext>
            </a:extLst>
          </p:cNvPr>
          <p:cNvSpPr>
            <a:spLocks/>
          </p:cNvSpPr>
          <p:nvPr/>
        </p:nvSpPr>
        <p:spPr bwMode="auto">
          <a:xfrm>
            <a:off x="8532813" y="7938"/>
            <a:ext cx="647700" cy="2844800"/>
          </a:xfrm>
          <a:custGeom>
            <a:avLst/>
            <a:gdLst>
              <a:gd name="T0" fmla="*/ 0 w 408"/>
              <a:gd name="T1" fmla="*/ 0 h 1792"/>
              <a:gd name="T2" fmla="*/ 2147483647 w 408"/>
              <a:gd name="T3" fmla="*/ 2147483647 h 1792"/>
              <a:gd name="T4" fmla="*/ 2147483647 w 408"/>
              <a:gd name="T5" fmla="*/ 2147483647 h 1792"/>
              <a:gd name="T6" fmla="*/ 2147483647 w 408"/>
              <a:gd name="T7" fmla="*/ 2147483647 h 1792"/>
              <a:gd name="T8" fmla="*/ 0 60000 65536"/>
              <a:gd name="T9" fmla="*/ 0 60000 65536"/>
              <a:gd name="T10" fmla="*/ 0 60000 65536"/>
              <a:gd name="T11" fmla="*/ 0 60000 65536"/>
              <a:gd name="T12" fmla="*/ 0 w 408"/>
              <a:gd name="T13" fmla="*/ 0 h 1792"/>
              <a:gd name="T14" fmla="*/ 408 w 408"/>
              <a:gd name="T15" fmla="*/ 1792 h 17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8" h="1792">
                <a:moveTo>
                  <a:pt x="0" y="0"/>
                </a:moveTo>
                <a:cubicBezTo>
                  <a:pt x="11" y="190"/>
                  <a:pt x="22" y="381"/>
                  <a:pt x="45" y="612"/>
                </a:cubicBezTo>
                <a:cubicBezTo>
                  <a:pt x="68" y="843"/>
                  <a:pt x="75" y="1187"/>
                  <a:pt x="136" y="1384"/>
                </a:cubicBezTo>
                <a:cubicBezTo>
                  <a:pt x="197" y="1581"/>
                  <a:pt x="340" y="1694"/>
                  <a:pt x="408" y="1792"/>
                </a:cubicBezTo>
              </a:path>
            </a:pathLst>
          </a:custGeom>
          <a:noFill/>
          <a:ln w="9525">
            <a:solidFill>
              <a:srgbClr val="96969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7" name="Freeform 50">
            <a:extLst>
              <a:ext uri="{FF2B5EF4-FFF2-40B4-BE49-F238E27FC236}">
                <a16:creationId xmlns:a16="http://schemas.microsoft.com/office/drawing/2014/main" xmlns="" id="{B5BA609D-397A-4E0B-ACD8-75832A22FAE7}"/>
              </a:ext>
            </a:extLst>
          </p:cNvPr>
          <p:cNvSpPr>
            <a:spLocks/>
          </p:cNvSpPr>
          <p:nvPr/>
        </p:nvSpPr>
        <p:spPr bwMode="auto">
          <a:xfrm>
            <a:off x="7775575" y="7938"/>
            <a:ext cx="900113" cy="3841750"/>
          </a:xfrm>
          <a:custGeom>
            <a:avLst/>
            <a:gdLst>
              <a:gd name="T0" fmla="*/ 0 w 567"/>
              <a:gd name="T1" fmla="*/ 0 h 2420"/>
              <a:gd name="T2" fmla="*/ 2147483647 w 567"/>
              <a:gd name="T3" fmla="*/ 2147483647 h 2420"/>
              <a:gd name="T4" fmla="*/ 2147483647 w 567"/>
              <a:gd name="T5" fmla="*/ 2147483647 h 2420"/>
              <a:gd name="T6" fmla="*/ 2147483647 w 567"/>
              <a:gd name="T7" fmla="*/ 2147483647 h 2420"/>
              <a:gd name="T8" fmla="*/ 2147483647 w 567"/>
              <a:gd name="T9" fmla="*/ 2147483647 h 2420"/>
              <a:gd name="T10" fmla="*/ 2147483647 w 567"/>
              <a:gd name="T11" fmla="*/ 2147483647 h 2420"/>
              <a:gd name="T12" fmla="*/ 2147483647 w 567"/>
              <a:gd name="T13" fmla="*/ 2147483647 h 2420"/>
              <a:gd name="T14" fmla="*/ 2147483647 w 567"/>
              <a:gd name="T15" fmla="*/ 2147483647 h 2420"/>
              <a:gd name="T16" fmla="*/ 2147483647 w 567"/>
              <a:gd name="T17" fmla="*/ 2147483647 h 242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67"/>
              <a:gd name="T28" fmla="*/ 0 h 2420"/>
              <a:gd name="T29" fmla="*/ 567 w 567"/>
              <a:gd name="T30" fmla="*/ 2420 h 242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67" h="2420">
                <a:moveTo>
                  <a:pt x="0" y="0"/>
                </a:moveTo>
                <a:cubicBezTo>
                  <a:pt x="40" y="73"/>
                  <a:pt x="80" y="147"/>
                  <a:pt x="114" y="499"/>
                </a:cubicBezTo>
                <a:cubicBezTo>
                  <a:pt x="148" y="851"/>
                  <a:pt x="148" y="1800"/>
                  <a:pt x="205" y="2110"/>
                </a:cubicBezTo>
                <a:cubicBezTo>
                  <a:pt x="262" y="2420"/>
                  <a:pt x="394" y="2348"/>
                  <a:pt x="454" y="2359"/>
                </a:cubicBezTo>
                <a:cubicBezTo>
                  <a:pt x="514" y="2370"/>
                  <a:pt x="567" y="2231"/>
                  <a:pt x="567" y="2178"/>
                </a:cubicBezTo>
                <a:cubicBezTo>
                  <a:pt x="567" y="2125"/>
                  <a:pt x="492" y="2053"/>
                  <a:pt x="454" y="2042"/>
                </a:cubicBezTo>
                <a:cubicBezTo>
                  <a:pt x="416" y="2031"/>
                  <a:pt x="360" y="2076"/>
                  <a:pt x="341" y="2110"/>
                </a:cubicBezTo>
                <a:cubicBezTo>
                  <a:pt x="322" y="2144"/>
                  <a:pt x="322" y="2220"/>
                  <a:pt x="341" y="2246"/>
                </a:cubicBezTo>
                <a:cubicBezTo>
                  <a:pt x="360" y="2272"/>
                  <a:pt x="431" y="2279"/>
                  <a:pt x="454" y="2268"/>
                </a:cubicBezTo>
              </a:path>
            </a:pathLst>
          </a:custGeom>
          <a:noFill/>
          <a:ln w="9525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8" name="Freeform 51">
            <a:extLst>
              <a:ext uri="{FF2B5EF4-FFF2-40B4-BE49-F238E27FC236}">
                <a16:creationId xmlns:a16="http://schemas.microsoft.com/office/drawing/2014/main" xmlns="" id="{E5457E27-5AFD-49AA-87D4-C5F4A0A66A0B}"/>
              </a:ext>
            </a:extLst>
          </p:cNvPr>
          <p:cNvSpPr>
            <a:spLocks/>
          </p:cNvSpPr>
          <p:nvPr/>
        </p:nvSpPr>
        <p:spPr bwMode="auto">
          <a:xfrm>
            <a:off x="7308850" y="7938"/>
            <a:ext cx="611188" cy="2952750"/>
          </a:xfrm>
          <a:custGeom>
            <a:avLst/>
            <a:gdLst>
              <a:gd name="T0" fmla="*/ 2147483647 w 321"/>
              <a:gd name="T1" fmla="*/ 0 h 1916"/>
              <a:gd name="T2" fmla="*/ 2147483647 w 321"/>
              <a:gd name="T3" fmla="*/ 2147483647 h 1916"/>
              <a:gd name="T4" fmla="*/ 2147483647 w 321"/>
              <a:gd name="T5" fmla="*/ 2147483647 h 1916"/>
              <a:gd name="T6" fmla="*/ 2147483647 w 321"/>
              <a:gd name="T7" fmla="*/ 2147483647 h 1916"/>
              <a:gd name="T8" fmla="*/ 2147483647 w 321"/>
              <a:gd name="T9" fmla="*/ 2147483647 h 1916"/>
              <a:gd name="T10" fmla="*/ 2147483647 w 321"/>
              <a:gd name="T11" fmla="*/ 2147483647 h 1916"/>
              <a:gd name="T12" fmla="*/ 2147483647 w 321"/>
              <a:gd name="T13" fmla="*/ 2147483647 h 1916"/>
              <a:gd name="T14" fmla="*/ 2147483647 w 321"/>
              <a:gd name="T15" fmla="*/ 2147483647 h 1916"/>
              <a:gd name="T16" fmla="*/ 2147483647 w 321"/>
              <a:gd name="T17" fmla="*/ 2147483647 h 1916"/>
              <a:gd name="T18" fmla="*/ 2147483647 w 321"/>
              <a:gd name="T19" fmla="*/ 2147483647 h 1916"/>
              <a:gd name="T20" fmla="*/ 2147483647 w 321"/>
              <a:gd name="T21" fmla="*/ 2147483647 h 1916"/>
              <a:gd name="T22" fmla="*/ 2147483647 w 321"/>
              <a:gd name="T23" fmla="*/ 2147483647 h 1916"/>
              <a:gd name="T24" fmla="*/ 2147483647 w 321"/>
              <a:gd name="T25" fmla="*/ 2147483647 h 1916"/>
              <a:gd name="T26" fmla="*/ 2147483647 w 321"/>
              <a:gd name="T27" fmla="*/ 2147483647 h 1916"/>
              <a:gd name="T28" fmla="*/ 2147483647 w 321"/>
              <a:gd name="T29" fmla="*/ 2147483647 h 1916"/>
              <a:gd name="T30" fmla="*/ 2147483647 w 321"/>
              <a:gd name="T31" fmla="*/ 2147483647 h 1916"/>
              <a:gd name="T32" fmla="*/ 2147483647 w 321"/>
              <a:gd name="T33" fmla="*/ 2147483647 h 1916"/>
              <a:gd name="T34" fmla="*/ 2147483647 w 321"/>
              <a:gd name="T35" fmla="*/ 2147483647 h 1916"/>
              <a:gd name="T36" fmla="*/ 2147483647 w 321"/>
              <a:gd name="T37" fmla="*/ 2147483647 h 1916"/>
              <a:gd name="T38" fmla="*/ 2147483647 w 321"/>
              <a:gd name="T39" fmla="*/ 2147483647 h 1916"/>
              <a:gd name="T40" fmla="*/ 2147483647 w 321"/>
              <a:gd name="T41" fmla="*/ 2147483647 h 1916"/>
              <a:gd name="T42" fmla="*/ 2147483647 w 321"/>
              <a:gd name="T43" fmla="*/ 2147483647 h 1916"/>
              <a:gd name="T44" fmla="*/ 2147483647 w 321"/>
              <a:gd name="T45" fmla="*/ 2147483647 h 191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21"/>
              <a:gd name="T70" fmla="*/ 0 h 1916"/>
              <a:gd name="T71" fmla="*/ 321 w 321"/>
              <a:gd name="T72" fmla="*/ 1916 h 191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21" h="1916">
                <a:moveTo>
                  <a:pt x="242" y="0"/>
                </a:moveTo>
                <a:cubicBezTo>
                  <a:pt x="272" y="340"/>
                  <a:pt x="303" y="681"/>
                  <a:pt x="310" y="976"/>
                </a:cubicBezTo>
                <a:cubicBezTo>
                  <a:pt x="317" y="1271"/>
                  <a:pt x="321" y="1622"/>
                  <a:pt x="287" y="1769"/>
                </a:cubicBezTo>
                <a:cubicBezTo>
                  <a:pt x="253" y="1916"/>
                  <a:pt x="150" y="1864"/>
                  <a:pt x="105" y="1860"/>
                </a:cubicBezTo>
                <a:cubicBezTo>
                  <a:pt x="60" y="1856"/>
                  <a:pt x="30" y="1781"/>
                  <a:pt x="15" y="1747"/>
                </a:cubicBezTo>
                <a:cubicBezTo>
                  <a:pt x="0" y="1713"/>
                  <a:pt x="8" y="1682"/>
                  <a:pt x="15" y="1656"/>
                </a:cubicBezTo>
                <a:cubicBezTo>
                  <a:pt x="22" y="1630"/>
                  <a:pt x="34" y="1603"/>
                  <a:pt x="60" y="1588"/>
                </a:cubicBezTo>
                <a:cubicBezTo>
                  <a:pt x="86" y="1573"/>
                  <a:pt x="147" y="1565"/>
                  <a:pt x="173" y="1565"/>
                </a:cubicBezTo>
                <a:cubicBezTo>
                  <a:pt x="199" y="1565"/>
                  <a:pt x="208" y="1577"/>
                  <a:pt x="219" y="1588"/>
                </a:cubicBezTo>
                <a:cubicBezTo>
                  <a:pt x="230" y="1599"/>
                  <a:pt x="235" y="1618"/>
                  <a:pt x="242" y="1633"/>
                </a:cubicBezTo>
                <a:cubicBezTo>
                  <a:pt x="249" y="1648"/>
                  <a:pt x="260" y="1660"/>
                  <a:pt x="264" y="1679"/>
                </a:cubicBezTo>
                <a:cubicBezTo>
                  <a:pt x="268" y="1698"/>
                  <a:pt x="271" y="1728"/>
                  <a:pt x="264" y="1747"/>
                </a:cubicBezTo>
                <a:cubicBezTo>
                  <a:pt x="257" y="1766"/>
                  <a:pt x="245" y="1781"/>
                  <a:pt x="219" y="1792"/>
                </a:cubicBezTo>
                <a:cubicBezTo>
                  <a:pt x="193" y="1803"/>
                  <a:pt x="131" y="1822"/>
                  <a:pt x="105" y="1815"/>
                </a:cubicBezTo>
                <a:cubicBezTo>
                  <a:pt x="79" y="1808"/>
                  <a:pt x="71" y="1770"/>
                  <a:pt x="60" y="1747"/>
                </a:cubicBezTo>
                <a:cubicBezTo>
                  <a:pt x="49" y="1724"/>
                  <a:pt x="37" y="1698"/>
                  <a:pt x="37" y="1679"/>
                </a:cubicBezTo>
                <a:cubicBezTo>
                  <a:pt x="37" y="1660"/>
                  <a:pt x="45" y="1644"/>
                  <a:pt x="60" y="1633"/>
                </a:cubicBezTo>
                <a:cubicBezTo>
                  <a:pt x="75" y="1622"/>
                  <a:pt x="109" y="1615"/>
                  <a:pt x="128" y="1611"/>
                </a:cubicBezTo>
                <a:cubicBezTo>
                  <a:pt x="147" y="1607"/>
                  <a:pt x="158" y="1600"/>
                  <a:pt x="173" y="1611"/>
                </a:cubicBezTo>
                <a:cubicBezTo>
                  <a:pt x="188" y="1622"/>
                  <a:pt x="215" y="1656"/>
                  <a:pt x="219" y="1679"/>
                </a:cubicBezTo>
                <a:cubicBezTo>
                  <a:pt x="223" y="1702"/>
                  <a:pt x="211" y="1736"/>
                  <a:pt x="196" y="1747"/>
                </a:cubicBezTo>
                <a:cubicBezTo>
                  <a:pt x="181" y="1758"/>
                  <a:pt x="143" y="1755"/>
                  <a:pt x="128" y="1747"/>
                </a:cubicBezTo>
                <a:cubicBezTo>
                  <a:pt x="113" y="1739"/>
                  <a:pt x="112" y="1709"/>
                  <a:pt x="105" y="1701"/>
                </a:cubicBezTo>
              </a:path>
            </a:pathLst>
          </a:custGeom>
          <a:noFill/>
          <a:ln w="28575">
            <a:solidFill>
              <a:srgbClr val="EAEAE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9" name="AutoShape 52">
            <a:extLst>
              <a:ext uri="{FF2B5EF4-FFF2-40B4-BE49-F238E27FC236}">
                <a16:creationId xmlns:a16="http://schemas.microsoft.com/office/drawing/2014/main" xmlns="" id="{14A8B340-F5ED-405C-988E-DCA94FF65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6025" y="0"/>
            <a:ext cx="36513" cy="3860800"/>
          </a:xfrm>
          <a:custGeom>
            <a:avLst/>
            <a:gdLst>
              <a:gd name="T0" fmla="*/ 3481342 w 21600"/>
              <a:gd name="T1" fmla="*/ 2147483647 h 21600"/>
              <a:gd name="T2" fmla="*/ 2059458 w 21600"/>
              <a:gd name="T3" fmla="*/ 2147483647 h 21600"/>
              <a:gd name="T4" fmla="*/ 521057 w 21600"/>
              <a:gd name="T5" fmla="*/ 2147483647 h 21600"/>
              <a:gd name="T6" fmla="*/ 2059458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696 w 21600"/>
              <a:gd name="T13" fmla="*/ 4503 h 21600"/>
              <a:gd name="T14" fmla="*/ 16904 w 21600"/>
              <a:gd name="T15" fmla="*/ 1709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008000"/>
              </a:gs>
              <a:gs pos="100000">
                <a:schemeClr val="folHlink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9580" name="Group 37">
            <a:extLst>
              <a:ext uri="{FF2B5EF4-FFF2-40B4-BE49-F238E27FC236}">
                <a16:creationId xmlns:a16="http://schemas.microsoft.com/office/drawing/2014/main" xmlns="" id="{0E57AA72-9A98-40F0-BA1F-CFDE4933790B}"/>
              </a:ext>
            </a:extLst>
          </p:cNvPr>
          <p:cNvGrpSpPr>
            <a:grpSpLocks/>
          </p:cNvGrpSpPr>
          <p:nvPr/>
        </p:nvGrpSpPr>
        <p:grpSpPr bwMode="auto">
          <a:xfrm rot="-2928192">
            <a:off x="8734426" y="3840162"/>
            <a:ext cx="277812" cy="176213"/>
            <a:chOff x="0" y="0"/>
            <a:chExt cx="229" cy="242"/>
          </a:xfrm>
        </p:grpSpPr>
        <p:sp>
          <p:nvSpPr>
            <p:cNvPr id="109844" name="Freeform 54">
              <a:extLst>
                <a:ext uri="{FF2B5EF4-FFF2-40B4-BE49-F238E27FC236}">
                  <a16:creationId xmlns:a16="http://schemas.microsoft.com/office/drawing/2014/main" xmlns="" id="{664CAB54-E024-4730-A18D-E8BF96D3E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" y="0"/>
              <a:ext cx="144" cy="242"/>
            </a:xfrm>
            <a:custGeom>
              <a:avLst/>
              <a:gdLst>
                <a:gd name="T0" fmla="*/ 1 w 213"/>
                <a:gd name="T1" fmla="*/ 1 h 343"/>
                <a:gd name="T2" fmla="*/ 1 w 213"/>
                <a:gd name="T3" fmla="*/ 1 h 343"/>
                <a:gd name="T4" fmla="*/ 1 w 213"/>
                <a:gd name="T5" fmla="*/ 1 h 343"/>
                <a:gd name="T6" fmla="*/ 1 w 213"/>
                <a:gd name="T7" fmla="*/ 1 h 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3"/>
                <a:gd name="T13" fmla="*/ 0 h 343"/>
                <a:gd name="T14" fmla="*/ 213 w 213"/>
                <a:gd name="T15" fmla="*/ 343 h 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3" h="343">
                  <a:moveTo>
                    <a:pt x="205" y="38"/>
                  </a:moveTo>
                  <a:cubicBezTo>
                    <a:pt x="213" y="0"/>
                    <a:pt x="99" y="57"/>
                    <a:pt x="69" y="106"/>
                  </a:cubicBezTo>
                  <a:cubicBezTo>
                    <a:pt x="39" y="155"/>
                    <a:pt x="0" y="343"/>
                    <a:pt x="23" y="332"/>
                  </a:cubicBezTo>
                  <a:cubicBezTo>
                    <a:pt x="46" y="321"/>
                    <a:pt x="197" y="76"/>
                    <a:pt x="205" y="38"/>
                  </a:cubicBezTo>
                  <a:close/>
                </a:path>
              </a:pathLst>
            </a:custGeom>
            <a:gradFill rotWithShape="1">
              <a:gsLst>
                <a:gs pos="0">
                  <a:srgbClr val="008000"/>
                </a:gs>
                <a:gs pos="100000">
                  <a:srgbClr val="3366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9845" name="Freeform 55">
              <a:extLst>
                <a:ext uri="{FF2B5EF4-FFF2-40B4-BE49-F238E27FC236}">
                  <a16:creationId xmlns:a16="http://schemas.microsoft.com/office/drawing/2014/main" xmlns="" id="{FACFA058-DE34-4FA1-8573-5F8F9D25D0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996341" flipH="1">
              <a:off x="28" y="13"/>
              <a:ext cx="174" cy="229"/>
            </a:xfrm>
            <a:custGeom>
              <a:avLst/>
              <a:gdLst>
                <a:gd name="T0" fmla="*/ 2 w 213"/>
                <a:gd name="T1" fmla="*/ 1 h 343"/>
                <a:gd name="T2" fmla="*/ 2 w 213"/>
                <a:gd name="T3" fmla="*/ 1 h 343"/>
                <a:gd name="T4" fmla="*/ 2 w 213"/>
                <a:gd name="T5" fmla="*/ 1 h 343"/>
                <a:gd name="T6" fmla="*/ 2 w 213"/>
                <a:gd name="T7" fmla="*/ 1 h 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3"/>
                <a:gd name="T13" fmla="*/ 0 h 343"/>
                <a:gd name="T14" fmla="*/ 213 w 213"/>
                <a:gd name="T15" fmla="*/ 343 h 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3" h="343">
                  <a:moveTo>
                    <a:pt x="205" y="38"/>
                  </a:moveTo>
                  <a:cubicBezTo>
                    <a:pt x="213" y="0"/>
                    <a:pt x="99" y="57"/>
                    <a:pt x="69" y="106"/>
                  </a:cubicBezTo>
                  <a:cubicBezTo>
                    <a:pt x="39" y="155"/>
                    <a:pt x="0" y="343"/>
                    <a:pt x="23" y="332"/>
                  </a:cubicBezTo>
                  <a:cubicBezTo>
                    <a:pt x="46" y="321"/>
                    <a:pt x="197" y="76"/>
                    <a:pt x="205" y="38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9581" name="Group 40">
            <a:extLst>
              <a:ext uri="{FF2B5EF4-FFF2-40B4-BE49-F238E27FC236}">
                <a16:creationId xmlns:a16="http://schemas.microsoft.com/office/drawing/2014/main" xmlns="" id="{FDF1E4A9-78C7-4086-A787-921DA9DF714F}"/>
              </a:ext>
            </a:extLst>
          </p:cNvPr>
          <p:cNvGrpSpPr>
            <a:grpSpLocks/>
          </p:cNvGrpSpPr>
          <p:nvPr/>
        </p:nvGrpSpPr>
        <p:grpSpPr bwMode="auto">
          <a:xfrm>
            <a:off x="7272338" y="0"/>
            <a:ext cx="649287" cy="3573463"/>
            <a:chOff x="0" y="0"/>
            <a:chExt cx="431" cy="2750"/>
          </a:xfrm>
        </p:grpSpPr>
        <p:grpSp>
          <p:nvGrpSpPr>
            <p:cNvPr id="109804" name="Group 41">
              <a:extLst>
                <a:ext uri="{FF2B5EF4-FFF2-40B4-BE49-F238E27FC236}">
                  <a16:creationId xmlns:a16="http://schemas.microsoft.com/office/drawing/2014/main" xmlns="" id="{87691931-7CCB-4454-9C34-AA6230727834}"/>
                </a:ext>
              </a:extLst>
            </p:cNvPr>
            <p:cNvGrpSpPr>
              <a:grpSpLocks/>
            </p:cNvGrpSpPr>
            <p:nvPr/>
          </p:nvGrpSpPr>
          <p:grpSpPr bwMode="auto">
            <a:xfrm rot="1368130">
              <a:off x="23" y="0"/>
              <a:ext cx="229" cy="242"/>
              <a:chOff x="0" y="0"/>
              <a:chExt cx="229" cy="242"/>
            </a:xfrm>
          </p:grpSpPr>
          <p:sp>
            <p:nvSpPr>
              <p:cNvPr id="109842" name="Freeform 58">
                <a:extLst>
                  <a:ext uri="{FF2B5EF4-FFF2-40B4-BE49-F238E27FC236}">
                    <a16:creationId xmlns:a16="http://schemas.microsoft.com/office/drawing/2014/main" xmlns="" id="{C7522C91-D66A-4F91-B2D0-E68F78E36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843" name="Freeform 59">
                <a:extLst>
                  <a:ext uri="{FF2B5EF4-FFF2-40B4-BE49-F238E27FC236}">
                    <a16:creationId xmlns:a16="http://schemas.microsoft.com/office/drawing/2014/main" xmlns="" id="{5F9F3744-4CC8-428E-8937-6D9B607CA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rgbClr val="85B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9805" name="AutoShape 60">
              <a:extLst>
                <a:ext uri="{FF2B5EF4-FFF2-40B4-BE49-F238E27FC236}">
                  <a16:creationId xmlns:a16="http://schemas.microsoft.com/office/drawing/2014/main" xmlns="" id="{6801E6A8-0C3C-48B6-A19E-A2A088DF4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" y="0"/>
              <a:ext cx="23" cy="26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696 w 21600"/>
                <a:gd name="T13" fmla="*/ 4500 h 21600"/>
                <a:gd name="T14" fmla="*/ 16904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8000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9806" name="Group 45">
              <a:extLst>
                <a:ext uri="{FF2B5EF4-FFF2-40B4-BE49-F238E27FC236}">
                  <a16:creationId xmlns:a16="http://schemas.microsoft.com/office/drawing/2014/main" xmlns="" id="{A3AD2631-1274-45F1-8FA4-F4B306636265}"/>
                </a:ext>
              </a:extLst>
            </p:cNvPr>
            <p:cNvGrpSpPr>
              <a:grpSpLocks/>
            </p:cNvGrpSpPr>
            <p:nvPr/>
          </p:nvGrpSpPr>
          <p:grpSpPr bwMode="auto">
            <a:xfrm rot="-3920841">
              <a:off x="178" y="216"/>
              <a:ext cx="229" cy="242"/>
              <a:chOff x="0" y="0"/>
              <a:chExt cx="229" cy="242"/>
            </a:xfrm>
          </p:grpSpPr>
          <p:sp>
            <p:nvSpPr>
              <p:cNvPr id="109840" name="Freeform 62">
                <a:extLst>
                  <a:ext uri="{FF2B5EF4-FFF2-40B4-BE49-F238E27FC236}">
                    <a16:creationId xmlns:a16="http://schemas.microsoft.com/office/drawing/2014/main" xmlns="" id="{93C67A76-FD25-4BFA-AF1A-A065B5CBB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9841" name="Freeform 63">
                <a:extLst>
                  <a:ext uri="{FF2B5EF4-FFF2-40B4-BE49-F238E27FC236}">
                    <a16:creationId xmlns:a16="http://schemas.microsoft.com/office/drawing/2014/main" xmlns="" id="{4B5198FC-8E41-4833-8FE6-6839A368B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807" name="Group 48">
              <a:extLst>
                <a:ext uri="{FF2B5EF4-FFF2-40B4-BE49-F238E27FC236}">
                  <a16:creationId xmlns:a16="http://schemas.microsoft.com/office/drawing/2014/main" xmlns="" id="{96424818-21FE-46F4-AB29-5CC091621377}"/>
                </a:ext>
              </a:extLst>
            </p:cNvPr>
            <p:cNvGrpSpPr>
              <a:grpSpLocks/>
            </p:cNvGrpSpPr>
            <p:nvPr/>
          </p:nvGrpSpPr>
          <p:grpSpPr bwMode="auto">
            <a:xfrm rot="801070">
              <a:off x="71" y="1349"/>
              <a:ext cx="207" cy="181"/>
              <a:chOff x="0" y="0"/>
              <a:chExt cx="229" cy="242"/>
            </a:xfrm>
          </p:grpSpPr>
          <p:sp>
            <p:nvSpPr>
              <p:cNvPr id="109838" name="Freeform 65">
                <a:extLst>
                  <a:ext uri="{FF2B5EF4-FFF2-40B4-BE49-F238E27FC236}">
                    <a16:creationId xmlns:a16="http://schemas.microsoft.com/office/drawing/2014/main" xmlns="" id="{60D4A00C-A8CE-4883-A1A3-73EB11866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839" name="Freeform 66">
                <a:extLst>
                  <a:ext uri="{FF2B5EF4-FFF2-40B4-BE49-F238E27FC236}">
                    <a16:creationId xmlns:a16="http://schemas.microsoft.com/office/drawing/2014/main" xmlns="" id="{678AD956-F1C4-40B7-8DAD-C69F0413D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808" name="Group 51">
              <a:extLst>
                <a:ext uri="{FF2B5EF4-FFF2-40B4-BE49-F238E27FC236}">
                  <a16:creationId xmlns:a16="http://schemas.microsoft.com/office/drawing/2014/main" xmlns="" id="{26C7E972-A3D0-4311-ADD4-3C0AEF9D9952}"/>
                </a:ext>
              </a:extLst>
            </p:cNvPr>
            <p:cNvGrpSpPr>
              <a:grpSpLocks/>
            </p:cNvGrpSpPr>
            <p:nvPr/>
          </p:nvGrpSpPr>
          <p:grpSpPr bwMode="auto">
            <a:xfrm rot="1368130">
              <a:off x="23" y="777"/>
              <a:ext cx="229" cy="204"/>
              <a:chOff x="0" y="0"/>
              <a:chExt cx="229" cy="242"/>
            </a:xfrm>
          </p:grpSpPr>
          <p:sp>
            <p:nvSpPr>
              <p:cNvPr id="109836" name="Freeform 68">
                <a:extLst>
                  <a:ext uri="{FF2B5EF4-FFF2-40B4-BE49-F238E27FC236}">
                    <a16:creationId xmlns:a16="http://schemas.microsoft.com/office/drawing/2014/main" xmlns="" id="{AF027099-F9A3-4B8A-BCF4-5E882B05B8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837" name="Freeform 69">
                <a:extLst>
                  <a:ext uri="{FF2B5EF4-FFF2-40B4-BE49-F238E27FC236}">
                    <a16:creationId xmlns:a16="http://schemas.microsoft.com/office/drawing/2014/main" xmlns="" id="{0B699B34-11A7-4199-A4EB-3BC267453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809" name="Group 54">
              <a:extLst>
                <a:ext uri="{FF2B5EF4-FFF2-40B4-BE49-F238E27FC236}">
                  <a16:creationId xmlns:a16="http://schemas.microsoft.com/office/drawing/2014/main" xmlns="" id="{2EB13E7A-E5D0-4D2A-A734-AE0E6762C8DF}"/>
                </a:ext>
              </a:extLst>
            </p:cNvPr>
            <p:cNvGrpSpPr>
              <a:grpSpLocks/>
            </p:cNvGrpSpPr>
            <p:nvPr/>
          </p:nvGrpSpPr>
          <p:grpSpPr bwMode="auto">
            <a:xfrm rot="1368130">
              <a:off x="0" y="363"/>
              <a:ext cx="252" cy="242"/>
              <a:chOff x="0" y="0"/>
              <a:chExt cx="229" cy="242"/>
            </a:xfrm>
          </p:grpSpPr>
          <p:sp>
            <p:nvSpPr>
              <p:cNvPr id="109834" name="Freeform 71">
                <a:extLst>
                  <a:ext uri="{FF2B5EF4-FFF2-40B4-BE49-F238E27FC236}">
                    <a16:creationId xmlns:a16="http://schemas.microsoft.com/office/drawing/2014/main" xmlns="" id="{3E3400BA-5025-4C06-8954-435F056AA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835" name="Freeform 72">
                <a:extLst>
                  <a:ext uri="{FF2B5EF4-FFF2-40B4-BE49-F238E27FC236}">
                    <a16:creationId xmlns:a16="http://schemas.microsoft.com/office/drawing/2014/main" xmlns="" id="{DA4A7C1D-7443-4E3D-845E-1CEE99175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810" name="Group 57">
              <a:extLst>
                <a:ext uri="{FF2B5EF4-FFF2-40B4-BE49-F238E27FC236}">
                  <a16:creationId xmlns:a16="http://schemas.microsoft.com/office/drawing/2014/main" xmlns="" id="{C617ED15-5520-4638-A73B-0FDBB2052005}"/>
                </a:ext>
              </a:extLst>
            </p:cNvPr>
            <p:cNvGrpSpPr>
              <a:grpSpLocks/>
            </p:cNvGrpSpPr>
            <p:nvPr/>
          </p:nvGrpSpPr>
          <p:grpSpPr bwMode="auto">
            <a:xfrm rot="-3920841">
              <a:off x="178" y="511"/>
              <a:ext cx="229" cy="242"/>
              <a:chOff x="0" y="0"/>
              <a:chExt cx="229" cy="242"/>
            </a:xfrm>
          </p:grpSpPr>
          <p:sp>
            <p:nvSpPr>
              <p:cNvPr id="109832" name="Freeform 74">
                <a:extLst>
                  <a:ext uri="{FF2B5EF4-FFF2-40B4-BE49-F238E27FC236}">
                    <a16:creationId xmlns:a16="http://schemas.microsoft.com/office/drawing/2014/main" xmlns="" id="{C729DD63-7A43-4156-BA8A-8E6A49B15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9833" name="Freeform 75">
                <a:extLst>
                  <a:ext uri="{FF2B5EF4-FFF2-40B4-BE49-F238E27FC236}">
                    <a16:creationId xmlns:a16="http://schemas.microsoft.com/office/drawing/2014/main" xmlns="" id="{22737DC5-F0EE-4813-A804-BEFA2F2CD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811" name="Group 60">
              <a:extLst>
                <a:ext uri="{FF2B5EF4-FFF2-40B4-BE49-F238E27FC236}">
                  <a16:creationId xmlns:a16="http://schemas.microsoft.com/office/drawing/2014/main" xmlns="" id="{5643DABA-6C37-44A3-BFBD-950803D6EB03}"/>
                </a:ext>
              </a:extLst>
            </p:cNvPr>
            <p:cNvGrpSpPr>
              <a:grpSpLocks/>
            </p:cNvGrpSpPr>
            <p:nvPr/>
          </p:nvGrpSpPr>
          <p:grpSpPr bwMode="auto">
            <a:xfrm rot="-3920841">
              <a:off x="193" y="1017"/>
              <a:ext cx="229" cy="227"/>
              <a:chOff x="0" y="0"/>
              <a:chExt cx="229" cy="242"/>
            </a:xfrm>
          </p:grpSpPr>
          <p:sp>
            <p:nvSpPr>
              <p:cNvPr id="109830" name="Freeform 77">
                <a:extLst>
                  <a:ext uri="{FF2B5EF4-FFF2-40B4-BE49-F238E27FC236}">
                    <a16:creationId xmlns:a16="http://schemas.microsoft.com/office/drawing/2014/main" xmlns="" id="{AADB3C6E-4B2F-406F-82E7-5289BCB16E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9831" name="Freeform 78">
                <a:extLst>
                  <a:ext uri="{FF2B5EF4-FFF2-40B4-BE49-F238E27FC236}">
                    <a16:creationId xmlns:a16="http://schemas.microsoft.com/office/drawing/2014/main" xmlns="" id="{204DEE16-A9D2-49E0-AA9E-C0896AA73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812" name="Group 63">
              <a:extLst>
                <a:ext uri="{FF2B5EF4-FFF2-40B4-BE49-F238E27FC236}">
                  <a16:creationId xmlns:a16="http://schemas.microsoft.com/office/drawing/2014/main" xmlns="" id="{CD7AC0C7-62F6-4370-BC94-0EF852C88EE9}"/>
                </a:ext>
              </a:extLst>
            </p:cNvPr>
            <p:cNvGrpSpPr>
              <a:grpSpLocks/>
            </p:cNvGrpSpPr>
            <p:nvPr/>
          </p:nvGrpSpPr>
          <p:grpSpPr bwMode="auto">
            <a:xfrm rot="-3920841">
              <a:off x="162" y="1532"/>
              <a:ext cx="229" cy="159"/>
              <a:chOff x="0" y="0"/>
              <a:chExt cx="229" cy="242"/>
            </a:xfrm>
          </p:grpSpPr>
          <p:sp>
            <p:nvSpPr>
              <p:cNvPr id="109828" name="Freeform 80">
                <a:extLst>
                  <a:ext uri="{FF2B5EF4-FFF2-40B4-BE49-F238E27FC236}">
                    <a16:creationId xmlns:a16="http://schemas.microsoft.com/office/drawing/2014/main" xmlns="" id="{92668F7C-5C38-4BEC-80F8-24624CA28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9829" name="Freeform 81">
                <a:extLst>
                  <a:ext uri="{FF2B5EF4-FFF2-40B4-BE49-F238E27FC236}">
                    <a16:creationId xmlns:a16="http://schemas.microsoft.com/office/drawing/2014/main" xmlns="" id="{3328E7D5-71EE-4BFE-8505-02898385E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813" name="Group 66">
              <a:extLst>
                <a:ext uri="{FF2B5EF4-FFF2-40B4-BE49-F238E27FC236}">
                  <a16:creationId xmlns:a16="http://schemas.microsoft.com/office/drawing/2014/main" xmlns="" id="{D0D20D03-1A7E-411F-9189-A2562E09EC07}"/>
                </a:ext>
              </a:extLst>
            </p:cNvPr>
            <p:cNvGrpSpPr>
              <a:grpSpLocks/>
            </p:cNvGrpSpPr>
            <p:nvPr/>
          </p:nvGrpSpPr>
          <p:grpSpPr bwMode="auto">
            <a:xfrm rot="-4306443">
              <a:off x="159" y="2072"/>
              <a:ext cx="229" cy="159"/>
              <a:chOff x="0" y="0"/>
              <a:chExt cx="229" cy="242"/>
            </a:xfrm>
          </p:grpSpPr>
          <p:sp>
            <p:nvSpPr>
              <p:cNvPr id="109826" name="Freeform 83">
                <a:extLst>
                  <a:ext uri="{FF2B5EF4-FFF2-40B4-BE49-F238E27FC236}">
                    <a16:creationId xmlns:a16="http://schemas.microsoft.com/office/drawing/2014/main" xmlns="" id="{2E09378E-8AA0-4371-84B8-79BA2D9EB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9827" name="Freeform 84">
                <a:extLst>
                  <a:ext uri="{FF2B5EF4-FFF2-40B4-BE49-F238E27FC236}">
                    <a16:creationId xmlns:a16="http://schemas.microsoft.com/office/drawing/2014/main" xmlns="" id="{332160D9-F9AD-4E6D-BA30-5472D6732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814" name="Group 69">
              <a:extLst>
                <a:ext uri="{FF2B5EF4-FFF2-40B4-BE49-F238E27FC236}">
                  <a16:creationId xmlns:a16="http://schemas.microsoft.com/office/drawing/2014/main" xmlns="" id="{A1EA7CFB-1932-4638-A6F3-2501AFDA21D4}"/>
                </a:ext>
              </a:extLst>
            </p:cNvPr>
            <p:cNvGrpSpPr>
              <a:grpSpLocks/>
            </p:cNvGrpSpPr>
            <p:nvPr/>
          </p:nvGrpSpPr>
          <p:grpSpPr bwMode="auto">
            <a:xfrm rot="801070">
              <a:off x="46" y="1797"/>
              <a:ext cx="207" cy="181"/>
              <a:chOff x="0" y="0"/>
              <a:chExt cx="229" cy="242"/>
            </a:xfrm>
          </p:grpSpPr>
          <p:sp>
            <p:nvSpPr>
              <p:cNvPr id="109824" name="Freeform 86">
                <a:extLst>
                  <a:ext uri="{FF2B5EF4-FFF2-40B4-BE49-F238E27FC236}">
                    <a16:creationId xmlns:a16="http://schemas.microsoft.com/office/drawing/2014/main" xmlns="" id="{3464E0D5-E8DF-4EE2-B051-C2A56F9F7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825" name="Freeform 87">
                <a:extLst>
                  <a:ext uri="{FF2B5EF4-FFF2-40B4-BE49-F238E27FC236}">
                    <a16:creationId xmlns:a16="http://schemas.microsoft.com/office/drawing/2014/main" xmlns="" id="{31A02328-17B7-4494-B56D-629DDCEC2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815" name="Group 72">
              <a:extLst>
                <a:ext uri="{FF2B5EF4-FFF2-40B4-BE49-F238E27FC236}">
                  <a16:creationId xmlns:a16="http://schemas.microsoft.com/office/drawing/2014/main" xmlns="" id="{4C63B45A-FD15-475B-B50B-88DEE5C2EF18}"/>
                </a:ext>
              </a:extLst>
            </p:cNvPr>
            <p:cNvGrpSpPr>
              <a:grpSpLocks/>
            </p:cNvGrpSpPr>
            <p:nvPr/>
          </p:nvGrpSpPr>
          <p:grpSpPr bwMode="auto">
            <a:xfrm rot="801070">
              <a:off x="46" y="2296"/>
              <a:ext cx="207" cy="181"/>
              <a:chOff x="0" y="0"/>
              <a:chExt cx="229" cy="242"/>
            </a:xfrm>
          </p:grpSpPr>
          <p:sp>
            <p:nvSpPr>
              <p:cNvPr id="109822" name="Freeform 89">
                <a:extLst>
                  <a:ext uri="{FF2B5EF4-FFF2-40B4-BE49-F238E27FC236}">
                    <a16:creationId xmlns:a16="http://schemas.microsoft.com/office/drawing/2014/main" xmlns="" id="{23C4381C-CDD2-46C0-99C7-2F475F97DA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823" name="Freeform 90">
                <a:extLst>
                  <a:ext uri="{FF2B5EF4-FFF2-40B4-BE49-F238E27FC236}">
                    <a16:creationId xmlns:a16="http://schemas.microsoft.com/office/drawing/2014/main" xmlns="" id="{C252F9D7-130D-41E4-A57D-D3D43C211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816" name="Group 75">
              <a:extLst>
                <a:ext uri="{FF2B5EF4-FFF2-40B4-BE49-F238E27FC236}">
                  <a16:creationId xmlns:a16="http://schemas.microsoft.com/office/drawing/2014/main" xmlns="" id="{01B12DDB-E607-4BEA-A835-B224788B9162}"/>
                </a:ext>
              </a:extLst>
            </p:cNvPr>
            <p:cNvGrpSpPr>
              <a:grpSpLocks/>
            </p:cNvGrpSpPr>
            <p:nvPr/>
          </p:nvGrpSpPr>
          <p:grpSpPr bwMode="auto">
            <a:xfrm rot="-1941087">
              <a:off x="136" y="2614"/>
              <a:ext cx="184" cy="136"/>
              <a:chOff x="0" y="0"/>
              <a:chExt cx="229" cy="242"/>
            </a:xfrm>
          </p:grpSpPr>
          <p:sp>
            <p:nvSpPr>
              <p:cNvPr id="109820" name="Freeform 92">
                <a:extLst>
                  <a:ext uri="{FF2B5EF4-FFF2-40B4-BE49-F238E27FC236}">
                    <a16:creationId xmlns:a16="http://schemas.microsoft.com/office/drawing/2014/main" xmlns="" id="{38D7F400-36B7-4268-8DFA-6932B6EE3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821" name="Freeform 93">
                <a:extLst>
                  <a:ext uri="{FF2B5EF4-FFF2-40B4-BE49-F238E27FC236}">
                    <a16:creationId xmlns:a16="http://schemas.microsoft.com/office/drawing/2014/main" xmlns="" id="{BDC7D8F5-1D09-49B0-80EA-C97AC890A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817" name="Group 78">
              <a:extLst>
                <a:ext uri="{FF2B5EF4-FFF2-40B4-BE49-F238E27FC236}">
                  <a16:creationId xmlns:a16="http://schemas.microsoft.com/office/drawing/2014/main" xmlns="" id="{FEDD66A3-8599-439B-ACD8-B970AB162F55}"/>
                </a:ext>
              </a:extLst>
            </p:cNvPr>
            <p:cNvGrpSpPr>
              <a:grpSpLocks/>
            </p:cNvGrpSpPr>
            <p:nvPr/>
          </p:nvGrpSpPr>
          <p:grpSpPr bwMode="auto">
            <a:xfrm rot="-4994473">
              <a:off x="192" y="2424"/>
              <a:ext cx="206" cy="157"/>
              <a:chOff x="0" y="0"/>
              <a:chExt cx="229" cy="242"/>
            </a:xfrm>
          </p:grpSpPr>
          <p:sp>
            <p:nvSpPr>
              <p:cNvPr id="109818" name="Freeform 95">
                <a:extLst>
                  <a:ext uri="{FF2B5EF4-FFF2-40B4-BE49-F238E27FC236}">
                    <a16:creationId xmlns:a16="http://schemas.microsoft.com/office/drawing/2014/main" xmlns="" id="{6767EFCF-BF8E-4942-93E5-7330D40A6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9819" name="Freeform 96">
                <a:extLst>
                  <a:ext uri="{FF2B5EF4-FFF2-40B4-BE49-F238E27FC236}">
                    <a16:creationId xmlns:a16="http://schemas.microsoft.com/office/drawing/2014/main" xmlns="" id="{886B2734-F7F3-4779-B85D-9E03AADA2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9582" name="Group 81">
            <a:extLst>
              <a:ext uri="{FF2B5EF4-FFF2-40B4-BE49-F238E27FC236}">
                <a16:creationId xmlns:a16="http://schemas.microsoft.com/office/drawing/2014/main" xmlns="" id="{4D3F1223-746A-4C1D-AB18-2725F4772B1A}"/>
              </a:ext>
            </a:extLst>
          </p:cNvPr>
          <p:cNvGrpSpPr>
            <a:grpSpLocks/>
          </p:cNvGrpSpPr>
          <p:nvPr/>
        </p:nvGrpSpPr>
        <p:grpSpPr bwMode="auto">
          <a:xfrm>
            <a:off x="7920038" y="0"/>
            <a:ext cx="576262" cy="2816225"/>
            <a:chOff x="0" y="0"/>
            <a:chExt cx="431" cy="2750"/>
          </a:xfrm>
        </p:grpSpPr>
        <p:grpSp>
          <p:nvGrpSpPr>
            <p:cNvPr id="109764" name="Group 82">
              <a:extLst>
                <a:ext uri="{FF2B5EF4-FFF2-40B4-BE49-F238E27FC236}">
                  <a16:creationId xmlns:a16="http://schemas.microsoft.com/office/drawing/2014/main" xmlns="" id="{D77F6605-C7FC-44FF-A472-5FA639D29B77}"/>
                </a:ext>
              </a:extLst>
            </p:cNvPr>
            <p:cNvGrpSpPr>
              <a:grpSpLocks/>
            </p:cNvGrpSpPr>
            <p:nvPr/>
          </p:nvGrpSpPr>
          <p:grpSpPr bwMode="auto">
            <a:xfrm rot="1368130">
              <a:off x="23" y="0"/>
              <a:ext cx="229" cy="242"/>
              <a:chOff x="0" y="0"/>
              <a:chExt cx="229" cy="242"/>
            </a:xfrm>
          </p:grpSpPr>
          <p:sp>
            <p:nvSpPr>
              <p:cNvPr id="109802" name="Freeform 99">
                <a:extLst>
                  <a:ext uri="{FF2B5EF4-FFF2-40B4-BE49-F238E27FC236}">
                    <a16:creationId xmlns:a16="http://schemas.microsoft.com/office/drawing/2014/main" xmlns="" id="{A5943F86-82C2-4089-BAE1-06A3E7D48C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803" name="Freeform 100">
                <a:extLst>
                  <a:ext uri="{FF2B5EF4-FFF2-40B4-BE49-F238E27FC236}">
                    <a16:creationId xmlns:a16="http://schemas.microsoft.com/office/drawing/2014/main" xmlns="" id="{EB24C363-DA9C-46AB-8AF3-A7FA1C1BA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rgbClr val="85B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9765" name="AutoShape 101">
              <a:extLst>
                <a:ext uri="{FF2B5EF4-FFF2-40B4-BE49-F238E27FC236}">
                  <a16:creationId xmlns:a16="http://schemas.microsoft.com/office/drawing/2014/main" xmlns="" id="{35D47F72-1A6E-42AE-B799-E5D3B43A5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" y="0"/>
              <a:ext cx="23" cy="26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696 w 21600"/>
                <a:gd name="T13" fmla="*/ 4500 h 21600"/>
                <a:gd name="T14" fmla="*/ 16904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8000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9766" name="Group 86">
              <a:extLst>
                <a:ext uri="{FF2B5EF4-FFF2-40B4-BE49-F238E27FC236}">
                  <a16:creationId xmlns:a16="http://schemas.microsoft.com/office/drawing/2014/main" xmlns="" id="{59D1AA75-3F09-453F-A8B5-3C273AC55315}"/>
                </a:ext>
              </a:extLst>
            </p:cNvPr>
            <p:cNvGrpSpPr>
              <a:grpSpLocks/>
            </p:cNvGrpSpPr>
            <p:nvPr/>
          </p:nvGrpSpPr>
          <p:grpSpPr bwMode="auto">
            <a:xfrm rot="-3920841">
              <a:off x="178" y="216"/>
              <a:ext cx="229" cy="242"/>
              <a:chOff x="0" y="0"/>
              <a:chExt cx="229" cy="242"/>
            </a:xfrm>
          </p:grpSpPr>
          <p:sp>
            <p:nvSpPr>
              <p:cNvPr id="109800" name="Freeform 103">
                <a:extLst>
                  <a:ext uri="{FF2B5EF4-FFF2-40B4-BE49-F238E27FC236}">
                    <a16:creationId xmlns:a16="http://schemas.microsoft.com/office/drawing/2014/main" xmlns="" id="{11B05A17-409C-4B87-A34B-D40D64E3B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9801" name="Freeform 104">
                <a:extLst>
                  <a:ext uri="{FF2B5EF4-FFF2-40B4-BE49-F238E27FC236}">
                    <a16:creationId xmlns:a16="http://schemas.microsoft.com/office/drawing/2014/main" xmlns="" id="{AD45A4D8-80F0-4FE8-8EDB-B2EE0E31C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767" name="Group 89">
              <a:extLst>
                <a:ext uri="{FF2B5EF4-FFF2-40B4-BE49-F238E27FC236}">
                  <a16:creationId xmlns:a16="http://schemas.microsoft.com/office/drawing/2014/main" xmlns="" id="{5A7F30DF-41D7-49EF-9DE2-88AA72E5D6CC}"/>
                </a:ext>
              </a:extLst>
            </p:cNvPr>
            <p:cNvGrpSpPr>
              <a:grpSpLocks/>
            </p:cNvGrpSpPr>
            <p:nvPr/>
          </p:nvGrpSpPr>
          <p:grpSpPr bwMode="auto">
            <a:xfrm rot="801070">
              <a:off x="71" y="1349"/>
              <a:ext cx="207" cy="181"/>
              <a:chOff x="0" y="0"/>
              <a:chExt cx="229" cy="242"/>
            </a:xfrm>
          </p:grpSpPr>
          <p:sp>
            <p:nvSpPr>
              <p:cNvPr id="109798" name="Freeform 106">
                <a:extLst>
                  <a:ext uri="{FF2B5EF4-FFF2-40B4-BE49-F238E27FC236}">
                    <a16:creationId xmlns:a16="http://schemas.microsoft.com/office/drawing/2014/main" xmlns="" id="{15B85F54-7483-474A-94B3-B2DC91716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799" name="Freeform 107">
                <a:extLst>
                  <a:ext uri="{FF2B5EF4-FFF2-40B4-BE49-F238E27FC236}">
                    <a16:creationId xmlns:a16="http://schemas.microsoft.com/office/drawing/2014/main" xmlns="" id="{404919F2-211A-41BE-A4A0-7DB1BFF51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768" name="Group 92">
              <a:extLst>
                <a:ext uri="{FF2B5EF4-FFF2-40B4-BE49-F238E27FC236}">
                  <a16:creationId xmlns:a16="http://schemas.microsoft.com/office/drawing/2014/main" xmlns="" id="{0D19D4BD-85D1-4245-8AB4-5F86B5BAE3F2}"/>
                </a:ext>
              </a:extLst>
            </p:cNvPr>
            <p:cNvGrpSpPr>
              <a:grpSpLocks/>
            </p:cNvGrpSpPr>
            <p:nvPr/>
          </p:nvGrpSpPr>
          <p:grpSpPr bwMode="auto">
            <a:xfrm rot="1368130">
              <a:off x="23" y="777"/>
              <a:ext cx="229" cy="204"/>
              <a:chOff x="0" y="0"/>
              <a:chExt cx="229" cy="242"/>
            </a:xfrm>
          </p:grpSpPr>
          <p:sp>
            <p:nvSpPr>
              <p:cNvPr id="109796" name="Freeform 109">
                <a:extLst>
                  <a:ext uri="{FF2B5EF4-FFF2-40B4-BE49-F238E27FC236}">
                    <a16:creationId xmlns:a16="http://schemas.microsoft.com/office/drawing/2014/main" xmlns="" id="{6511BDE2-7014-4AD7-AE46-E7E19AC59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797" name="Freeform 110">
                <a:extLst>
                  <a:ext uri="{FF2B5EF4-FFF2-40B4-BE49-F238E27FC236}">
                    <a16:creationId xmlns:a16="http://schemas.microsoft.com/office/drawing/2014/main" xmlns="" id="{A03508AD-EC6A-454B-8F69-49AFF71AD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769" name="Group 95">
              <a:extLst>
                <a:ext uri="{FF2B5EF4-FFF2-40B4-BE49-F238E27FC236}">
                  <a16:creationId xmlns:a16="http://schemas.microsoft.com/office/drawing/2014/main" xmlns="" id="{EC69DF06-301C-4CCB-ACA8-8FA857564D37}"/>
                </a:ext>
              </a:extLst>
            </p:cNvPr>
            <p:cNvGrpSpPr>
              <a:grpSpLocks/>
            </p:cNvGrpSpPr>
            <p:nvPr/>
          </p:nvGrpSpPr>
          <p:grpSpPr bwMode="auto">
            <a:xfrm rot="1368130">
              <a:off x="0" y="363"/>
              <a:ext cx="252" cy="242"/>
              <a:chOff x="0" y="0"/>
              <a:chExt cx="229" cy="242"/>
            </a:xfrm>
          </p:grpSpPr>
          <p:sp>
            <p:nvSpPr>
              <p:cNvPr id="109794" name="Freeform 112">
                <a:extLst>
                  <a:ext uri="{FF2B5EF4-FFF2-40B4-BE49-F238E27FC236}">
                    <a16:creationId xmlns:a16="http://schemas.microsoft.com/office/drawing/2014/main" xmlns="" id="{27749A13-0E6F-465A-88CC-C621AAE03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795" name="Freeform 113">
                <a:extLst>
                  <a:ext uri="{FF2B5EF4-FFF2-40B4-BE49-F238E27FC236}">
                    <a16:creationId xmlns:a16="http://schemas.microsoft.com/office/drawing/2014/main" xmlns="" id="{7C34D634-3804-4A54-BE6C-BEBC4D307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770" name="Group 98">
              <a:extLst>
                <a:ext uri="{FF2B5EF4-FFF2-40B4-BE49-F238E27FC236}">
                  <a16:creationId xmlns:a16="http://schemas.microsoft.com/office/drawing/2014/main" xmlns="" id="{9FB674AB-F982-4F6D-846B-D3DE60981EBB}"/>
                </a:ext>
              </a:extLst>
            </p:cNvPr>
            <p:cNvGrpSpPr>
              <a:grpSpLocks/>
            </p:cNvGrpSpPr>
            <p:nvPr/>
          </p:nvGrpSpPr>
          <p:grpSpPr bwMode="auto">
            <a:xfrm rot="-3920841">
              <a:off x="178" y="511"/>
              <a:ext cx="229" cy="242"/>
              <a:chOff x="0" y="0"/>
              <a:chExt cx="229" cy="242"/>
            </a:xfrm>
          </p:grpSpPr>
          <p:sp>
            <p:nvSpPr>
              <p:cNvPr id="109792" name="Freeform 115">
                <a:extLst>
                  <a:ext uri="{FF2B5EF4-FFF2-40B4-BE49-F238E27FC236}">
                    <a16:creationId xmlns:a16="http://schemas.microsoft.com/office/drawing/2014/main" xmlns="" id="{77824537-28CD-4F86-9A60-C4A3E5F42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9793" name="Freeform 116">
                <a:extLst>
                  <a:ext uri="{FF2B5EF4-FFF2-40B4-BE49-F238E27FC236}">
                    <a16:creationId xmlns:a16="http://schemas.microsoft.com/office/drawing/2014/main" xmlns="" id="{EDBC38FC-0FD2-46FA-AD1C-AA65628D4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771" name="Group 101">
              <a:extLst>
                <a:ext uri="{FF2B5EF4-FFF2-40B4-BE49-F238E27FC236}">
                  <a16:creationId xmlns:a16="http://schemas.microsoft.com/office/drawing/2014/main" xmlns="" id="{A616B8BD-4B7D-4DC9-A06F-52059ECCF86B}"/>
                </a:ext>
              </a:extLst>
            </p:cNvPr>
            <p:cNvGrpSpPr>
              <a:grpSpLocks/>
            </p:cNvGrpSpPr>
            <p:nvPr/>
          </p:nvGrpSpPr>
          <p:grpSpPr bwMode="auto">
            <a:xfrm rot="-3920841">
              <a:off x="193" y="1017"/>
              <a:ext cx="229" cy="227"/>
              <a:chOff x="0" y="0"/>
              <a:chExt cx="229" cy="242"/>
            </a:xfrm>
          </p:grpSpPr>
          <p:sp>
            <p:nvSpPr>
              <p:cNvPr id="109790" name="Freeform 118">
                <a:extLst>
                  <a:ext uri="{FF2B5EF4-FFF2-40B4-BE49-F238E27FC236}">
                    <a16:creationId xmlns:a16="http://schemas.microsoft.com/office/drawing/2014/main" xmlns="" id="{707D5D25-44E5-4196-AF84-25721E592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9791" name="Freeform 119">
                <a:extLst>
                  <a:ext uri="{FF2B5EF4-FFF2-40B4-BE49-F238E27FC236}">
                    <a16:creationId xmlns:a16="http://schemas.microsoft.com/office/drawing/2014/main" xmlns="" id="{B1CB9D56-AD8F-495C-A583-FAD1C562F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772" name="Group 104">
              <a:extLst>
                <a:ext uri="{FF2B5EF4-FFF2-40B4-BE49-F238E27FC236}">
                  <a16:creationId xmlns:a16="http://schemas.microsoft.com/office/drawing/2014/main" xmlns="" id="{AF217943-AD3B-4961-A8DF-4B07DC6D3B7D}"/>
                </a:ext>
              </a:extLst>
            </p:cNvPr>
            <p:cNvGrpSpPr>
              <a:grpSpLocks/>
            </p:cNvGrpSpPr>
            <p:nvPr/>
          </p:nvGrpSpPr>
          <p:grpSpPr bwMode="auto">
            <a:xfrm rot="-3920841">
              <a:off x="162" y="1532"/>
              <a:ext cx="229" cy="159"/>
              <a:chOff x="0" y="0"/>
              <a:chExt cx="229" cy="242"/>
            </a:xfrm>
          </p:grpSpPr>
          <p:sp>
            <p:nvSpPr>
              <p:cNvPr id="109788" name="Freeform 121">
                <a:extLst>
                  <a:ext uri="{FF2B5EF4-FFF2-40B4-BE49-F238E27FC236}">
                    <a16:creationId xmlns:a16="http://schemas.microsoft.com/office/drawing/2014/main" xmlns="" id="{7124301A-1269-408E-B9B8-6B0B4EB9C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9789" name="Freeform 122">
                <a:extLst>
                  <a:ext uri="{FF2B5EF4-FFF2-40B4-BE49-F238E27FC236}">
                    <a16:creationId xmlns:a16="http://schemas.microsoft.com/office/drawing/2014/main" xmlns="" id="{2E22E5B5-512A-42E4-8CD1-550D922C7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773" name="Group 107">
              <a:extLst>
                <a:ext uri="{FF2B5EF4-FFF2-40B4-BE49-F238E27FC236}">
                  <a16:creationId xmlns:a16="http://schemas.microsoft.com/office/drawing/2014/main" xmlns="" id="{B88155CE-7592-4036-AA6A-E20052BA8F98}"/>
                </a:ext>
              </a:extLst>
            </p:cNvPr>
            <p:cNvGrpSpPr>
              <a:grpSpLocks/>
            </p:cNvGrpSpPr>
            <p:nvPr/>
          </p:nvGrpSpPr>
          <p:grpSpPr bwMode="auto">
            <a:xfrm rot="-4306443">
              <a:off x="159" y="2072"/>
              <a:ext cx="229" cy="159"/>
              <a:chOff x="0" y="0"/>
              <a:chExt cx="229" cy="242"/>
            </a:xfrm>
          </p:grpSpPr>
          <p:sp>
            <p:nvSpPr>
              <p:cNvPr id="109786" name="Freeform 124">
                <a:extLst>
                  <a:ext uri="{FF2B5EF4-FFF2-40B4-BE49-F238E27FC236}">
                    <a16:creationId xmlns:a16="http://schemas.microsoft.com/office/drawing/2014/main" xmlns="" id="{359ED2F1-1708-41F2-8E7D-B2074FBF5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9787" name="Freeform 125">
                <a:extLst>
                  <a:ext uri="{FF2B5EF4-FFF2-40B4-BE49-F238E27FC236}">
                    <a16:creationId xmlns:a16="http://schemas.microsoft.com/office/drawing/2014/main" xmlns="" id="{C5876BBC-3DD5-49D8-8FF0-A5EDF3D2D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774" name="Group 110">
              <a:extLst>
                <a:ext uri="{FF2B5EF4-FFF2-40B4-BE49-F238E27FC236}">
                  <a16:creationId xmlns:a16="http://schemas.microsoft.com/office/drawing/2014/main" xmlns="" id="{8FB85A7B-13BD-4429-AEC4-D1DDFEFAD267}"/>
                </a:ext>
              </a:extLst>
            </p:cNvPr>
            <p:cNvGrpSpPr>
              <a:grpSpLocks/>
            </p:cNvGrpSpPr>
            <p:nvPr/>
          </p:nvGrpSpPr>
          <p:grpSpPr bwMode="auto">
            <a:xfrm rot="801070">
              <a:off x="46" y="1797"/>
              <a:ext cx="207" cy="181"/>
              <a:chOff x="0" y="0"/>
              <a:chExt cx="229" cy="242"/>
            </a:xfrm>
          </p:grpSpPr>
          <p:sp>
            <p:nvSpPr>
              <p:cNvPr id="109784" name="Freeform 127">
                <a:extLst>
                  <a:ext uri="{FF2B5EF4-FFF2-40B4-BE49-F238E27FC236}">
                    <a16:creationId xmlns:a16="http://schemas.microsoft.com/office/drawing/2014/main" xmlns="" id="{11288F05-184F-462B-9DC4-7FEBE1A2D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785" name="Freeform 128">
                <a:extLst>
                  <a:ext uri="{FF2B5EF4-FFF2-40B4-BE49-F238E27FC236}">
                    <a16:creationId xmlns:a16="http://schemas.microsoft.com/office/drawing/2014/main" xmlns="" id="{EE592A29-78E0-42D5-A0C9-A9924F960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775" name="Group 113">
              <a:extLst>
                <a:ext uri="{FF2B5EF4-FFF2-40B4-BE49-F238E27FC236}">
                  <a16:creationId xmlns:a16="http://schemas.microsoft.com/office/drawing/2014/main" xmlns="" id="{A978C4AB-0925-4053-B267-A144B0AB6A0B}"/>
                </a:ext>
              </a:extLst>
            </p:cNvPr>
            <p:cNvGrpSpPr>
              <a:grpSpLocks/>
            </p:cNvGrpSpPr>
            <p:nvPr/>
          </p:nvGrpSpPr>
          <p:grpSpPr bwMode="auto">
            <a:xfrm rot="801070">
              <a:off x="46" y="2296"/>
              <a:ext cx="207" cy="181"/>
              <a:chOff x="0" y="0"/>
              <a:chExt cx="229" cy="242"/>
            </a:xfrm>
          </p:grpSpPr>
          <p:sp>
            <p:nvSpPr>
              <p:cNvPr id="109782" name="Freeform 130">
                <a:extLst>
                  <a:ext uri="{FF2B5EF4-FFF2-40B4-BE49-F238E27FC236}">
                    <a16:creationId xmlns:a16="http://schemas.microsoft.com/office/drawing/2014/main" xmlns="" id="{9471D364-DF5D-4392-9F55-F06865BB6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783" name="Freeform 131">
                <a:extLst>
                  <a:ext uri="{FF2B5EF4-FFF2-40B4-BE49-F238E27FC236}">
                    <a16:creationId xmlns:a16="http://schemas.microsoft.com/office/drawing/2014/main" xmlns="" id="{88C4F5B6-39C8-4762-9756-FCFAA8362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776" name="Group 116">
              <a:extLst>
                <a:ext uri="{FF2B5EF4-FFF2-40B4-BE49-F238E27FC236}">
                  <a16:creationId xmlns:a16="http://schemas.microsoft.com/office/drawing/2014/main" xmlns="" id="{8809C431-AFC9-4CDD-B8D2-E8C37078A708}"/>
                </a:ext>
              </a:extLst>
            </p:cNvPr>
            <p:cNvGrpSpPr>
              <a:grpSpLocks/>
            </p:cNvGrpSpPr>
            <p:nvPr/>
          </p:nvGrpSpPr>
          <p:grpSpPr bwMode="auto">
            <a:xfrm rot="-1941087">
              <a:off x="136" y="2614"/>
              <a:ext cx="184" cy="136"/>
              <a:chOff x="0" y="0"/>
              <a:chExt cx="229" cy="242"/>
            </a:xfrm>
          </p:grpSpPr>
          <p:sp>
            <p:nvSpPr>
              <p:cNvPr id="109780" name="Freeform 133">
                <a:extLst>
                  <a:ext uri="{FF2B5EF4-FFF2-40B4-BE49-F238E27FC236}">
                    <a16:creationId xmlns:a16="http://schemas.microsoft.com/office/drawing/2014/main" xmlns="" id="{04433758-C48C-4307-BB6F-A519D30C4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781" name="Freeform 134">
                <a:extLst>
                  <a:ext uri="{FF2B5EF4-FFF2-40B4-BE49-F238E27FC236}">
                    <a16:creationId xmlns:a16="http://schemas.microsoft.com/office/drawing/2014/main" xmlns="" id="{092A5D86-321E-4171-825B-4EDB0AC75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777" name="Group 119">
              <a:extLst>
                <a:ext uri="{FF2B5EF4-FFF2-40B4-BE49-F238E27FC236}">
                  <a16:creationId xmlns:a16="http://schemas.microsoft.com/office/drawing/2014/main" xmlns="" id="{504318DC-9D83-451E-86EB-6A5D75539A1A}"/>
                </a:ext>
              </a:extLst>
            </p:cNvPr>
            <p:cNvGrpSpPr>
              <a:grpSpLocks/>
            </p:cNvGrpSpPr>
            <p:nvPr/>
          </p:nvGrpSpPr>
          <p:grpSpPr bwMode="auto">
            <a:xfrm rot="-4994473">
              <a:off x="192" y="2424"/>
              <a:ext cx="206" cy="157"/>
              <a:chOff x="0" y="0"/>
              <a:chExt cx="229" cy="242"/>
            </a:xfrm>
          </p:grpSpPr>
          <p:sp>
            <p:nvSpPr>
              <p:cNvPr id="109778" name="Freeform 136">
                <a:extLst>
                  <a:ext uri="{FF2B5EF4-FFF2-40B4-BE49-F238E27FC236}">
                    <a16:creationId xmlns:a16="http://schemas.microsoft.com/office/drawing/2014/main" xmlns="" id="{A439892D-0057-45BC-9B24-3AE55CBF4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9779" name="Freeform 137">
                <a:extLst>
                  <a:ext uri="{FF2B5EF4-FFF2-40B4-BE49-F238E27FC236}">
                    <a16:creationId xmlns:a16="http://schemas.microsoft.com/office/drawing/2014/main" xmlns="" id="{AD99598A-684A-4D87-B21C-CE4515BDA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9583" name="Rectangle 138">
            <a:extLst>
              <a:ext uri="{FF2B5EF4-FFF2-40B4-BE49-F238E27FC236}">
                <a16:creationId xmlns:a16="http://schemas.microsoft.com/office/drawing/2014/main" xmlns="" id="{0BC2291E-0D57-4C59-AB05-C18B9888D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0"/>
            <a:ext cx="720725" cy="3068638"/>
          </a:xfrm>
          <a:prstGeom prst="rect">
            <a:avLst/>
          </a:prstGeom>
          <a:solidFill>
            <a:schemeClr val="bg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9584" name="Group 123">
            <a:extLst>
              <a:ext uri="{FF2B5EF4-FFF2-40B4-BE49-F238E27FC236}">
                <a16:creationId xmlns:a16="http://schemas.microsoft.com/office/drawing/2014/main" xmlns="" id="{6301FF81-A60C-478B-9E1A-48BF8A6378BA}"/>
              </a:ext>
            </a:extLst>
          </p:cNvPr>
          <p:cNvGrpSpPr>
            <a:grpSpLocks/>
          </p:cNvGrpSpPr>
          <p:nvPr/>
        </p:nvGrpSpPr>
        <p:grpSpPr bwMode="auto">
          <a:xfrm rot="1368130">
            <a:off x="8529638" y="0"/>
            <a:ext cx="344487" cy="314325"/>
            <a:chOff x="0" y="0"/>
            <a:chExt cx="229" cy="242"/>
          </a:xfrm>
        </p:grpSpPr>
        <p:sp>
          <p:nvSpPr>
            <p:cNvPr id="109762" name="Freeform 140">
              <a:extLst>
                <a:ext uri="{FF2B5EF4-FFF2-40B4-BE49-F238E27FC236}">
                  <a16:creationId xmlns:a16="http://schemas.microsoft.com/office/drawing/2014/main" xmlns="" id="{7B26DEA0-037F-4B3C-8355-F82478B38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" y="0"/>
              <a:ext cx="144" cy="242"/>
            </a:xfrm>
            <a:custGeom>
              <a:avLst/>
              <a:gdLst>
                <a:gd name="T0" fmla="*/ 1 w 213"/>
                <a:gd name="T1" fmla="*/ 1 h 343"/>
                <a:gd name="T2" fmla="*/ 1 w 213"/>
                <a:gd name="T3" fmla="*/ 1 h 343"/>
                <a:gd name="T4" fmla="*/ 1 w 213"/>
                <a:gd name="T5" fmla="*/ 1 h 343"/>
                <a:gd name="T6" fmla="*/ 1 w 213"/>
                <a:gd name="T7" fmla="*/ 1 h 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3"/>
                <a:gd name="T13" fmla="*/ 0 h 343"/>
                <a:gd name="T14" fmla="*/ 213 w 213"/>
                <a:gd name="T15" fmla="*/ 343 h 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3" h="343">
                  <a:moveTo>
                    <a:pt x="205" y="38"/>
                  </a:moveTo>
                  <a:cubicBezTo>
                    <a:pt x="213" y="0"/>
                    <a:pt x="99" y="57"/>
                    <a:pt x="69" y="106"/>
                  </a:cubicBezTo>
                  <a:cubicBezTo>
                    <a:pt x="39" y="155"/>
                    <a:pt x="0" y="343"/>
                    <a:pt x="23" y="332"/>
                  </a:cubicBezTo>
                  <a:cubicBezTo>
                    <a:pt x="46" y="321"/>
                    <a:pt x="197" y="76"/>
                    <a:pt x="205" y="38"/>
                  </a:cubicBezTo>
                  <a:close/>
                </a:path>
              </a:pathLst>
            </a:custGeom>
            <a:gradFill rotWithShape="1">
              <a:gsLst>
                <a:gs pos="0">
                  <a:srgbClr val="008000"/>
                </a:gs>
                <a:gs pos="100000">
                  <a:srgbClr val="3366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763" name="Freeform 141">
              <a:extLst>
                <a:ext uri="{FF2B5EF4-FFF2-40B4-BE49-F238E27FC236}">
                  <a16:creationId xmlns:a16="http://schemas.microsoft.com/office/drawing/2014/main" xmlns="" id="{F3C68008-441D-463C-A129-E282913127B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996341" flipH="1">
              <a:off x="28" y="13"/>
              <a:ext cx="174" cy="229"/>
            </a:xfrm>
            <a:custGeom>
              <a:avLst/>
              <a:gdLst>
                <a:gd name="T0" fmla="*/ 2 w 213"/>
                <a:gd name="T1" fmla="*/ 1 h 343"/>
                <a:gd name="T2" fmla="*/ 2 w 213"/>
                <a:gd name="T3" fmla="*/ 1 h 343"/>
                <a:gd name="T4" fmla="*/ 2 w 213"/>
                <a:gd name="T5" fmla="*/ 1 h 343"/>
                <a:gd name="T6" fmla="*/ 2 w 213"/>
                <a:gd name="T7" fmla="*/ 1 h 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3"/>
                <a:gd name="T13" fmla="*/ 0 h 343"/>
                <a:gd name="T14" fmla="*/ 213 w 213"/>
                <a:gd name="T15" fmla="*/ 343 h 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3" h="343">
                  <a:moveTo>
                    <a:pt x="205" y="38"/>
                  </a:moveTo>
                  <a:cubicBezTo>
                    <a:pt x="213" y="0"/>
                    <a:pt x="99" y="57"/>
                    <a:pt x="69" y="106"/>
                  </a:cubicBezTo>
                  <a:cubicBezTo>
                    <a:pt x="39" y="155"/>
                    <a:pt x="0" y="343"/>
                    <a:pt x="23" y="332"/>
                  </a:cubicBezTo>
                  <a:cubicBezTo>
                    <a:pt x="46" y="321"/>
                    <a:pt x="197" y="76"/>
                    <a:pt x="205" y="38"/>
                  </a:cubicBezTo>
                  <a:close/>
                </a:path>
              </a:pathLst>
            </a:custGeom>
            <a:solidFill>
              <a:srgbClr val="85B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109585" name="Group 126">
            <a:extLst>
              <a:ext uri="{FF2B5EF4-FFF2-40B4-BE49-F238E27FC236}">
                <a16:creationId xmlns:a16="http://schemas.microsoft.com/office/drawing/2014/main" xmlns="" id="{C724DFF5-53F7-4396-9DB5-61FF9CC6E605}"/>
              </a:ext>
            </a:extLst>
          </p:cNvPr>
          <p:cNvGrpSpPr>
            <a:grpSpLocks/>
          </p:cNvGrpSpPr>
          <p:nvPr/>
        </p:nvGrpSpPr>
        <p:grpSpPr bwMode="auto">
          <a:xfrm rot="-3920841">
            <a:off x="8802687" y="268288"/>
            <a:ext cx="296863" cy="363538"/>
            <a:chOff x="0" y="0"/>
            <a:chExt cx="229" cy="242"/>
          </a:xfrm>
        </p:grpSpPr>
        <p:sp>
          <p:nvSpPr>
            <p:cNvPr id="109760" name="Freeform 143">
              <a:extLst>
                <a:ext uri="{FF2B5EF4-FFF2-40B4-BE49-F238E27FC236}">
                  <a16:creationId xmlns:a16="http://schemas.microsoft.com/office/drawing/2014/main" xmlns="" id="{A25AF28F-A450-4E6A-AD3C-86243F141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" y="0"/>
              <a:ext cx="144" cy="242"/>
            </a:xfrm>
            <a:custGeom>
              <a:avLst/>
              <a:gdLst>
                <a:gd name="T0" fmla="*/ 1 w 213"/>
                <a:gd name="T1" fmla="*/ 1 h 343"/>
                <a:gd name="T2" fmla="*/ 1 w 213"/>
                <a:gd name="T3" fmla="*/ 1 h 343"/>
                <a:gd name="T4" fmla="*/ 1 w 213"/>
                <a:gd name="T5" fmla="*/ 1 h 343"/>
                <a:gd name="T6" fmla="*/ 1 w 213"/>
                <a:gd name="T7" fmla="*/ 1 h 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3"/>
                <a:gd name="T13" fmla="*/ 0 h 343"/>
                <a:gd name="T14" fmla="*/ 213 w 213"/>
                <a:gd name="T15" fmla="*/ 343 h 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3" h="343">
                  <a:moveTo>
                    <a:pt x="205" y="38"/>
                  </a:moveTo>
                  <a:cubicBezTo>
                    <a:pt x="213" y="0"/>
                    <a:pt x="99" y="57"/>
                    <a:pt x="69" y="106"/>
                  </a:cubicBezTo>
                  <a:cubicBezTo>
                    <a:pt x="39" y="155"/>
                    <a:pt x="0" y="343"/>
                    <a:pt x="23" y="332"/>
                  </a:cubicBezTo>
                  <a:cubicBezTo>
                    <a:pt x="46" y="321"/>
                    <a:pt x="197" y="76"/>
                    <a:pt x="205" y="38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9761" name="Freeform 144">
              <a:extLst>
                <a:ext uri="{FF2B5EF4-FFF2-40B4-BE49-F238E27FC236}">
                  <a16:creationId xmlns:a16="http://schemas.microsoft.com/office/drawing/2014/main" xmlns="" id="{7324FBB4-B0EB-4A50-80B4-82365ACB47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996341" flipH="1">
              <a:off x="28" y="13"/>
              <a:ext cx="174" cy="229"/>
            </a:xfrm>
            <a:custGeom>
              <a:avLst/>
              <a:gdLst>
                <a:gd name="T0" fmla="*/ 2 w 213"/>
                <a:gd name="T1" fmla="*/ 1 h 343"/>
                <a:gd name="T2" fmla="*/ 2 w 213"/>
                <a:gd name="T3" fmla="*/ 1 h 343"/>
                <a:gd name="T4" fmla="*/ 2 w 213"/>
                <a:gd name="T5" fmla="*/ 1 h 343"/>
                <a:gd name="T6" fmla="*/ 2 w 213"/>
                <a:gd name="T7" fmla="*/ 1 h 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3"/>
                <a:gd name="T13" fmla="*/ 0 h 343"/>
                <a:gd name="T14" fmla="*/ 213 w 213"/>
                <a:gd name="T15" fmla="*/ 343 h 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3" h="343">
                  <a:moveTo>
                    <a:pt x="205" y="38"/>
                  </a:moveTo>
                  <a:cubicBezTo>
                    <a:pt x="213" y="0"/>
                    <a:pt x="99" y="57"/>
                    <a:pt x="69" y="106"/>
                  </a:cubicBezTo>
                  <a:cubicBezTo>
                    <a:pt x="39" y="155"/>
                    <a:pt x="0" y="343"/>
                    <a:pt x="23" y="332"/>
                  </a:cubicBezTo>
                  <a:cubicBezTo>
                    <a:pt x="46" y="321"/>
                    <a:pt x="197" y="76"/>
                    <a:pt x="205" y="38"/>
                  </a:cubicBezTo>
                  <a:close/>
                </a:path>
              </a:pathLst>
            </a:custGeom>
            <a:gradFill rotWithShape="1">
              <a:gsLst>
                <a:gs pos="0">
                  <a:srgbClr val="008000"/>
                </a:gs>
                <a:gs pos="100000">
                  <a:srgbClr val="3366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9586" name="Group 129">
            <a:extLst>
              <a:ext uri="{FF2B5EF4-FFF2-40B4-BE49-F238E27FC236}">
                <a16:creationId xmlns:a16="http://schemas.microsoft.com/office/drawing/2014/main" xmlns="" id="{4BD2DA35-3002-43FE-ACF7-01C54078404F}"/>
              </a:ext>
            </a:extLst>
          </p:cNvPr>
          <p:cNvGrpSpPr>
            <a:grpSpLocks/>
          </p:cNvGrpSpPr>
          <p:nvPr/>
        </p:nvGrpSpPr>
        <p:grpSpPr bwMode="auto">
          <a:xfrm rot="801070">
            <a:off x="8601075" y="1752600"/>
            <a:ext cx="312738" cy="234950"/>
            <a:chOff x="0" y="0"/>
            <a:chExt cx="229" cy="242"/>
          </a:xfrm>
        </p:grpSpPr>
        <p:sp>
          <p:nvSpPr>
            <p:cNvPr id="109758" name="Freeform 146">
              <a:extLst>
                <a:ext uri="{FF2B5EF4-FFF2-40B4-BE49-F238E27FC236}">
                  <a16:creationId xmlns:a16="http://schemas.microsoft.com/office/drawing/2014/main" xmlns="" id="{D994BEE4-184E-4BF5-9E71-DE2E0CB52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" y="0"/>
              <a:ext cx="144" cy="242"/>
            </a:xfrm>
            <a:custGeom>
              <a:avLst/>
              <a:gdLst>
                <a:gd name="T0" fmla="*/ 1 w 213"/>
                <a:gd name="T1" fmla="*/ 1 h 343"/>
                <a:gd name="T2" fmla="*/ 1 w 213"/>
                <a:gd name="T3" fmla="*/ 1 h 343"/>
                <a:gd name="T4" fmla="*/ 1 w 213"/>
                <a:gd name="T5" fmla="*/ 1 h 343"/>
                <a:gd name="T6" fmla="*/ 1 w 213"/>
                <a:gd name="T7" fmla="*/ 1 h 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3"/>
                <a:gd name="T13" fmla="*/ 0 h 343"/>
                <a:gd name="T14" fmla="*/ 213 w 213"/>
                <a:gd name="T15" fmla="*/ 343 h 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3" h="343">
                  <a:moveTo>
                    <a:pt x="205" y="38"/>
                  </a:moveTo>
                  <a:cubicBezTo>
                    <a:pt x="213" y="0"/>
                    <a:pt x="99" y="57"/>
                    <a:pt x="69" y="106"/>
                  </a:cubicBezTo>
                  <a:cubicBezTo>
                    <a:pt x="39" y="155"/>
                    <a:pt x="0" y="343"/>
                    <a:pt x="23" y="332"/>
                  </a:cubicBezTo>
                  <a:cubicBezTo>
                    <a:pt x="46" y="321"/>
                    <a:pt x="197" y="76"/>
                    <a:pt x="205" y="38"/>
                  </a:cubicBezTo>
                  <a:close/>
                </a:path>
              </a:pathLst>
            </a:custGeom>
            <a:gradFill rotWithShape="1">
              <a:gsLst>
                <a:gs pos="0">
                  <a:srgbClr val="008000"/>
                </a:gs>
                <a:gs pos="100000">
                  <a:srgbClr val="3366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759" name="Freeform 147">
              <a:extLst>
                <a:ext uri="{FF2B5EF4-FFF2-40B4-BE49-F238E27FC236}">
                  <a16:creationId xmlns:a16="http://schemas.microsoft.com/office/drawing/2014/main" xmlns="" id="{D31916BF-62E9-454F-917B-5C2A877FD6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996341" flipH="1">
              <a:off x="28" y="13"/>
              <a:ext cx="174" cy="229"/>
            </a:xfrm>
            <a:custGeom>
              <a:avLst/>
              <a:gdLst>
                <a:gd name="T0" fmla="*/ 2 w 213"/>
                <a:gd name="T1" fmla="*/ 1 h 343"/>
                <a:gd name="T2" fmla="*/ 2 w 213"/>
                <a:gd name="T3" fmla="*/ 1 h 343"/>
                <a:gd name="T4" fmla="*/ 2 w 213"/>
                <a:gd name="T5" fmla="*/ 1 h 343"/>
                <a:gd name="T6" fmla="*/ 2 w 213"/>
                <a:gd name="T7" fmla="*/ 1 h 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3"/>
                <a:gd name="T13" fmla="*/ 0 h 343"/>
                <a:gd name="T14" fmla="*/ 213 w 213"/>
                <a:gd name="T15" fmla="*/ 343 h 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3" h="343">
                  <a:moveTo>
                    <a:pt x="205" y="38"/>
                  </a:moveTo>
                  <a:cubicBezTo>
                    <a:pt x="213" y="0"/>
                    <a:pt x="99" y="57"/>
                    <a:pt x="69" y="106"/>
                  </a:cubicBezTo>
                  <a:cubicBezTo>
                    <a:pt x="39" y="155"/>
                    <a:pt x="0" y="343"/>
                    <a:pt x="23" y="332"/>
                  </a:cubicBezTo>
                  <a:cubicBezTo>
                    <a:pt x="46" y="321"/>
                    <a:pt x="197" y="76"/>
                    <a:pt x="205" y="38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109587" name="Group 132">
            <a:extLst>
              <a:ext uri="{FF2B5EF4-FFF2-40B4-BE49-F238E27FC236}">
                <a16:creationId xmlns:a16="http://schemas.microsoft.com/office/drawing/2014/main" xmlns="" id="{93A2E2DF-8BEB-4F16-AF9E-426A91F3DA19}"/>
              </a:ext>
            </a:extLst>
          </p:cNvPr>
          <p:cNvGrpSpPr>
            <a:grpSpLocks/>
          </p:cNvGrpSpPr>
          <p:nvPr/>
        </p:nvGrpSpPr>
        <p:grpSpPr bwMode="auto">
          <a:xfrm rot="1368130">
            <a:off x="8529638" y="1009650"/>
            <a:ext cx="344487" cy="265113"/>
            <a:chOff x="0" y="0"/>
            <a:chExt cx="229" cy="242"/>
          </a:xfrm>
        </p:grpSpPr>
        <p:sp>
          <p:nvSpPr>
            <p:cNvPr id="109756" name="Freeform 149">
              <a:extLst>
                <a:ext uri="{FF2B5EF4-FFF2-40B4-BE49-F238E27FC236}">
                  <a16:creationId xmlns:a16="http://schemas.microsoft.com/office/drawing/2014/main" xmlns="" id="{AF2419F3-B430-4F41-9BAF-730226949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" y="0"/>
              <a:ext cx="144" cy="242"/>
            </a:xfrm>
            <a:custGeom>
              <a:avLst/>
              <a:gdLst>
                <a:gd name="T0" fmla="*/ 1 w 213"/>
                <a:gd name="T1" fmla="*/ 1 h 343"/>
                <a:gd name="T2" fmla="*/ 1 w 213"/>
                <a:gd name="T3" fmla="*/ 1 h 343"/>
                <a:gd name="T4" fmla="*/ 1 w 213"/>
                <a:gd name="T5" fmla="*/ 1 h 343"/>
                <a:gd name="T6" fmla="*/ 1 w 213"/>
                <a:gd name="T7" fmla="*/ 1 h 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3"/>
                <a:gd name="T13" fmla="*/ 0 h 343"/>
                <a:gd name="T14" fmla="*/ 213 w 213"/>
                <a:gd name="T15" fmla="*/ 343 h 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3" h="343">
                  <a:moveTo>
                    <a:pt x="205" y="38"/>
                  </a:moveTo>
                  <a:cubicBezTo>
                    <a:pt x="213" y="0"/>
                    <a:pt x="99" y="57"/>
                    <a:pt x="69" y="106"/>
                  </a:cubicBezTo>
                  <a:cubicBezTo>
                    <a:pt x="39" y="155"/>
                    <a:pt x="0" y="343"/>
                    <a:pt x="23" y="332"/>
                  </a:cubicBezTo>
                  <a:cubicBezTo>
                    <a:pt x="46" y="321"/>
                    <a:pt x="197" y="76"/>
                    <a:pt x="205" y="38"/>
                  </a:cubicBezTo>
                  <a:close/>
                </a:path>
              </a:pathLst>
            </a:custGeom>
            <a:gradFill rotWithShape="1">
              <a:gsLst>
                <a:gs pos="0">
                  <a:srgbClr val="008000"/>
                </a:gs>
                <a:gs pos="100000">
                  <a:srgbClr val="3366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757" name="Freeform 150">
              <a:extLst>
                <a:ext uri="{FF2B5EF4-FFF2-40B4-BE49-F238E27FC236}">
                  <a16:creationId xmlns:a16="http://schemas.microsoft.com/office/drawing/2014/main" xmlns="" id="{FAAF1755-0266-436F-9660-24763ACA73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996341" flipH="1">
              <a:off x="28" y="13"/>
              <a:ext cx="174" cy="229"/>
            </a:xfrm>
            <a:custGeom>
              <a:avLst/>
              <a:gdLst>
                <a:gd name="T0" fmla="*/ 2 w 213"/>
                <a:gd name="T1" fmla="*/ 1 h 343"/>
                <a:gd name="T2" fmla="*/ 2 w 213"/>
                <a:gd name="T3" fmla="*/ 1 h 343"/>
                <a:gd name="T4" fmla="*/ 2 w 213"/>
                <a:gd name="T5" fmla="*/ 1 h 343"/>
                <a:gd name="T6" fmla="*/ 2 w 213"/>
                <a:gd name="T7" fmla="*/ 1 h 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3"/>
                <a:gd name="T13" fmla="*/ 0 h 343"/>
                <a:gd name="T14" fmla="*/ 213 w 213"/>
                <a:gd name="T15" fmla="*/ 343 h 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3" h="343">
                  <a:moveTo>
                    <a:pt x="205" y="38"/>
                  </a:moveTo>
                  <a:cubicBezTo>
                    <a:pt x="213" y="0"/>
                    <a:pt x="99" y="57"/>
                    <a:pt x="69" y="106"/>
                  </a:cubicBezTo>
                  <a:cubicBezTo>
                    <a:pt x="39" y="155"/>
                    <a:pt x="0" y="343"/>
                    <a:pt x="23" y="332"/>
                  </a:cubicBezTo>
                  <a:cubicBezTo>
                    <a:pt x="46" y="321"/>
                    <a:pt x="197" y="76"/>
                    <a:pt x="205" y="38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109588" name="Group 135">
            <a:extLst>
              <a:ext uri="{FF2B5EF4-FFF2-40B4-BE49-F238E27FC236}">
                <a16:creationId xmlns:a16="http://schemas.microsoft.com/office/drawing/2014/main" xmlns="" id="{F1F609BF-67A9-49DA-9691-AF86C3F8839A}"/>
              </a:ext>
            </a:extLst>
          </p:cNvPr>
          <p:cNvGrpSpPr>
            <a:grpSpLocks/>
          </p:cNvGrpSpPr>
          <p:nvPr/>
        </p:nvGrpSpPr>
        <p:grpSpPr bwMode="auto">
          <a:xfrm rot="1368130">
            <a:off x="8494713" y="471488"/>
            <a:ext cx="379412" cy="314325"/>
            <a:chOff x="0" y="0"/>
            <a:chExt cx="229" cy="242"/>
          </a:xfrm>
        </p:grpSpPr>
        <p:sp>
          <p:nvSpPr>
            <p:cNvPr id="109754" name="Freeform 152">
              <a:extLst>
                <a:ext uri="{FF2B5EF4-FFF2-40B4-BE49-F238E27FC236}">
                  <a16:creationId xmlns:a16="http://schemas.microsoft.com/office/drawing/2014/main" xmlns="" id="{974A09D5-3038-4C03-91F8-E953E4AF8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" y="0"/>
              <a:ext cx="144" cy="242"/>
            </a:xfrm>
            <a:custGeom>
              <a:avLst/>
              <a:gdLst>
                <a:gd name="T0" fmla="*/ 1 w 213"/>
                <a:gd name="T1" fmla="*/ 1 h 343"/>
                <a:gd name="T2" fmla="*/ 1 w 213"/>
                <a:gd name="T3" fmla="*/ 1 h 343"/>
                <a:gd name="T4" fmla="*/ 1 w 213"/>
                <a:gd name="T5" fmla="*/ 1 h 343"/>
                <a:gd name="T6" fmla="*/ 1 w 213"/>
                <a:gd name="T7" fmla="*/ 1 h 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3"/>
                <a:gd name="T13" fmla="*/ 0 h 343"/>
                <a:gd name="T14" fmla="*/ 213 w 213"/>
                <a:gd name="T15" fmla="*/ 343 h 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3" h="343">
                  <a:moveTo>
                    <a:pt x="205" y="38"/>
                  </a:moveTo>
                  <a:cubicBezTo>
                    <a:pt x="213" y="0"/>
                    <a:pt x="99" y="57"/>
                    <a:pt x="69" y="106"/>
                  </a:cubicBezTo>
                  <a:cubicBezTo>
                    <a:pt x="39" y="155"/>
                    <a:pt x="0" y="343"/>
                    <a:pt x="23" y="332"/>
                  </a:cubicBezTo>
                  <a:cubicBezTo>
                    <a:pt x="46" y="321"/>
                    <a:pt x="197" y="76"/>
                    <a:pt x="205" y="38"/>
                  </a:cubicBezTo>
                  <a:close/>
                </a:path>
              </a:pathLst>
            </a:custGeom>
            <a:gradFill rotWithShape="1">
              <a:gsLst>
                <a:gs pos="0">
                  <a:srgbClr val="008000"/>
                </a:gs>
                <a:gs pos="100000">
                  <a:srgbClr val="3366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755" name="Freeform 153">
              <a:extLst>
                <a:ext uri="{FF2B5EF4-FFF2-40B4-BE49-F238E27FC236}">
                  <a16:creationId xmlns:a16="http://schemas.microsoft.com/office/drawing/2014/main" xmlns="" id="{695E1D84-5CB5-497E-A098-64ADF2D9D1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996341" flipH="1">
              <a:off x="28" y="13"/>
              <a:ext cx="174" cy="229"/>
            </a:xfrm>
            <a:custGeom>
              <a:avLst/>
              <a:gdLst>
                <a:gd name="T0" fmla="*/ 2 w 213"/>
                <a:gd name="T1" fmla="*/ 1 h 343"/>
                <a:gd name="T2" fmla="*/ 2 w 213"/>
                <a:gd name="T3" fmla="*/ 1 h 343"/>
                <a:gd name="T4" fmla="*/ 2 w 213"/>
                <a:gd name="T5" fmla="*/ 1 h 343"/>
                <a:gd name="T6" fmla="*/ 2 w 213"/>
                <a:gd name="T7" fmla="*/ 1 h 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3"/>
                <a:gd name="T13" fmla="*/ 0 h 343"/>
                <a:gd name="T14" fmla="*/ 213 w 213"/>
                <a:gd name="T15" fmla="*/ 343 h 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3" h="343">
                  <a:moveTo>
                    <a:pt x="205" y="38"/>
                  </a:moveTo>
                  <a:cubicBezTo>
                    <a:pt x="213" y="0"/>
                    <a:pt x="99" y="57"/>
                    <a:pt x="69" y="106"/>
                  </a:cubicBezTo>
                  <a:cubicBezTo>
                    <a:pt x="39" y="155"/>
                    <a:pt x="0" y="343"/>
                    <a:pt x="23" y="332"/>
                  </a:cubicBezTo>
                  <a:cubicBezTo>
                    <a:pt x="46" y="321"/>
                    <a:pt x="197" y="76"/>
                    <a:pt x="205" y="38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109589" name="Group 138">
            <a:extLst>
              <a:ext uri="{FF2B5EF4-FFF2-40B4-BE49-F238E27FC236}">
                <a16:creationId xmlns:a16="http://schemas.microsoft.com/office/drawing/2014/main" xmlns="" id="{CA204E89-2309-49EB-AAE3-A961D0128DE8}"/>
              </a:ext>
            </a:extLst>
          </p:cNvPr>
          <p:cNvGrpSpPr>
            <a:grpSpLocks/>
          </p:cNvGrpSpPr>
          <p:nvPr/>
        </p:nvGrpSpPr>
        <p:grpSpPr bwMode="auto">
          <a:xfrm rot="-3920841">
            <a:off x="8801894" y="651669"/>
            <a:ext cx="298450" cy="363538"/>
            <a:chOff x="0" y="0"/>
            <a:chExt cx="229" cy="242"/>
          </a:xfrm>
        </p:grpSpPr>
        <p:sp>
          <p:nvSpPr>
            <p:cNvPr id="109752" name="Freeform 155">
              <a:extLst>
                <a:ext uri="{FF2B5EF4-FFF2-40B4-BE49-F238E27FC236}">
                  <a16:creationId xmlns:a16="http://schemas.microsoft.com/office/drawing/2014/main" xmlns="" id="{BA16E881-6660-4279-9C58-9FB5B381F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" y="0"/>
              <a:ext cx="144" cy="242"/>
            </a:xfrm>
            <a:custGeom>
              <a:avLst/>
              <a:gdLst>
                <a:gd name="T0" fmla="*/ 1 w 213"/>
                <a:gd name="T1" fmla="*/ 1 h 343"/>
                <a:gd name="T2" fmla="*/ 1 w 213"/>
                <a:gd name="T3" fmla="*/ 1 h 343"/>
                <a:gd name="T4" fmla="*/ 1 w 213"/>
                <a:gd name="T5" fmla="*/ 1 h 343"/>
                <a:gd name="T6" fmla="*/ 1 w 213"/>
                <a:gd name="T7" fmla="*/ 1 h 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3"/>
                <a:gd name="T13" fmla="*/ 0 h 343"/>
                <a:gd name="T14" fmla="*/ 213 w 213"/>
                <a:gd name="T15" fmla="*/ 343 h 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3" h="343">
                  <a:moveTo>
                    <a:pt x="205" y="38"/>
                  </a:moveTo>
                  <a:cubicBezTo>
                    <a:pt x="213" y="0"/>
                    <a:pt x="99" y="57"/>
                    <a:pt x="69" y="106"/>
                  </a:cubicBezTo>
                  <a:cubicBezTo>
                    <a:pt x="39" y="155"/>
                    <a:pt x="0" y="343"/>
                    <a:pt x="23" y="332"/>
                  </a:cubicBezTo>
                  <a:cubicBezTo>
                    <a:pt x="46" y="321"/>
                    <a:pt x="197" y="76"/>
                    <a:pt x="205" y="38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9753" name="Freeform 156">
              <a:extLst>
                <a:ext uri="{FF2B5EF4-FFF2-40B4-BE49-F238E27FC236}">
                  <a16:creationId xmlns:a16="http://schemas.microsoft.com/office/drawing/2014/main" xmlns="" id="{9E2C748F-D07E-4C82-92DC-CE67B0B04B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996341" flipH="1">
              <a:off x="28" y="13"/>
              <a:ext cx="174" cy="229"/>
            </a:xfrm>
            <a:custGeom>
              <a:avLst/>
              <a:gdLst>
                <a:gd name="T0" fmla="*/ 2 w 213"/>
                <a:gd name="T1" fmla="*/ 1 h 343"/>
                <a:gd name="T2" fmla="*/ 2 w 213"/>
                <a:gd name="T3" fmla="*/ 1 h 343"/>
                <a:gd name="T4" fmla="*/ 2 w 213"/>
                <a:gd name="T5" fmla="*/ 1 h 343"/>
                <a:gd name="T6" fmla="*/ 2 w 213"/>
                <a:gd name="T7" fmla="*/ 1 h 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3"/>
                <a:gd name="T13" fmla="*/ 0 h 343"/>
                <a:gd name="T14" fmla="*/ 213 w 213"/>
                <a:gd name="T15" fmla="*/ 343 h 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3" h="343">
                  <a:moveTo>
                    <a:pt x="205" y="38"/>
                  </a:moveTo>
                  <a:cubicBezTo>
                    <a:pt x="213" y="0"/>
                    <a:pt x="99" y="57"/>
                    <a:pt x="69" y="106"/>
                  </a:cubicBezTo>
                  <a:cubicBezTo>
                    <a:pt x="39" y="155"/>
                    <a:pt x="0" y="343"/>
                    <a:pt x="23" y="332"/>
                  </a:cubicBezTo>
                  <a:cubicBezTo>
                    <a:pt x="46" y="321"/>
                    <a:pt x="197" y="76"/>
                    <a:pt x="205" y="38"/>
                  </a:cubicBezTo>
                  <a:close/>
                </a:path>
              </a:pathLst>
            </a:custGeom>
            <a:gradFill rotWithShape="1">
              <a:gsLst>
                <a:gs pos="0">
                  <a:srgbClr val="008000"/>
                </a:gs>
                <a:gs pos="100000">
                  <a:srgbClr val="3366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9590" name="Group 141">
            <a:extLst>
              <a:ext uri="{FF2B5EF4-FFF2-40B4-BE49-F238E27FC236}">
                <a16:creationId xmlns:a16="http://schemas.microsoft.com/office/drawing/2014/main" xmlns="" id="{36413185-FE5B-4080-A8ED-1F7D19E39AFA}"/>
              </a:ext>
            </a:extLst>
          </p:cNvPr>
          <p:cNvGrpSpPr>
            <a:grpSpLocks/>
          </p:cNvGrpSpPr>
          <p:nvPr/>
        </p:nvGrpSpPr>
        <p:grpSpPr bwMode="auto">
          <a:xfrm rot="-3920841">
            <a:off x="8824912" y="1311276"/>
            <a:ext cx="296863" cy="341312"/>
            <a:chOff x="0" y="0"/>
            <a:chExt cx="229" cy="242"/>
          </a:xfrm>
        </p:grpSpPr>
        <p:sp>
          <p:nvSpPr>
            <p:cNvPr id="109750" name="Freeform 158">
              <a:extLst>
                <a:ext uri="{FF2B5EF4-FFF2-40B4-BE49-F238E27FC236}">
                  <a16:creationId xmlns:a16="http://schemas.microsoft.com/office/drawing/2014/main" xmlns="" id="{F68D79E2-F91A-4E3C-833F-40313AC3F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" y="0"/>
              <a:ext cx="144" cy="242"/>
            </a:xfrm>
            <a:custGeom>
              <a:avLst/>
              <a:gdLst>
                <a:gd name="T0" fmla="*/ 1 w 213"/>
                <a:gd name="T1" fmla="*/ 1 h 343"/>
                <a:gd name="T2" fmla="*/ 1 w 213"/>
                <a:gd name="T3" fmla="*/ 1 h 343"/>
                <a:gd name="T4" fmla="*/ 1 w 213"/>
                <a:gd name="T5" fmla="*/ 1 h 343"/>
                <a:gd name="T6" fmla="*/ 1 w 213"/>
                <a:gd name="T7" fmla="*/ 1 h 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3"/>
                <a:gd name="T13" fmla="*/ 0 h 343"/>
                <a:gd name="T14" fmla="*/ 213 w 213"/>
                <a:gd name="T15" fmla="*/ 343 h 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3" h="343">
                  <a:moveTo>
                    <a:pt x="205" y="38"/>
                  </a:moveTo>
                  <a:cubicBezTo>
                    <a:pt x="213" y="0"/>
                    <a:pt x="99" y="57"/>
                    <a:pt x="69" y="106"/>
                  </a:cubicBezTo>
                  <a:cubicBezTo>
                    <a:pt x="39" y="155"/>
                    <a:pt x="0" y="343"/>
                    <a:pt x="23" y="332"/>
                  </a:cubicBezTo>
                  <a:cubicBezTo>
                    <a:pt x="46" y="321"/>
                    <a:pt x="197" y="76"/>
                    <a:pt x="205" y="38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9751" name="Freeform 159">
              <a:extLst>
                <a:ext uri="{FF2B5EF4-FFF2-40B4-BE49-F238E27FC236}">
                  <a16:creationId xmlns:a16="http://schemas.microsoft.com/office/drawing/2014/main" xmlns="" id="{27289BE4-02B7-457A-969A-FDFC2F3FCE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996341" flipH="1">
              <a:off x="28" y="13"/>
              <a:ext cx="174" cy="229"/>
            </a:xfrm>
            <a:custGeom>
              <a:avLst/>
              <a:gdLst>
                <a:gd name="T0" fmla="*/ 2 w 213"/>
                <a:gd name="T1" fmla="*/ 1 h 343"/>
                <a:gd name="T2" fmla="*/ 2 w 213"/>
                <a:gd name="T3" fmla="*/ 1 h 343"/>
                <a:gd name="T4" fmla="*/ 2 w 213"/>
                <a:gd name="T5" fmla="*/ 1 h 343"/>
                <a:gd name="T6" fmla="*/ 2 w 213"/>
                <a:gd name="T7" fmla="*/ 1 h 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3"/>
                <a:gd name="T13" fmla="*/ 0 h 343"/>
                <a:gd name="T14" fmla="*/ 213 w 213"/>
                <a:gd name="T15" fmla="*/ 343 h 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3" h="343">
                  <a:moveTo>
                    <a:pt x="205" y="38"/>
                  </a:moveTo>
                  <a:cubicBezTo>
                    <a:pt x="213" y="0"/>
                    <a:pt x="99" y="57"/>
                    <a:pt x="69" y="106"/>
                  </a:cubicBezTo>
                  <a:cubicBezTo>
                    <a:pt x="39" y="155"/>
                    <a:pt x="0" y="343"/>
                    <a:pt x="23" y="332"/>
                  </a:cubicBezTo>
                  <a:cubicBezTo>
                    <a:pt x="46" y="321"/>
                    <a:pt x="197" y="76"/>
                    <a:pt x="205" y="38"/>
                  </a:cubicBezTo>
                  <a:close/>
                </a:path>
              </a:pathLst>
            </a:custGeom>
            <a:gradFill rotWithShape="1">
              <a:gsLst>
                <a:gs pos="0">
                  <a:srgbClr val="008000"/>
                </a:gs>
                <a:gs pos="100000">
                  <a:srgbClr val="3366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9591" name="Group 144">
            <a:extLst>
              <a:ext uri="{FF2B5EF4-FFF2-40B4-BE49-F238E27FC236}">
                <a16:creationId xmlns:a16="http://schemas.microsoft.com/office/drawing/2014/main" xmlns="" id="{B2EFC1CD-EB69-4346-A4C7-82525E68912E}"/>
              </a:ext>
            </a:extLst>
          </p:cNvPr>
          <p:cNvGrpSpPr>
            <a:grpSpLocks/>
          </p:cNvGrpSpPr>
          <p:nvPr/>
        </p:nvGrpSpPr>
        <p:grpSpPr bwMode="auto">
          <a:xfrm rot="-3920841">
            <a:off x="8777287" y="1987551"/>
            <a:ext cx="296863" cy="239712"/>
            <a:chOff x="0" y="0"/>
            <a:chExt cx="229" cy="242"/>
          </a:xfrm>
        </p:grpSpPr>
        <p:sp>
          <p:nvSpPr>
            <p:cNvPr id="109748" name="Freeform 161">
              <a:extLst>
                <a:ext uri="{FF2B5EF4-FFF2-40B4-BE49-F238E27FC236}">
                  <a16:creationId xmlns:a16="http://schemas.microsoft.com/office/drawing/2014/main" xmlns="" id="{383830F1-3918-476D-8752-F30413982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" y="0"/>
              <a:ext cx="144" cy="242"/>
            </a:xfrm>
            <a:custGeom>
              <a:avLst/>
              <a:gdLst>
                <a:gd name="T0" fmla="*/ 1 w 213"/>
                <a:gd name="T1" fmla="*/ 1 h 343"/>
                <a:gd name="T2" fmla="*/ 1 w 213"/>
                <a:gd name="T3" fmla="*/ 1 h 343"/>
                <a:gd name="T4" fmla="*/ 1 w 213"/>
                <a:gd name="T5" fmla="*/ 1 h 343"/>
                <a:gd name="T6" fmla="*/ 1 w 213"/>
                <a:gd name="T7" fmla="*/ 1 h 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3"/>
                <a:gd name="T13" fmla="*/ 0 h 343"/>
                <a:gd name="T14" fmla="*/ 213 w 213"/>
                <a:gd name="T15" fmla="*/ 343 h 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3" h="343">
                  <a:moveTo>
                    <a:pt x="205" y="38"/>
                  </a:moveTo>
                  <a:cubicBezTo>
                    <a:pt x="213" y="0"/>
                    <a:pt x="99" y="57"/>
                    <a:pt x="69" y="106"/>
                  </a:cubicBezTo>
                  <a:cubicBezTo>
                    <a:pt x="39" y="155"/>
                    <a:pt x="0" y="343"/>
                    <a:pt x="23" y="332"/>
                  </a:cubicBezTo>
                  <a:cubicBezTo>
                    <a:pt x="46" y="321"/>
                    <a:pt x="197" y="76"/>
                    <a:pt x="205" y="38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9749" name="Freeform 162">
              <a:extLst>
                <a:ext uri="{FF2B5EF4-FFF2-40B4-BE49-F238E27FC236}">
                  <a16:creationId xmlns:a16="http://schemas.microsoft.com/office/drawing/2014/main" xmlns="" id="{E668FE69-3E1D-4347-BC1B-AE3C45165D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996341" flipH="1">
              <a:off x="28" y="13"/>
              <a:ext cx="174" cy="229"/>
            </a:xfrm>
            <a:custGeom>
              <a:avLst/>
              <a:gdLst>
                <a:gd name="T0" fmla="*/ 2 w 213"/>
                <a:gd name="T1" fmla="*/ 1 h 343"/>
                <a:gd name="T2" fmla="*/ 2 w 213"/>
                <a:gd name="T3" fmla="*/ 1 h 343"/>
                <a:gd name="T4" fmla="*/ 2 w 213"/>
                <a:gd name="T5" fmla="*/ 1 h 343"/>
                <a:gd name="T6" fmla="*/ 2 w 213"/>
                <a:gd name="T7" fmla="*/ 1 h 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3"/>
                <a:gd name="T13" fmla="*/ 0 h 343"/>
                <a:gd name="T14" fmla="*/ 213 w 213"/>
                <a:gd name="T15" fmla="*/ 343 h 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3" h="343">
                  <a:moveTo>
                    <a:pt x="205" y="38"/>
                  </a:moveTo>
                  <a:cubicBezTo>
                    <a:pt x="213" y="0"/>
                    <a:pt x="99" y="57"/>
                    <a:pt x="69" y="106"/>
                  </a:cubicBezTo>
                  <a:cubicBezTo>
                    <a:pt x="39" y="155"/>
                    <a:pt x="0" y="343"/>
                    <a:pt x="23" y="332"/>
                  </a:cubicBezTo>
                  <a:cubicBezTo>
                    <a:pt x="46" y="321"/>
                    <a:pt x="197" y="76"/>
                    <a:pt x="205" y="38"/>
                  </a:cubicBezTo>
                  <a:close/>
                </a:path>
              </a:pathLst>
            </a:custGeom>
            <a:gradFill rotWithShape="1">
              <a:gsLst>
                <a:gs pos="0">
                  <a:srgbClr val="008000"/>
                </a:gs>
                <a:gs pos="100000">
                  <a:srgbClr val="3366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9592" name="Group 147">
            <a:extLst>
              <a:ext uri="{FF2B5EF4-FFF2-40B4-BE49-F238E27FC236}">
                <a16:creationId xmlns:a16="http://schemas.microsoft.com/office/drawing/2014/main" xmlns="" id="{02CBEA06-518F-4EBA-AADA-757A07852446}"/>
              </a:ext>
            </a:extLst>
          </p:cNvPr>
          <p:cNvGrpSpPr>
            <a:grpSpLocks/>
          </p:cNvGrpSpPr>
          <p:nvPr/>
        </p:nvGrpSpPr>
        <p:grpSpPr bwMode="auto">
          <a:xfrm rot="-4535453">
            <a:off x="8827294" y="2845594"/>
            <a:ext cx="296863" cy="238125"/>
            <a:chOff x="0" y="0"/>
            <a:chExt cx="229" cy="242"/>
          </a:xfrm>
        </p:grpSpPr>
        <p:sp>
          <p:nvSpPr>
            <p:cNvPr id="109746" name="Freeform 164">
              <a:extLst>
                <a:ext uri="{FF2B5EF4-FFF2-40B4-BE49-F238E27FC236}">
                  <a16:creationId xmlns:a16="http://schemas.microsoft.com/office/drawing/2014/main" xmlns="" id="{1C5494CF-E7CC-4E4A-AB04-DE10210D7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" y="0"/>
              <a:ext cx="144" cy="242"/>
            </a:xfrm>
            <a:custGeom>
              <a:avLst/>
              <a:gdLst>
                <a:gd name="T0" fmla="*/ 1 w 213"/>
                <a:gd name="T1" fmla="*/ 1 h 343"/>
                <a:gd name="T2" fmla="*/ 1 w 213"/>
                <a:gd name="T3" fmla="*/ 1 h 343"/>
                <a:gd name="T4" fmla="*/ 1 w 213"/>
                <a:gd name="T5" fmla="*/ 1 h 343"/>
                <a:gd name="T6" fmla="*/ 1 w 213"/>
                <a:gd name="T7" fmla="*/ 1 h 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3"/>
                <a:gd name="T13" fmla="*/ 0 h 343"/>
                <a:gd name="T14" fmla="*/ 213 w 213"/>
                <a:gd name="T15" fmla="*/ 343 h 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3" h="343">
                  <a:moveTo>
                    <a:pt x="205" y="38"/>
                  </a:moveTo>
                  <a:cubicBezTo>
                    <a:pt x="213" y="0"/>
                    <a:pt x="99" y="57"/>
                    <a:pt x="69" y="106"/>
                  </a:cubicBezTo>
                  <a:cubicBezTo>
                    <a:pt x="39" y="155"/>
                    <a:pt x="0" y="343"/>
                    <a:pt x="23" y="332"/>
                  </a:cubicBezTo>
                  <a:cubicBezTo>
                    <a:pt x="46" y="321"/>
                    <a:pt x="197" y="76"/>
                    <a:pt x="205" y="38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9747" name="Freeform 165">
              <a:extLst>
                <a:ext uri="{FF2B5EF4-FFF2-40B4-BE49-F238E27FC236}">
                  <a16:creationId xmlns:a16="http://schemas.microsoft.com/office/drawing/2014/main" xmlns="" id="{E22B6E22-EE17-4A36-A7D9-E0DAAF8614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996341" flipH="1">
              <a:off x="28" y="13"/>
              <a:ext cx="174" cy="229"/>
            </a:xfrm>
            <a:custGeom>
              <a:avLst/>
              <a:gdLst>
                <a:gd name="T0" fmla="*/ 2 w 213"/>
                <a:gd name="T1" fmla="*/ 1 h 343"/>
                <a:gd name="T2" fmla="*/ 2 w 213"/>
                <a:gd name="T3" fmla="*/ 1 h 343"/>
                <a:gd name="T4" fmla="*/ 2 w 213"/>
                <a:gd name="T5" fmla="*/ 1 h 343"/>
                <a:gd name="T6" fmla="*/ 2 w 213"/>
                <a:gd name="T7" fmla="*/ 1 h 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3"/>
                <a:gd name="T13" fmla="*/ 0 h 343"/>
                <a:gd name="T14" fmla="*/ 213 w 213"/>
                <a:gd name="T15" fmla="*/ 343 h 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3" h="343">
                  <a:moveTo>
                    <a:pt x="205" y="38"/>
                  </a:moveTo>
                  <a:cubicBezTo>
                    <a:pt x="213" y="0"/>
                    <a:pt x="99" y="57"/>
                    <a:pt x="69" y="106"/>
                  </a:cubicBezTo>
                  <a:cubicBezTo>
                    <a:pt x="39" y="155"/>
                    <a:pt x="0" y="343"/>
                    <a:pt x="23" y="332"/>
                  </a:cubicBezTo>
                  <a:cubicBezTo>
                    <a:pt x="46" y="321"/>
                    <a:pt x="197" y="76"/>
                    <a:pt x="205" y="38"/>
                  </a:cubicBezTo>
                  <a:close/>
                </a:path>
              </a:pathLst>
            </a:custGeom>
            <a:gradFill rotWithShape="1">
              <a:gsLst>
                <a:gs pos="0">
                  <a:srgbClr val="008000"/>
                </a:gs>
                <a:gs pos="100000">
                  <a:srgbClr val="3366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9593" name="Group 150">
            <a:extLst>
              <a:ext uri="{FF2B5EF4-FFF2-40B4-BE49-F238E27FC236}">
                <a16:creationId xmlns:a16="http://schemas.microsoft.com/office/drawing/2014/main" xmlns="" id="{CA674253-4215-4FA4-BECA-0AB241C7FAD9}"/>
              </a:ext>
            </a:extLst>
          </p:cNvPr>
          <p:cNvGrpSpPr>
            <a:grpSpLocks/>
          </p:cNvGrpSpPr>
          <p:nvPr/>
        </p:nvGrpSpPr>
        <p:grpSpPr bwMode="auto">
          <a:xfrm rot="801070">
            <a:off x="8567738" y="2420938"/>
            <a:ext cx="311150" cy="234950"/>
            <a:chOff x="0" y="0"/>
            <a:chExt cx="229" cy="242"/>
          </a:xfrm>
        </p:grpSpPr>
        <p:sp>
          <p:nvSpPr>
            <p:cNvPr id="109744" name="Freeform 167">
              <a:extLst>
                <a:ext uri="{FF2B5EF4-FFF2-40B4-BE49-F238E27FC236}">
                  <a16:creationId xmlns:a16="http://schemas.microsoft.com/office/drawing/2014/main" xmlns="" id="{82C651A7-406A-459A-8221-F0A9847EC1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" y="0"/>
              <a:ext cx="144" cy="242"/>
            </a:xfrm>
            <a:custGeom>
              <a:avLst/>
              <a:gdLst>
                <a:gd name="T0" fmla="*/ 1 w 213"/>
                <a:gd name="T1" fmla="*/ 1 h 343"/>
                <a:gd name="T2" fmla="*/ 1 w 213"/>
                <a:gd name="T3" fmla="*/ 1 h 343"/>
                <a:gd name="T4" fmla="*/ 1 w 213"/>
                <a:gd name="T5" fmla="*/ 1 h 343"/>
                <a:gd name="T6" fmla="*/ 1 w 213"/>
                <a:gd name="T7" fmla="*/ 1 h 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3"/>
                <a:gd name="T13" fmla="*/ 0 h 343"/>
                <a:gd name="T14" fmla="*/ 213 w 213"/>
                <a:gd name="T15" fmla="*/ 343 h 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3" h="343">
                  <a:moveTo>
                    <a:pt x="205" y="38"/>
                  </a:moveTo>
                  <a:cubicBezTo>
                    <a:pt x="213" y="0"/>
                    <a:pt x="99" y="57"/>
                    <a:pt x="69" y="106"/>
                  </a:cubicBezTo>
                  <a:cubicBezTo>
                    <a:pt x="39" y="155"/>
                    <a:pt x="0" y="343"/>
                    <a:pt x="23" y="332"/>
                  </a:cubicBezTo>
                  <a:cubicBezTo>
                    <a:pt x="46" y="321"/>
                    <a:pt x="197" y="76"/>
                    <a:pt x="205" y="38"/>
                  </a:cubicBezTo>
                  <a:close/>
                </a:path>
              </a:pathLst>
            </a:custGeom>
            <a:gradFill rotWithShape="1">
              <a:gsLst>
                <a:gs pos="0">
                  <a:srgbClr val="008000"/>
                </a:gs>
                <a:gs pos="100000">
                  <a:srgbClr val="3366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745" name="Freeform 168">
              <a:extLst>
                <a:ext uri="{FF2B5EF4-FFF2-40B4-BE49-F238E27FC236}">
                  <a16:creationId xmlns:a16="http://schemas.microsoft.com/office/drawing/2014/main" xmlns="" id="{9B5893C9-72F1-41E7-B487-49D7F37D2C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996341" flipH="1">
              <a:off x="28" y="13"/>
              <a:ext cx="174" cy="229"/>
            </a:xfrm>
            <a:custGeom>
              <a:avLst/>
              <a:gdLst>
                <a:gd name="T0" fmla="*/ 2 w 213"/>
                <a:gd name="T1" fmla="*/ 1 h 343"/>
                <a:gd name="T2" fmla="*/ 2 w 213"/>
                <a:gd name="T3" fmla="*/ 1 h 343"/>
                <a:gd name="T4" fmla="*/ 2 w 213"/>
                <a:gd name="T5" fmla="*/ 1 h 343"/>
                <a:gd name="T6" fmla="*/ 2 w 213"/>
                <a:gd name="T7" fmla="*/ 1 h 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3"/>
                <a:gd name="T13" fmla="*/ 0 h 343"/>
                <a:gd name="T14" fmla="*/ 213 w 213"/>
                <a:gd name="T15" fmla="*/ 343 h 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3" h="343">
                  <a:moveTo>
                    <a:pt x="205" y="38"/>
                  </a:moveTo>
                  <a:cubicBezTo>
                    <a:pt x="213" y="0"/>
                    <a:pt x="99" y="57"/>
                    <a:pt x="69" y="106"/>
                  </a:cubicBezTo>
                  <a:cubicBezTo>
                    <a:pt x="39" y="155"/>
                    <a:pt x="0" y="343"/>
                    <a:pt x="23" y="332"/>
                  </a:cubicBezTo>
                  <a:cubicBezTo>
                    <a:pt x="46" y="321"/>
                    <a:pt x="197" y="76"/>
                    <a:pt x="205" y="38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109594" name="Group 153">
            <a:extLst>
              <a:ext uri="{FF2B5EF4-FFF2-40B4-BE49-F238E27FC236}">
                <a16:creationId xmlns:a16="http://schemas.microsoft.com/office/drawing/2014/main" xmlns="" id="{5360D41D-4A00-4572-B51E-11D593E46849}"/>
              </a:ext>
            </a:extLst>
          </p:cNvPr>
          <p:cNvGrpSpPr>
            <a:grpSpLocks/>
          </p:cNvGrpSpPr>
          <p:nvPr/>
        </p:nvGrpSpPr>
        <p:grpSpPr bwMode="auto">
          <a:xfrm rot="801070">
            <a:off x="8567738" y="3141663"/>
            <a:ext cx="311150" cy="236537"/>
            <a:chOff x="0" y="0"/>
            <a:chExt cx="229" cy="242"/>
          </a:xfrm>
        </p:grpSpPr>
        <p:sp>
          <p:nvSpPr>
            <p:cNvPr id="109742" name="Freeform 170">
              <a:extLst>
                <a:ext uri="{FF2B5EF4-FFF2-40B4-BE49-F238E27FC236}">
                  <a16:creationId xmlns:a16="http://schemas.microsoft.com/office/drawing/2014/main" xmlns="" id="{FDDC5D37-B501-4985-ABD5-7BDE5F77A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" y="0"/>
              <a:ext cx="144" cy="242"/>
            </a:xfrm>
            <a:custGeom>
              <a:avLst/>
              <a:gdLst>
                <a:gd name="T0" fmla="*/ 1 w 213"/>
                <a:gd name="T1" fmla="*/ 1 h 343"/>
                <a:gd name="T2" fmla="*/ 1 w 213"/>
                <a:gd name="T3" fmla="*/ 1 h 343"/>
                <a:gd name="T4" fmla="*/ 1 w 213"/>
                <a:gd name="T5" fmla="*/ 1 h 343"/>
                <a:gd name="T6" fmla="*/ 1 w 213"/>
                <a:gd name="T7" fmla="*/ 1 h 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3"/>
                <a:gd name="T13" fmla="*/ 0 h 343"/>
                <a:gd name="T14" fmla="*/ 213 w 213"/>
                <a:gd name="T15" fmla="*/ 343 h 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3" h="343">
                  <a:moveTo>
                    <a:pt x="205" y="38"/>
                  </a:moveTo>
                  <a:cubicBezTo>
                    <a:pt x="213" y="0"/>
                    <a:pt x="99" y="57"/>
                    <a:pt x="69" y="106"/>
                  </a:cubicBezTo>
                  <a:cubicBezTo>
                    <a:pt x="39" y="155"/>
                    <a:pt x="0" y="343"/>
                    <a:pt x="23" y="332"/>
                  </a:cubicBezTo>
                  <a:cubicBezTo>
                    <a:pt x="46" y="321"/>
                    <a:pt x="197" y="76"/>
                    <a:pt x="205" y="38"/>
                  </a:cubicBezTo>
                  <a:close/>
                </a:path>
              </a:pathLst>
            </a:custGeom>
            <a:gradFill rotWithShape="1">
              <a:gsLst>
                <a:gs pos="0">
                  <a:srgbClr val="008000"/>
                </a:gs>
                <a:gs pos="100000">
                  <a:srgbClr val="3366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743" name="Freeform 171">
              <a:extLst>
                <a:ext uri="{FF2B5EF4-FFF2-40B4-BE49-F238E27FC236}">
                  <a16:creationId xmlns:a16="http://schemas.microsoft.com/office/drawing/2014/main" xmlns="" id="{A8B468C4-4F94-4089-B763-735D8CDFEC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996341" flipH="1">
              <a:off x="28" y="13"/>
              <a:ext cx="174" cy="229"/>
            </a:xfrm>
            <a:custGeom>
              <a:avLst/>
              <a:gdLst>
                <a:gd name="T0" fmla="*/ 2 w 213"/>
                <a:gd name="T1" fmla="*/ 1 h 343"/>
                <a:gd name="T2" fmla="*/ 2 w 213"/>
                <a:gd name="T3" fmla="*/ 1 h 343"/>
                <a:gd name="T4" fmla="*/ 2 w 213"/>
                <a:gd name="T5" fmla="*/ 1 h 343"/>
                <a:gd name="T6" fmla="*/ 2 w 213"/>
                <a:gd name="T7" fmla="*/ 1 h 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3"/>
                <a:gd name="T13" fmla="*/ 0 h 343"/>
                <a:gd name="T14" fmla="*/ 213 w 213"/>
                <a:gd name="T15" fmla="*/ 343 h 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3" h="343">
                  <a:moveTo>
                    <a:pt x="205" y="38"/>
                  </a:moveTo>
                  <a:cubicBezTo>
                    <a:pt x="213" y="0"/>
                    <a:pt x="99" y="57"/>
                    <a:pt x="69" y="106"/>
                  </a:cubicBezTo>
                  <a:cubicBezTo>
                    <a:pt x="39" y="155"/>
                    <a:pt x="0" y="343"/>
                    <a:pt x="23" y="332"/>
                  </a:cubicBezTo>
                  <a:cubicBezTo>
                    <a:pt x="46" y="321"/>
                    <a:pt x="197" y="76"/>
                    <a:pt x="205" y="38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109595" name="Group 156">
            <a:extLst>
              <a:ext uri="{FF2B5EF4-FFF2-40B4-BE49-F238E27FC236}">
                <a16:creationId xmlns:a16="http://schemas.microsoft.com/office/drawing/2014/main" xmlns="" id="{D939CEBA-0F5E-4E24-89A1-CC8C676DE329}"/>
              </a:ext>
            </a:extLst>
          </p:cNvPr>
          <p:cNvGrpSpPr>
            <a:grpSpLocks/>
          </p:cNvGrpSpPr>
          <p:nvPr/>
        </p:nvGrpSpPr>
        <p:grpSpPr bwMode="auto">
          <a:xfrm rot="-4994473">
            <a:off x="8784432" y="3444081"/>
            <a:ext cx="266700" cy="236537"/>
            <a:chOff x="0" y="0"/>
            <a:chExt cx="229" cy="242"/>
          </a:xfrm>
        </p:grpSpPr>
        <p:sp>
          <p:nvSpPr>
            <p:cNvPr id="109740" name="Freeform 173">
              <a:extLst>
                <a:ext uri="{FF2B5EF4-FFF2-40B4-BE49-F238E27FC236}">
                  <a16:creationId xmlns:a16="http://schemas.microsoft.com/office/drawing/2014/main" xmlns="" id="{2B145FB1-AEF6-43A0-BDCC-A8C0316F0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" y="0"/>
              <a:ext cx="144" cy="242"/>
            </a:xfrm>
            <a:custGeom>
              <a:avLst/>
              <a:gdLst>
                <a:gd name="T0" fmla="*/ 1 w 213"/>
                <a:gd name="T1" fmla="*/ 1 h 343"/>
                <a:gd name="T2" fmla="*/ 1 w 213"/>
                <a:gd name="T3" fmla="*/ 1 h 343"/>
                <a:gd name="T4" fmla="*/ 1 w 213"/>
                <a:gd name="T5" fmla="*/ 1 h 343"/>
                <a:gd name="T6" fmla="*/ 1 w 213"/>
                <a:gd name="T7" fmla="*/ 1 h 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3"/>
                <a:gd name="T13" fmla="*/ 0 h 343"/>
                <a:gd name="T14" fmla="*/ 213 w 213"/>
                <a:gd name="T15" fmla="*/ 343 h 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3" h="343">
                  <a:moveTo>
                    <a:pt x="205" y="38"/>
                  </a:moveTo>
                  <a:cubicBezTo>
                    <a:pt x="213" y="0"/>
                    <a:pt x="99" y="57"/>
                    <a:pt x="69" y="106"/>
                  </a:cubicBezTo>
                  <a:cubicBezTo>
                    <a:pt x="39" y="155"/>
                    <a:pt x="0" y="343"/>
                    <a:pt x="23" y="332"/>
                  </a:cubicBezTo>
                  <a:cubicBezTo>
                    <a:pt x="46" y="321"/>
                    <a:pt x="197" y="76"/>
                    <a:pt x="205" y="38"/>
                  </a:cubicBez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09741" name="Freeform 174">
              <a:extLst>
                <a:ext uri="{FF2B5EF4-FFF2-40B4-BE49-F238E27FC236}">
                  <a16:creationId xmlns:a16="http://schemas.microsoft.com/office/drawing/2014/main" xmlns="" id="{2D9651F4-A007-4348-96EB-61EFB1F6EF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996341" flipH="1">
              <a:off x="28" y="13"/>
              <a:ext cx="174" cy="229"/>
            </a:xfrm>
            <a:custGeom>
              <a:avLst/>
              <a:gdLst>
                <a:gd name="T0" fmla="*/ 2 w 213"/>
                <a:gd name="T1" fmla="*/ 1 h 343"/>
                <a:gd name="T2" fmla="*/ 2 w 213"/>
                <a:gd name="T3" fmla="*/ 1 h 343"/>
                <a:gd name="T4" fmla="*/ 2 w 213"/>
                <a:gd name="T5" fmla="*/ 1 h 343"/>
                <a:gd name="T6" fmla="*/ 2 w 213"/>
                <a:gd name="T7" fmla="*/ 1 h 3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3"/>
                <a:gd name="T13" fmla="*/ 0 h 343"/>
                <a:gd name="T14" fmla="*/ 213 w 213"/>
                <a:gd name="T15" fmla="*/ 343 h 3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3" h="343">
                  <a:moveTo>
                    <a:pt x="205" y="38"/>
                  </a:moveTo>
                  <a:cubicBezTo>
                    <a:pt x="213" y="0"/>
                    <a:pt x="99" y="57"/>
                    <a:pt x="69" y="106"/>
                  </a:cubicBezTo>
                  <a:cubicBezTo>
                    <a:pt x="39" y="155"/>
                    <a:pt x="0" y="343"/>
                    <a:pt x="23" y="332"/>
                  </a:cubicBezTo>
                  <a:cubicBezTo>
                    <a:pt x="46" y="321"/>
                    <a:pt x="197" y="76"/>
                    <a:pt x="205" y="38"/>
                  </a:cubicBezTo>
                  <a:close/>
                </a:path>
              </a:pathLst>
            </a:custGeom>
            <a:gradFill rotWithShape="1">
              <a:gsLst>
                <a:gs pos="0">
                  <a:srgbClr val="008000"/>
                </a:gs>
                <a:gs pos="100000">
                  <a:srgbClr val="3366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9596" name="Group 159">
            <a:extLst>
              <a:ext uri="{FF2B5EF4-FFF2-40B4-BE49-F238E27FC236}">
                <a16:creationId xmlns:a16="http://schemas.microsoft.com/office/drawing/2014/main" xmlns="" id="{352D1F8E-E7A9-486A-BDF3-39E2C62AD745}"/>
              </a:ext>
            </a:extLst>
          </p:cNvPr>
          <p:cNvGrpSpPr>
            <a:grpSpLocks/>
          </p:cNvGrpSpPr>
          <p:nvPr/>
        </p:nvGrpSpPr>
        <p:grpSpPr bwMode="auto">
          <a:xfrm>
            <a:off x="6661150" y="0"/>
            <a:ext cx="638175" cy="1582738"/>
            <a:chOff x="0" y="0"/>
            <a:chExt cx="402" cy="997"/>
          </a:xfrm>
        </p:grpSpPr>
        <p:grpSp>
          <p:nvGrpSpPr>
            <p:cNvPr id="109727" name="Group 160">
              <a:extLst>
                <a:ext uri="{FF2B5EF4-FFF2-40B4-BE49-F238E27FC236}">
                  <a16:creationId xmlns:a16="http://schemas.microsoft.com/office/drawing/2014/main" xmlns="" id="{3057D4B9-31A0-4A02-84DB-F0812BB47C60}"/>
                </a:ext>
              </a:extLst>
            </p:cNvPr>
            <p:cNvGrpSpPr>
              <a:grpSpLocks/>
            </p:cNvGrpSpPr>
            <p:nvPr/>
          </p:nvGrpSpPr>
          <p:grpSpPr bwMode="auto">
            <a:xfrm rot="1368130">
              <a:off x="22" y="0"/>
              <a:ext cx="217" cy="198"/>
              <a:chOff x="0" y="0"/>
              <a:chExt cx="229" cy="242"/>
            </a:xfrm>
          </p:grpSpPr>
          <p:sp>
            <p:nvSpPr>
              <p:cNvPr id="109738" name="Freeform 177">
                <a:extLst>
                  <a:ext uri="{FF2B5EF4-FFF2-40B4-BE49-F238E27FC236}">
                    <a16:creationId xmlns:a16="http://schemas.microsoft.com/office/drawing/2014/main" xmlns="" id="{71C07D5E-4E01-4214-8724-DE1491823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739" name="Freeform 178">
                <a:extLst>
                  <a:ext uri="{FF2B5EF4-FFF2-40B4-BE49-F238E27FC236}">
                    <a16:creationId xmlns:a16="http://schemas.microsoft.com/office/drawing/2014/main" xmlns="" id="{2759C415-2543-4A4E-9667-AB79BCB6B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rgbClr val="85B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9728" name="AutoShape 179">
              <a:extLst>
                <a:ext uri="{FF2B5EF4-FFF2-40B4-BE49-F238E27FC236}">
                  <a16:creationId xmlns:a16="http://schemas.microsoft.com/office/drawing/2014/main" xmlns="" id="{E230CB57-5A30-4AFD-82A0-1A3F0536F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0"/>
              <a:ext cx="22" cy="8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909 w 21600"/>
                <a:gd name="T13" fmla="*/ 4499 h 21600"/>
                <a:gd name="T14" fmla="*/ 16691 w 21600"/>
                <a:gd name="T15" fmla="*/ 17101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8000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9729" name="Group 164">
              <a:extLst>
                <a:ext uri="{FF2B5EF4-FFF2-40B4-BE49-F238E27FC236}">
                  <a16:creationId xmlns:a16="http://schemas.microsoft.com/office/drawing/2014/main" xmlns="" id="{77BE2DE6-F7D4-4D16-825A-532F5F3F95FE}"/>
                </a:ext>
              </a:extLst>
            </p:cNvPr>
            <p:cNvGrpSpPr>
              <a:grpSpLocks/>
            </p:cNvGrpSpPr>
            <p:nvPr/>
          </p:nvGrpSpPr>
          <p:grpSpPr bwMode="auto">
            <a:xfrm rot="-3920841">
              <a:off x="184" y="159"/>
              <a:ext cx="187" cy="229"/>
              <a:chOff x="0" y="0"/>
              <a:chExt cx="229" cy="242"/>
            </a:xfrm>
          </p:grpSpPr>
          <p:sp>
            <p:nvSpPr>
              <p:cNvPr id="109736" name="Freeform 181">
                <a:extLst>
                  <a:ext uri="{FF2B5EF4-FFF2-40B4-BE49-F238E27FC236}">
                    <a16:creationId xmlns:a16="http://schemas.microsoft.com/office/drawing/2014/main" xmlns="" id="{6A9A516F-86F2-4F9E-BAB1-DAAB6C4FE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9737" name="Freeform 182">
                <a:extLst>
                  <a:ext uri="{FF2B5EF4-FFF2-40B4-BE49-F238E27FC236}">
                    <a16:creationId xmlns:a16="http://schemas.microsoft.com/office/drawing/2014/main" xmlns="" id="{A39A30F8-A5ED-4620-8EBE-7638F9B1E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730" name="Group 167">
              <a:extLst>
                <a:ext uri="{FF2B5EF4-FFF2-40B4-BE49-F238E27FC236}">
                  <a16:creationId xmlns:a16="http://schemas.microsoft.com/office/drawing/2014/main" xmlns="" id="{73E0B990-B2DC-483C-A63B-6FD73F2EA47B}"/>
                </a:ext>
              </a:extLst>
            </p:cNvPr>
            <p:cNvGrpSpPr>
              <a:grpSpLocks/>
            </p:cNvGrpSpPr>
            <p:nvPr/>
          </p:nvGrpSpPr>
          <p:grpSpPr bwMode="auto">
            <a:xfrm rot="1368130">
              <a:off x="0" y="297"/>
              <a:ext cx="239" cy="198"/>
              <a:chOff x="0" y="0"/>
              <a:chExt cx="229" cy="242"/>
            </a:xfrm>
          </p:grpSpPr>
          <p:sp>
            <p:nvSpPr>
              <p:cNvPr id="109734" name="Freeform 184">
                <a:extLst>
                  <a:ext uri="{FF2B5EF4-FFF2-40B4-BE49-F238E27FC236}">
                    <a16:creationId xmlns:a16="http://schemas.microsoft.com/office/drawing/2014/main" xmlns="" id="{7BD3BD66-AD1A-4459-85F6-D2A7BE2B6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735" name="Freeform 185">
                <a:extLst>
                  <a:ext uri="{FF2B5EF4-FFF2-40B4-BE49-F238E27FC236}">
                    <a16:creationId xmlns:a16="http://schemas.microsoft.com/office/drawing/2014/main" xmlns="" id="{A881BE3D-78DE-497B-BE7B-907CB8CCD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731" name="Group 170">
              <a:extLst>
                <a:ext uri="{FF2B5EF4-FFF2-40B4-BE49-F238E27FC236}">
                  <a16:creationId xmlns:a16="http://schemas.microsoft.com/office/drawing/2014/main" xmlns="" id="{F79CE467-B09E-4D19-820F-D1C1C72082A9}"/>
                </a:ext>
              </a:extLst>
            </p:cNvPr>
            <p:cNvGrpSpPr>
              <a:grpSpLocks/>
            </p:cNvGrpSpPr>
            <p:nvPr/>
          </p:nvGrpSpPr>
          <p:grpSpPr bwMode="auto">
            <a:xfrm rot="-2869968">
              <a:off x="117" y="844"/>
              <a:ext cx="175" cy="111"/>
              <a:chOff x="0" y="0"/>
              <a:chExt cx="229" cy="242"/>
            </a:xfrm>
          </p:grpSpPr>
          <p:sp>
            <p:nvSpPr>
              <p:cNvPr id="109732" name="Freeform 187">
                <a:extLst>
                  <a:ext uri="{FF2B5EF4-FFF2-40B4-BE49-F238E27FC236}">
                    <a16:creationId xmlns:a16="http://schemas.microsoft.com/office/drawing/2014/main" xmlns="" id="{2C72622F-6A67-4AE3-963E-940F633CF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9733" name="Freeform 188">
                <a:extLst>
                  <a:ext uri="{FF2B5EF4-FFF2-40B4-BE49-F238E27FC236}">
                    <a16:creationId xmlns:a16="http://schemas.microsoft.com/office/drawing/2014/main" xmlns="" id="{CB2F929C-5029-438F-9AF5-48B1F593D3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9597" name="Rectangle 189">
            <a:extLst>
              <a:ext uri="{FF2B5EF4-FFF2-40B4-BE49-F238E27FC236}">
                <a16:creationId xmlns:a16="http://schemas.microsoft.com/office/drawing/2014/main" xmlns="" id="{F5FBC102-7BC0-4836-9A35-5767DD9B3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638" y="0"/>
            <a:ext cx="684212" cy="1268413"/>
          </a:xfrm>
          <a:prstGeom prst="rect">
            <a:avLst/>
          </a:prstGeom>
          <a:gradFill rotWithShape="1">
            <a:gsLst>
              <a:gs pos="0">
                <a:schemeClr val="bg1">
                  <a:alpha val="62000"/>
                </a:schemeClr>
              </a:gs>
              <a:gs pos="100000">
                <a:schemeClr val="bg1">
                  <a:alpha val="3000"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9598" name="Group 174">
            <a:extLst>
              <a:ext uri="{FF2B5EF4-FFF2-40B4-BE49-F238E27FC236}">
                <a16:creationId xmlns:a16="http://schemas.microsoft.com/office/drawing/2014/main" xmlns="" id="{5A12ABBA-5D3B-48D8-903F-4162BD1CA9CA}"/>
              </a:ext>
            </a:extLst>
          </p:cNvPr>
          <p:cNvGrpSpPr>
            <a:grpSpLocks/>
          </p:cNvGrpSpPr>
          <p:nvPr/>
        </p:nvGrpSpPr>
        <p:grpSpPr bwMode="auto">
          <a:xfrm>
            <a:off x="5903913" y="0"/>
            <a:ext cx="792162" cy="2600325"/>
            <a:chOff x="0" y="0"/>
            <a:chExt cx="499" cy="1833"/>
          </a:xfrm>
        </p:grpSpPr>
        <p:grpSp>
          <p:nvGrpSpPr>
            <p:cNvPr id="109693" name="Group 175">
              <a:extLst>
                <a:ext uri="{FF2B5EF4-FFF2-40B4-BE49-F238E27FC236}">
                  <a16:creationId xmlns:a16="http://schemas.microsoft.com/office/drawing/2014/main" xmlns="" id="{C3B91087-AA77-44A5-BD1F-E1DDFBF4D272}"/>
                </a:ext>
              </a:extLst>
            </p:cNvPr>
            <p:cNvGrpSpPr>
              <a:grpSpLocks/>
            </p:cNvGrpSpPr>
            <p:nvPr/>
          </p:nvGrpSpPr>
          <p:grpSpPr bwMode="auto">
            <a:xfrm rot="1368130">
              <a:off x="25" y="0"/>
              <a:ext cx="253" cy="198"/>
              <a:chOff x="0" y="0"/>
              <a:chExt cx="229" cy="242"/>
            </a:xfrm>
          </p:grpSpPr>
          <p:sp>
            <p:nvSpPr>
              <p:cNvPr id="109725" name="Freeform 192">
                <a:extLst>
                  <a:ext uri="{FF2B5EF4-FFF2-40B4-BE49-F238E27FC236}">
                    <a16:creationId xmlns:a16="http://schemas.microsoft.com/office/drawing/2014/main" xmlns="" id="{7D010F18-6216-47BD-A9E0-078577759E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726" name="Freeform 193">
                <a:extLst>
                  <a:ext uri="{FF2B5EF4-FFF2-40B4-BE49-F238E27FC236}">
                    <a16:creationId xmlns:a16="http://schemas.microsoft.com/office/drawing/2014/main" xmlns="" id="{2077E230-3AED-4D76-B3A9-F28083F62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rgbClr val="85B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9694" name="AutoShape 194">
              <a:extLst>
                <a:ext uri="{FF2B5EF4-FFF2-40B4-BE49-F238E27FC236}">
                  <a16:creationId xmlns:a16="http://schemas.microsoft.com/office/drawing/2014/main" xmlns="" id="{5B80EA55-6EC8-4C99-A810-4D079196E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" y="0"/>
              <a:ext cx="22" cy="170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909 w 21600"/>
                <a:gd name="T13" fmla="*/ 4495 h 21600"/>
                <a:gd name="T14" fmla="*/ 16691 w 21600"/>
                <a:gd name="T15" fmla="*/ 1710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8000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9695" name="Group 179">
              <a:extLst>
                <a:ext uri="{FF2B5EF4-FFF2-40B4-BE49-F238E27FC236}">
                  <a16:creationId xmlns:a16="http://schemas.microsoft.com/office/drawing/2014/main" xmlns="" id="{876DD6F4-5CB3-4E4B-A214-0A9BD6A0EE88}"/>
                </a:ext>
              </a:extLst>
            </p:cNvPr>
            <p:cNvGrpSpPr>
              <a:grpSpLocks/>
            </p:cNvGrpSpPr>
            <p:nvPr/>
          </p:nvGrpSpPr>
          <p:grpSpPr bwMode="auto">
            <a:xfrm rot="-3920841">
              <a:off x="239" y="140"/>
              <a:ext cx="187" cy="267"/>
              <a:chOff x="0" y="0"/>
              <a:chExt cx="229" cy="242"/>
            </a:xfrm>
          </p:grpSpPr>
          <p:sp>
            <p:nvSpPr>
              <p:cNvPr id="109723" name="Freeform 196">
                <a:extLst>
                  <a:ext uri="{FF2B5EF4-FFF2-40B4-BE49-F238E27FC236}">
                    <a16:creationId xmlns:a16="http://schemas.microsoft.com/office/drawing/2014/main" xmlns="" id="{C92D544F-C2AB-47FB-979D-71A7619A2C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9724" name="Freeform 197">
                <a:extLst>
                  <a:ext uri="{FF2B5EF4-FFF2-40B4-BE49-F238E27FC236}">
                    <a16:creationId xmlns:a16="http://schemas.microsoft.com/office/drawing/2014/main" xmlns="" id="{CEA8ABBF-130E-4CCE-A66E-087F5BEF1B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696" name="Group 182">
              <a:extLst>
                <a:ext uri="{FF2B5EF4-FFF2-40B4-BE49-F238E27FC236}">
                  <a16:creationId xmlns:a16="http://schemas.microsoft.com/office/drawing/2014/main" xmlns="" id="{6AD0EB47-C60C-4AF0-83CC-6C4ECC8FD55F}"/>
                </a:ext>
              </a:extLst>
            </p:cNvPr>
            <p:cNvGrpSpPr>
              <a:grpSpLocks/>
            </p:cNvGrpSpPr>
            <p:nvPr/>
          </p:nvGrpSpPr>
          <p:grpSpPr bwMode="auto">
            <a:xfrm rot="801070">
              <a:off x="78" y="686"/>
              <a:ext cx="229" cy="148"/>
              <a:chOff x="0" y="0"/>
              <a:chExt cx="229" cy="242"/>
            </a:xfrm>
          </p:grpSpPr>
          <p:sp>
            <p:nvSpPr>
              <p:cNvPr id="109721" name="Freeform 199">
                <a:extLst>
                  <a:ext uri="{FF2B5EF4-FFF2-40B4-BE49-F238E27FC236}">
                    <a16:creationId xmlns:a16="http://schemas.microsoft.com/office/drawing/2014/main" xmlns="" id="{3F8F42F4-5681-4E85-9218-3B0916853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722" name="Freeform 200">
                <a:extLst>
                  <a:ext uri="{FF2B5EF4-FFF2-40B4-BE49-F238E27FC236}">
                    <a16:creationId xmlns:a16="http://schemas.microsoft.com/office/drawing/2014/main" xmlns="" id="{3A5E4E5D-BA35-4600-B933-3A0C6C3B4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697" name="Group 185">
              <a:extLst>
                <a:ext uri="{FF2B5EF4-FFF2-40B4-BE49-F238E27FC236}">
                  <a16:creationId xmlns:a16="http://schemas.microsoft.com/office/drawing/2014/main" xmlns="" id="{C67E9D7B-582C-4B8E-8EF2-8635A6E1F017}"/>
                </a:ext>
              </a:extLst>
            </p:cNvPr>
            <p:cNvGrpSpPr>
              <a:grpSpLocks/>
            </p:cNvGrpSpPr>
            <p:nvPr/>
          </p:nvGrpSpPr>
          <p:grpSpPr bwMode="auto">
            <a:xfrm rot="1368130">
              <a:off x="0" y="297"/>
              <a:ext cx="278" cy="198"/>
              <a:chOff x="0" y="0"/>
              <a:chExt cx="229" cy="242"/>
            </a:xfrm>
          </p:grpSpPr>
          <p:sp>
            <p:nvSpPr>
              <p:cNvPr id="109719" name="Freeform 202">
                <a:extLst>
                  <a:ext uri="{FF2B5EF4-FFF2-40B4-BE49-F238E27FC236}">
                    <a16:creationId xmlns:a16="http://schemas.microsoft.com/office/drawing/2014/main" xmlns="" id="{16ABEB88-14F8-42A1-9EDF-8DA384AB0E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720" name="Freeform 203">
                <a:extLst>
                  <a:ext uri="{FF2B5EF4-FFF2-40B4-BE49-F238E27FC236}">
                    <a16:creationId xmlns:a16="http://schemas.microsoft.com/office/drawing/2014/main" xmlns="" id="{D7ACF784-BA3E-4EF3-B88A-B4FC650A7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698" name="Group 188">
              <a:extLst>
                <a:ext uri="{FF2B5EF4-FFF2-40B4-BE49-F238E27FC236}">
                  <a16:creationId xmlns:a16="http://schemas.microsoft.com/office/drawing/2014/main" xmlns="" id="{E958C422-DC52-4928-B0E4-3BCC9A508033}"/>
                </a:ext>
              </a:extLst>
            </p:cNvPr>
            <p:cNvGrpSpPr>
              <a:grpSpLocks/>
            </p:cNvGrpSpPr>
            <p:nvPr/>
          </p:nvGrpSpPr>
          <p:grpSpPr bwMode="auto">
            <a:xfrm rot="-3920841">
              <a:off x="262" y="561"/>
              <a:ext cx="188" cy="267"/>
              <a:chOff x="0" y="0"/>
              <a:chExt cx="229" cy="242"/>
            </a:xfrm>
          </p:grpSpPr>
          <p:sp>
            <p:nvSpPr>
              <p:cNvPr id="109717" name="Freeform 205">
                <a:extLst>
                  <a:ext uri="{FF2B5EF4-FFF2-40B4-BE49-F238E27FC236}">
                    <a16:creationId xmlns:a16="http://schemas.microsoft.com/office/drawing/2014/main" xmlns="" id="{B6508DE8-5DF5-4040-84C2-C0CFDAB459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9718" name="Freeform 206">
                <a:extLst>
                  <a:ext uri="{FF2B5EF4-FFF2-40B4-BE49-F238E27FC236}">
                    <a16:creationId xmlns:a16="http://schemas.microsoft.com/office/drawing/2014/main" xmlns="" id="{4480952E-E190-43EB-B8FC-8E53BC6B6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699" name="Group 191">
              <a:extLst>
                <a:ext uri="{FF2B5EF4-FFF2-40B4-BE49-F238E27FC236}">
                  <a16:creationId xmlns:a16="http://schemas.microsoft.com/office/drawing/2014/main" xmlns="" id="{AD9C41C0-8DA9-4D76-B3E5-94D078DA48AB}"/>
                </a:ext>
              </a:extLst>
            </p:cNvPr>
            <p:cNvGrpSpPr>
              <a:grpSpLocks/>
            </p:cNvGrpSpPr>
            <p:nvPr/>
          </p:nvGrpSpPr>
          <p:grpSpPr bwMode="auto">
            <a:xfrm rot="-3920841">
              <a:off x="213" y="812"/>
              <a:ext cx="187" cy="175"/>
              <a:chOff x="0" y="0"/>
              <a:chExt cx="229" cy="242"/>
            </a:xfrm>
          </p:grpSpPr>
          <p:sp>
            <p:nvSpPr>
              <p:cNvPr id="109715" name="Freeform 208">
                <a:extLst>
                  <a:ext uri="{FF2B5EF4-FFF2-40B4-BE49-F238E27FC236}">
                    <a16:creationId xmlns:a16="http://schemas.microsoft.com/office/drawing/2014/main" xmlns="" id="{9B07D6D0-18E5-4533-8D9C-07D49918D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9716" name="Freeform 209">
                <a:extLst>
                  <a:ext uri="{FF2B5EF4-FFF2-40B4-BE49-F238E27FC236}">
                    <a16:creationId xmlns:a16="http://schemas.microsoft.com/office/drawing/2014/main" xmlns="" id="{380EBC41-DD6C-4C89-8ED7-765DB64C6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700" name="Group 194">
              <a:extLst>
                <a:ext uri="{FF2B5EF4-FFF2-40B4-BE49-F238E27FC236}">
                  <a16:creationId xmlns:a16="http://schemas.microsoft.com/office/drawing/2014/main" xmlns="" id="{C8C8B948-7FC6-4E44-90B3-0FFA0A67B2EF}"/>
                </a:ext>
              </a:extLst>
            </p:cNvPr>
            <p:cNvGrpSpPr>
              <a:grpSpLocks/>
            </p:cNvGrpSpPr>
            <p:nvPr/>
          </p:nvGrpSpPr>
          <p:grpSpPr bwMode="auto">
            <a:xfrm rot="-4306443">
              <a:off x="209" y="1254"/>
              <a:ext cx="187" cy="176"/>
              <a:chOff x="0" y="0"/>
              <a:chExt cx="229" cy="242"/>
            </a:xfrm>
          </p:grpSpPr>
          <p:sp>
            <p:nvSpPr>
              <p:cNvPr id="109713" name="Freeform 211">
                <a:extLst>
                  <a:ext uri="{FF2B5EF4-FFF2-40B4-BE49-F238E27FC236}">
                    <a16:creationId xmlns:a16="http://schemas.microsoft.com/office/drawing/2014/main" xmlns="" id="{7A507BDB-E623-490C-BD78-3AD617773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9714" name="Freeform 212">
                <a:extLst>
                  <a:ext uri="{FF2B5EF4-FFF2-40B4-BE49-F238E27FC236}">
                    <a16:creationId xmlns:a16="http://schemas.microsoft.com/office/drawing/2014/main" xmlns="" id="{6D021DAE-44EA-4FC3-986A-A99F10883D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701" name="Group 197">
              <a:extLst>
                <a:ext uri="{FF2B5EF4-FFF2-40B4-BE49-F238E27FC236}">
                  <a16:creationId xmlns:a16="http://schemas.microsoft.com/office/drawing/2014/main" xmlns="" id="{8E326C66-B1A5-4660-96A5-6DFD9C0A9002}"/>
                </a:ext>
              </a:extLst>
            </p:cNvPr>
            <p:cNvGrpSpPr>
              <a:grpSpLocks/>
            </p:cNvGrpSpPr>
            <p:nvPr/>
          </p:nvGrpSpPr>
          <p:grpSpPr bwMode="auto">
            <a:xfrm rot="801070">
              <a:off x="51" y="1053"/>
              <a:ext cx="228" cy="148"/>
              <a:chOff x="0" y="0"/>
              <a:chExt cx="229" cy="242"/>
            </a:xfrm>
          </p:grpSpPr>
          <p:sp>
            <p:nvSpPr>
              <p:cNvPr id="109711" name="Freeform 214">
                <a:extLst>
                  <a:ext uri="{FF2B5EF4-FFF2-40B4-BE49-F238E27FC236}">
                    <a16:creationId xmlns:a16="http://schemas.microsoft.com/office/drawing/2014/main" xmlns="" id="{67D4FB2B-FBE4-45CB-A0F3-A81399771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712" name="Freeform 215">
                <a:extLst>
                  <a:ext uri="{FF2B5EF4-FFF2-40B4-BE49-F238E27FC236}">
                    <a16:creationId xmlns:a16="http://schemas.microsoft.com/office/drawing/2014/main" xmlns="" id="{9D490502-0F80-4E9A-9FBB-0CD4D3541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702" name="Group 200">
              <a:extLst>
                <a:ext uri="{FF2B5EF4-FFF2-40B4-BE49-F238E27FC236}">
                  <a16:creationId xmlns:a16="http://schemas.microsoft.com/office/drawing/2014/main" xmlns="" id="{3CD944DA-D686-461D-9C16-93ED9A2AF5F2}"/>
                </a:ext>
              </a:extLst>
            </p:cNvPr>
            <p:cNvGrpSpPr>
              <a:grpSpLocks/>
            </p:cNvGrpSpPr>
            <p:nvPr/>
          </p:nvGrpSpPr>
          <p:grpSpPr bwMode="auto">
            <a:xfrm rot="801070">
              <a:off x="51" y="1461"/>
              <a:ext cx="228" cy="149"/>
              <a:chOff x="0" y="0"/>
              <a:chExt cx="229" cy="242"/>
            </a:xfrm>
          </p:grpSpPr>
          <p:sp>
            <p:nvSpPr>
              <p:cNvPr id="109709" name="Freeform 217">
                <a:extLst>
                  <a:ext uri="{FF2B5EF4-FFF2-40B4-BE49-F238E27FC236}">
                    <a16:creationId xmlns:a16="http://schemas.microsoft.com/office/drawing/2014/main" xmlns="" id="{909D9C6C-671C-4FD7-9271-7D6B4EC80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710" name="Freeform 218">
                <a:extLst>
                  <a:ext uri="{FF2B5EF4-FFF2-40B4-BE49-F238E27FC236}">
                    <a16:creationId xmlns:a16="http://schemas.microsoft.com/office/drawing/2014/main" xmlns="" id="{04B51592-AB55-4B49-91D6-E72BDCA9F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703" name="Group 203">
              <a:extLst>
                <a:ext uri="{FF2B5EF4-FFF2-40B4-BE49-F238E27FC236}">
                  <a16:creationId xmlns:a16="http://schemas.microsoft.com/office/drawing/2014/main" xmlns="" id="{F35CA071-1EB4-4EA2-B699-0FD2062DC856}"/>
                </a:ext>
              </a:extLst>
            </p:cNvPr>
            <p:cNvGrpSpPr>
              <a:grpSpLocks/>
            </p:cNvGrpSpPr>
            <p:nvPr/>
          </p:nvGrpSpPr>
          <p:grpSpPr bwMode="auto">
            <a:xfrm rot="-2487186">
              <a:off x="150" y="1722"/>
              <a:ext cx="203" cy="111"/>
              <a:chOff x="0" y="0"/>
              <a:chExt cx="229" cy="242"/>
            </a:xfrm>
          </p:grpSpPr>
          <p:sp>
            <p:nvSpPr>
              <p:cNvPr id="109707" name="Freeform 220">
                <a:extLst>
                  <a:ext uri="{FF2B5EF4-FFF2-40B4-BE49-F238E27FC236}">
                    <a16:creationId xmlns:a16="http://schemas.microsoft.com/office/drawing/2014/main" xmlns="" id="{ADADB3DB-63A9-494C-9B21-CF3499222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708" name="Freeform 221">
                <a:extLst>
                  <a:ext uri="{FF2B5EF4-FFF2-40B4-BE49-F238E27FC236}">
                    <a16:creationId xmlns:a16="http://schemas.microsoft.com/office/drawing/2014/main" xmlns="" id="{371D68D2-F013-440A-87C8-71D8F219D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704" name="Group 206">
              <a:extLst>
                <a:ext uri="{FF2B5EF4-FFF2-40B4-BE49-F238E27FC236}">
                  <a16:creationId xmlns:a16="http://schemas.microsoft.com/office/drawing/2014/main" xmlns="" id="{4E79C585-3C08-4BF2-86B2-0E711C2A6278}"/>
                </a:ext>
              </a:extLst>
            </p:cNvPr>
            <p:cNvGrpSpPr>
              <a:grpSpLocks/>
            </p:cNvGrpSpPr>
            <p:nvPr/>
          </p:nvGrpSpPr>
          <p:grpSpPr bwMode="auto">
            <a:xfrm rot="-4994473">
              <a:off x="243" y="1542"/>
              <a:ext cx="168" cy="173"/>
              <a:chOff x="0" y="0"/>
              <a:chExt cx="229" cy="242"/>
            </a:xfrm>
          </p:grpSpPr>
          <p:sp>
            <p:nvSpPr>
              <p:cNvPr id="109705" name="Freeform 223">
                <a:extLst>
                  <a:ext uri="{FF2B5EF4-FFF2-40B4-BE49-F238E27FC236}">
                    <a16:creationId xmlns:a16="http://schemas.microsoft.com/office/drawing/2014/main" xmlns="" id="{7CCB091A-42FB-4DAC-96AC-1DD929044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9706" name="Freeform 224">
                <a:extLst>
                  <a:ext uri="{FF2B5EF4-FFF2-40B4-BE49-F238E27FC236}">
                    <a16:creationId xmlns:a16="http://schemas.microsoft.com/office/drawing/2014/main" xmlns="" id="{9432DD5A-B931-41D8-B568-A454C21A7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9599" name="Group 209">
            <a:extLst>
              <a:ext uri="{FF2B5EF4-FFF2-40B4-BE49-F238E27FC236}">
                <a16:creationId xmlns:a16="http://schemas.microsoft.com/office/drawing/2014/main" xmlns="" id="{48257A3F-9849-4D1D-B2C4-96E299DB1697}"/>
              </a:ext>
            </a:extLst>
          </p:cNvPr>
          <p:cNvGrpSpPr>
            <a:grpSpLocks/>
          </p:cNvGrpSpPr>
          <p:nvPr/>
        </p:nvGrpSpPr>
        <p:grpSpPr bwMode="auto">
          <a:xfrm>
            <a:off x="5111750" y="0"/>
            <a:ext cx="539750" cy="2519363"/>
            <a:chOff x="0" y="0"/>
            <a:chExt cx="431" cy="2750"/>
          </a:xfrm>
        </p:grpSpPr>
        <p:grpSp>
          <p:nvGrpSpPr>
            <p:cNvPr id="109653" name="Group 210">
              <a:extLst>
                <a:ext uri="{FF2B5EF4-FFF2-40B4-BE49-F238E27FC236}">
                  <a16:creationId xmlns:a16="http://schemas.microsoft.com/office/drawing/2014/main" xmlns="" id="{EADD7FF7-A64A-4F8F-B344-691477E0CB5B}"/>
                </a:ext>
              </a:extLst>
            </p:cNvPr>
            <p:cNvGrpSpPr>
              <a:grpSpLocks/>
            </p:cNvGrpSpPr>
            <p:nvPr/>
          </p:nvGrpSpPr>
          <p:grpSpPr bwMode="auto">
            <a:xfrm rot="1368130">
              <a:off x="23" y="0"/>
              <a:ext cx="229" cy="242"/>
              <a:chOff x="0" y="0"/>
              <a:chExt cx="229" cy="242"/>
            </a:xfrm>
          </p:grpSpPr>
          <p:sp>
            <p:nvSpPr>
              <p:cNvPr id="109691" name="Freeform 227">
                <a:extLst>
                  <a:ext uri="{FF2B5EF4-FFF2-40B4-BE49-F238E27FC236}">
                    <a16:creationId xmlns:a16="http://schemas.microsoft.com/office/drawing/2014/main" xmlns="" id="{C2C57D5B-A271-473F-9147-0A079431D6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692" name="Freeform 228">
                <a:extLst>
                  <a:ext uri="{FF2B5EF4-FFF2-40B4-BE49-F238E27FC236}">
                    <a16:creationId xmlns:a16="http://schemas.microsoft.com/office/drawing/2014/main" xmlns="" id="{43539235-4973-4647-A202-058087B44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rgbClr val="85B4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9654" name="AutoShape 229">
              <a:extLst>
                <a:ext uri="{FF2B5EF4-FFF2-40B4-BE49-F238E27FC236}">
                  <a16:creationId xmlns:a16="http://schemas.microsoft.com/office/drawing/2014/main" xmlns="" id="{E5A71AC2-A476-44DC-86F5-CADF408A7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" y="0"/>
              <a:ext cx="23" cy="265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696 w 21600"/>
                <a:gd name="T13" fmla="*/ 4500 h 21600"/>
                <a:gd name="T14" fmla="*/ 16904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8000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9655" name="Group 214">
              <a:extLst>
                <a:ext uri="{FF2B5EF4-FFF2-40B4-BE49-F238E27FC236}">
                  <a16:creationId xmlns:a16="http://schemas.microsoft.com/office/drawing/2014/main" xmlns="" id="{8E099A7E-E738-4D06-8D0F-EAD85ADCDB88}"/>
                </a:ext>
              </a:extLst>
            </p:cNvPr>
            <p:cNvGrpSpPr>
              <a:grpSpLocks/>
            </p:cNvGrpSpPr>
            <p:nvPr/>
          </p:nvGrpSpPr>
          <p:grpSpPr bwMode="auto">
            <a:xfrm rot="-3920841">
              <a:off x="178" y="216"/>
              <a:ext cx="229" cy="242"/>
              <a:chOff x="0" y="0"/>
              <a:chExt cx="229" cy="242"/>
            </a:xfrm>
          </p:grpSpPr>
          <p:sp>
            <p:nvSpPr>
              <p:cNvPr id="109689" name="Freeform 231">
                <a:extLst>
                  <a:ext uri="{FF2B5EF4-FFF2-40B4-BE49-F238E27FC236}">
                    <a16:creationId xmlns:a16="http://schemas.microsoft.com/office/drawing/2014/main" xmlns="" id="{6B3403CD-0661-4034-91FB-C4A379801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9690" name="Freeform 232">
                <a:extLst>
                  <a:ext uri="{FF2B5EF4-FFF2-40B4-BE49-F238E27FC236}">
                    <a16:creationId xmlns:a16="http://schemas.microsoft.com/office/drawing/2014/main" xmlns="" id="{7E85C913-C9A2-4001-AA6B-1F9F085E4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656" name="Group 217">
              <a:extLst>
                <a:ext uri="{FF2B5EF4-FFF2-40B4-BE49-F238E27FC236}">
                  <a16:creationId xmlns:a16="http://schemas.microsoft.com/office/drawing/2014/main" xmlns="" id="{846C602F-679B-4818-B26A-562F0F9002B6}"/>
                </a:ext>
              </a:extLst>
            </p:cNvPr>
            <p:cNvGrpSpPr>
              <a:grpSpLocks/>
            </p:cNvGrpSpPr>
            <p:nvPr/>
          </p:nvGrpSpPr>
          <p:grpSpPr bwMode="auto">
            <a:xfrm rot="801070">
              <a:off x="71" y="1349"/>
              <a:ext cx="207" cy="181"/>
              <a:chOff x="0" y="0"/>
              <a:chExt cx="229" cy="242"/>
            </a:xfrm>
          </p:grpSpPr>
          <p:sp>
            <p:nvSpPr>
              <p:cNvPr id="109687" name="Freeform 234">
                <a:extLst>
                  <a:ext uri="{FF2B5EF4-FFF2-40B4-BE49-F238E27FC236}">
                    <a16:creationId xmlns:a16="http://schemas.microsoft.com/office/drawing/2014/main" xmlns="" id="{D03049C7-B473-4629-BB6D-C9EBCF785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688" name="Freeform 235">
                <a:extLst>
                  <a:ext uri="{FF2B5EF4-FFF2-40B4-BE49-F238E27FC236}">
                    <a16:creationId xmlns:a16="http://schemas.microsoft.com/office/drawing/2014/main" xmlns="" id="{EA2B9F1D-6835-43A5-8FD6-68648E62E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657" name="Group 220">
              <a:extLst>
                <a:ext uri="{FF2B5EF4-FFF2-40B4-BE49-F238E27FC236}">
                  <a16:creationId xmlns:a16="http://schemas.microsoft.com/office/drawing/2014/main" xmlns="" id="{74CA7F3F-4F6C-4C84-9473-6FC26C7D03F4}"/>
                </a:ext>
              </a:extLst>
            </p:cNvPr>
            <p:cNvGrpSpPr>
              <a:grpSpLocks/>
            </p:cNvGrpSpPr>
            <p:nvPr/>
          </p:nvGrpSpPr>
          <p:grpSpPr bwMode="auto">
            <a:xfrm rot="1368130">
              <a:off x="23" y="777"/>
              <a:ext cx="229" cy="204"/>
              <a:chOff x="0" y="0"/>
              <a:chExt cx="229" cy="242"/>
            </a:xfrm>
          </p:grpSpPr>
          <p:sp>
            <p:nvSpPr>
              <p:cNvPr id="109685" name="Freeform 237">
                <a:extLst>
                  <a:ext uri="{FF2B5EF4-FFF2-40B4-BE49-F238E27FC236}">
                    <a16:creationId xmlns:a16="http://schemas.microsoft.com/office/drawing/2014/main" xmlns="" id="{3A4AA9B5-435D-46A0-8A1F-F72544D83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686" name="Freeform 238">
                <a:extLst>
                  <a:ext uri="{FF2B5EF4-FFF2-40B4-BE49-F238E27FC236}">
                    <a16:creationId xmlns:a16="http://schemas.microsoft.com/office/drawing/2014/main" xmlns="" id="{859711F1-F802-4CF1-8770-95A6A317A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658" name="Group 223">
              <a:extLst>
                <a:ext uri="{FF2B5EF4-FFF2-40B4-BE49-F238E27FC236}">
                  <a16:creationId xmlns:a16="http://schemas.microsoft.com/office/drawing/2014/main" xmlns="" id="{D0F012E0-B50E-41BD-B766-3C0AB02578B8}"/>
                </a:ext>
              </a:extLst>
            </p:cNvPr>
            <p:cNvGrpSpPr>
              <a:grpSpLocks/>
            </p:cNvGrpSpPr>
            <p:nvPr/>
          </p:nvGrpSpPr>
          <p:grpSpPr bwMode="auto">
            <a:xfrm rot="1368130">
              <a:off x="0" y="363"/>
              <a:ext cx="252" cy="242"/>
              <a:chOff x="0" y="0"/>
              <a:chExt cx="229" cy="242"/>
            </a:xfrm>
          </p:grpSpPr>
          <p:sp>
            <p:nvSpPr>
              <p:cNvPr id="109683" name="Freeform 240">
                <a:extLst>
                  <a:ext uri="{FF2B5EF4-FFF2-40B4-BE49-F238E27FC236}">
                    <a16:creationId xmlns:a16="http://schemas.microsoft.com/office/drawing/2014/main" xmlns="" id="{C761D034-C01F-4559-A4F8-F3A6546F0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684" name="Freeform 241">
                <a:extLst>
                  <a:ext uri="{FF2B5EF4-FFF2-40B4-BE49-F238E27FC236}">
                    <a16:creationId xmlns:a16="http://schemas.microsoft.com/office/drawing/2014/main" xmlns="" id="{4B75EC67-0C32-4D00-883D-A806F52D4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659" name="Group 226">
              <a:extLst>
                <a:ext uri="{FF2B5EF4-FFF2-40B4-BE49-F238E27FC236}">
                  <a16:creationId xmlns:a16="http://schemas.microsoft.com/office/drawing/2014/main" xmlns="" id="{3BCF60F9-8C51-430C-B845-FF4C70AC7807}"/>
                </a:ext>
              </a:extLst>
            </p:cNvPr>
            <p:cNvGrpSpPr>
              <a:grpSpLocks/>
            </p:cNvGrpSpPr>
            <p:nvPr/>
          </p:nvGrpSpPr>
          <p:grpSpPr bwMode="auto">
            <a:xfrm rot="-3920841">
              <a:off x="178" y="511"/>
              <a:ext cx="229" cy="242"/>
              <a:chOff x="0" y="0"/>
              <a:chExt cx="229" cy="242"/>
            </a:xfrm>
          </p:grpSpPr>
          <p:sp>
            <p:nvSpPr>
              <p:cNvPr id="109681" name="Freeform 243">
                <a:extLst>
                  <a:ext uri="{FF2B5EF4-FFF2-40B4-BE49-F238E27FC236}">
                    <a16:creationId xmlns:a16="http://schemas.microsoft.com/office/drawing/2014/main" xmlns="" id="{1E2F2BDA-B710-4FB4-9DE0-443648BFC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9682" name="Freeform 244">
                <a:extLst>
                  <a:ext uri="{FF2B5EF4-FFF2-40B4-BE49-F238E27FC236}">
                    <a16:creationId xmlns:a16="http://schemas.microsoft.com/office/drawing/2014/main" xmlns="" id="{563D9AEB-7A18-490A-ADC6-8F780AD93A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660" name="Group 229">
              <a:extLst>
                <a:ext uri="{FF2B5EF4-FFF2-40B4-BE49-F238E27FC236}">
                  <a16:creationId xmlns:a16="http://schemas.microsoft.com/office/drawing/2014/main" xmlns="" id="{D8D3A14D-75F1-4DC4-95DA-BF255EA6656A}"/>
                </a:ext>
              </a:extLst>
            </p:cNvPr>
            <p:cNvGrpSpPr>
              <a:grpSpLocks/>
            </p:cNvGrpSpPr>
            <p:nvPr/>
          </p:nvGrpSpPr>
          <p:grpSpPr bwMode="auto">
            <a:xfrm rot="-3920841">
              <a:off x="193" y="1017"/>
              <a:ext cx="229" cy="227"/>
              <a:chOff x="0" y="0"/>
              <a:chExt cx="229" cy="242"/>
            </a:xfrm>
          </p:grpSpPr>
          <p:sp>
            <p:nvSpPr>
              <p:cNvPr id="109679" name="Freeform 246">
                <a:extLst>
                  <a:ext uri="{FF2B5EF4-FFF2-40B4-BE49-F238E27FC236}">
                    <a16:creationId xmlns:a16="http://schemas.microsoft.com/office/drawing/2014/main" xmlns="" id="{A0F8DDCD-3AE4-41C5-9550-0C3BE4333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9680" name="Freeform 247">
                <a:extLst>
                  <a:ext uri="{FF2B5EF4-FFF2-40B4-BE49-F238E27FC236}">
                    <a16:creationId xmlns:a16="http://schemas.microsoft.com/office/drawing/2014/main" xmlns="" id="{BB6F911B-549F-473F-B26B-2AD0B82F4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661" name="Group 232">
              <a:extLst>
                <a:ext uri="{FF2B5EF4-FFF2-40B4-BE49-F238E27FC236}">
                  <a16:creationId xmlns:a16="http://schemas.microsoft.com/office/drawing/2014/main" xmlns="" id="{C5F2437A-9BD0-4FDB-AB17-8AA641F94B8B}"/>
                </a:ext>
              </a:extLst>
            </p:cNvPr>
            <p:cNvGrpSpPr>
              <a:grpSpLocks/>
            </p:cNvGrpSpPr>
            <p:nvPr/>
          </p:nvGrpSpPr>
          <p:grpSpPr bwMode="auto">
            <a:xfrm rot="-3920841">
              <a:off x="162" y="1532"/>
              <a:ext cx="229" cy="159"/>
              <a:chOff x="0" y="0"/>
              <a:chExt cx="229" cy="242"/>
            </a:xfrm>
          </p:grpSpPr>
          <p:sp>
            <p:nvSpPr>
              <p:cNvPr id="109677" name="Freeform 249">
                <a:extLst>
                  <a:ext uri="{FF2B5EF4-FFF2-40B4-BE49-F238E27FC236}">
                    <a16:creationId xmlns:a16="http://schemas.microsoft.com/office/drawing/2014/main" xmlns="" id="{FA6499D6-8FF9-4D70-B594-3D72EE496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9678" name="Freeform 250">
                <a:extLst>
                  <a:ext uri="{FF2B5EF4-FFF2-40B4-BE49-F238E27FC236}">
                    <a16:creationId xmlns:a16="http://schemas.microsoft.com/office/drawing/2014/main" xmlns="" id="{BC096659-FF18-4362-87C7-6BE0A108FF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662" name="Group 235">
              <a:extLst>
                <a:ext uri="{FF2B5EF4-FFF2-40B4-BE49-F238E27FC236}">
                  <a16:creationId xmlns:a16="http://schemas.microsoft.com/office/drawing/2014/main" xmlns="" id="{69B1E86D-E91F-4542-8E07-9149035587A2}"/>
                </a:ext>
              </a:extLst>
            </p:cNvPr>
            <p:cNvGrpSpPr>
              <a:grpSpLocks/>
            </p:cNvGrpSpPr>
            <p:nvPr/>
          </p:nvGrpSpPr>
          <p:grpSpPr bwMode="auto">
            <a:xfrm rot="-4306443">
              <a:off x="159" y="2072"/>
              <a:ext cx="229" cy="159"/>
              <a:chOff x="0" y="0"/>
              <a:chExt cx="229" cy="242"/>
            </a:xfrm>
          </p:grpSpPr>
          <p:sp>
            <p:nvSpPr>
              <p:cNvPr id="109675" name="Freeform 252">
                <a:extLst>
                  <a:ext uri="{FF2B5EF4-FFF2-40B4-BE49-F238E27FC236}">
                    <a16:creationId xmlns:a16="http://schemas.microsoft.com/office/drawing/2014/main" xmlns="" id="{F2FC6BF0-B08A-4973-8221-5C0CAB2B5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9676" name="Freeform 253">
                <a:extLst>
                  <a:ext uri="{FF2B5EF4-FFF2-40B4-BE49-F238E27FC236}">
                    <a16:creationId xmlns:a16="http://schemas.microsoft.com/office/drawing/2014/main" xmlns="" id="{E27814A9-5786-4C5D-A4EB-1624D12D9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663" name="Group 238">
              <a:extLst>
                <a:ext uri="{FF2B5EF4-FFF2-40B4-BE49-F238E27FC236}">
                  <a16:creationId xmlns:a16="http://schemas.microsoft.com/office/drawing/2014/main" xmlns="" id="{7D6DFA0E-3C6A-404D-B943-390C2D1665CD}"/>
                </a:ext>
              </a:extLst>
            </p:cNvPr>
            <p:cNvGrpSpPr>
              <a:grpSpLocks/>
            </p:cNvGrpSpPr>
            <p:nvPr/>
          </p:nvGrpSpPr>
          <p:grpSpPr bwMode="auto">
            <a:xfrm rot="801070">
              <a:off x="46" y="1797"/>
              <a:ext cx="207" cy="181"/>
              <a:chOff x="0" y="0"/>
              <a:chExt cx="229" cy="242"/>
            </a:xfrm>
          </p:grpSpPr>
          <p:sp>
            <p:nvSpPr>
              <p:cNvPr id="109673" name="Freeform 255">
                <a:extLst>
                  <a:ext uri="{FF2B5EF4-FFF2-40B4-BE49-F238E27FC236}">
                    <a16:creationId xmlns:a16="http://schemas.microsoft.com/office/drawing/2014/main" xmlns="" id="{792E23ED-C369-44C9-A415-39F3BFA1E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674" name="Freeform 256">
                <a:extLst>
                  <a:ext uri="{FF2B5EF4-FFF2-40B4-BE49-F238E27FC236}">
                    <a16:creationId xmlns:a16="http://schemas.microsoft.com/office/drawing/2014/main" xmlns="" id="{B259FB77-40F0-4AB6-9966-867E9106C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664" name="Group 241">
              <a:extLst>
                <a:ext uri="{FF2B5EF4-FFF2-40B4-BE49-F238E27FC236}">
                  <a16:creationId xmlns:a16="http://schemas.microsoft.com/office/drawing/2014/main" xmlns="" id="{87C4ED4C-8B04-43A5-B3DE-EBA8A7FC1B1D}"/>
                </a:ext>
              </a:extLst>
            </p:cNvPr>
            <p:cNvGrpSpPr>
              <a:grpSpLocks/>
            </p:cNvGrpSpPr>
            <p:nvPr/>
          </p:nvGrpSpPr>
          <p:grpSpPr bwMode="auto">
            <a:xfrm rot="801070">
              <a:off x="46" y="2296"/>
              <a:ext cx="207" cy="181"/>
              <a:chOff x="0" y="0"/>
              <a:chExt cx="229" cy="242"/>
            </a:xfrm>
          </p:grpSpPr>
          <p:sp>
            <p:nvSpPr>
              <p:cNvPr id="109671" name="Freeform 258">
                <a:extLst>
                  <a:ext uri="{FF2B5EF4-FFF2-40B4-BE49-F238E27FC236}">
                    <a16:creationId xmlns:a16="http://schemas.microsoft.com/office/drawing/2014/main" xmlns="" id="{2752B2D1-FBC2-4B0C-8776-3882587E9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672" name="Freeform 259">
                <a:extLst>
                  <a:ext uri="{FF2B5EF4-FFF2-40B4-BE49-F238E27FC236}">
                    <a16:creationId xmlns:a16="http://schemas.microsoft.com/office/drawing/2014/main" xmlns="" id="{4D6E13B9-4112-49D7-925A-47223C9A5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665" name="Group 244">
              <a:extLst>
                <a:ext uri="{FF2B5EF4-FFF2-40B4-BE49-F238E27FC236}">
                  <a16:creationId xmlns:a16="http://schemas.microsoft.com/office/drawing/2014/main" xmlns="" id="{4E483CD0-85DD-4A2D-9C14-D9653BF6DC10}"/>
                </a:ext>
              </a:extLst>
            </p:cNvPr>
            <p:cNvGrpSpPr>
              <a:grpSpLocks/>
            </p:cNvGrpSpPr>
            <p:nvPr/>
          </p:nvGrpSpPr>
          <p:grpSpPr bwMode="auto">
            <a:xfrm rot="-1941087">
              <a:off x="136" y="2614"/>
              <a:ext cx="184" cy="136"/>
              <a:chOff x="0" y="0"/>
              <a:chExt cx="229" cy="242"/>
            </a:xfrm>
          </p:grpSpPr>
          <p:sp>
            <p:nvSpPr>
              <p:cNvPr id="109669" name="Freeform 261">
                <a:extLst>
                  <a:ext uri="{FF2B5EF4-FFF2-40B4-BE49-F238E27FC236}">
                    <a16:creationId xmlns:a16="http://schemas.microsoft.com/office/drawing/2014/main" xmlns="" id="{DB276A23-667B-460C-A65E-1D280442D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670" name="Freeform 262">
                <a:extLst>
                  <a:ext uri="{FF2B5EF4-FFF2-40B4-BE49-F238E27FC236}">
                    <a16:creationId xmlns:a16="http://schemas.microsoft.com/office/drawing/2014/main" xmlns="" id="{B1CFB2B2-BC5E-476A-82E1-435CE1C79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666" name="Group 247">
              <a:extLst>
                <a:ext uri="{FF2B5EF4-FFF2-40B4-BE49-F238E27FC236}">
                  <a16:creationId xmlns:a16="http://schemas.microsoft.com/office/drawing/2014/main" xmlns="" id="{08C37825-93DA-426A-BE1F-4DB65AA5053A}"/>
                </a:ext>
              </a:extLst>
            </p:cNvPr>
            <p:cNvGrpSpPr>
              <a:grpSpLocks/>
            </p:cNvGrpSpPr>
            <p:nvPr/>
          </p:nvGrpSpPr>
          <p:grpSpPr bwMode="auto">
            <a:xfrm rot="-4994473">
              <a:off x="192" y="2424"/>
              <a:ext cx="206" cy="157"/>
              <a:chOff x="0" y="0"/>
              <a:chExt cx="229" cy="242"/>
            </a:xfrm>
          </p:grpSpPr>
          <p:sp>
            <p:nvSpPr>
              <p:cNvPr id="109667" name="Freeform 264">
                <a:extLst>
                  <a:ext uri="{FF2B5EF4-FFF2-40B4-BE49-F238E27FC236}">
                    <a16:creationId xmlns:a16="http://schemas.microsoft.com/office/drawing/2014/main" xmlns="" id="{ACF3B265-3A86-43D5-BE98-9E1CF7F3A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9668" name="Freeform 265">
                <a:extLst>
                  <a:ext uri="{FF2B5EF4-FFF2-40B4-BE49-F238E27FC236}">
                    <a16:creationId xmlns:a16="http://schemas.microsoft.com/office/drawing/2014/main" xmlns="" id="{DE28E603-0961-4DA5-823E-0669D8C9D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9600" name="Rectangle 266">
            <a:extLst>
              <a:ext uri="{FF2B5EF4-FFF2-40B4-BE49-F238E27FC236}">
                <a16:creationId xmlns:a16="http://schemas.microsoft.com/office/drawing/2014/main" xmlns="" id="{2C00688A-FB59-4F41-965E-48424C0E3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3" y="7938"/>
            <a:ext cx="674687" cy="2744787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9601" name="Group 251">
            <a:extLst>
              <a:ext uri="{FF2B5EF4-FFF2-40B4-BE49-F238E27FC236}">
                <a16:creationId xmlns:a16="http://schemas.microsoft.com/office/drawing/2014/main" xmlns="" id="{85ABBD45-4FD8-43EC-83CD-C60944533FC9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0"/>
            <a:ext cx="450850" cy="1619250"/>
            <a:chOff x="0" y="0"/>
            <a:chExt cx="284" cy="1020"/>
          </a:xfrm>
        </p:grpSpPr>
        <p:sp>
          <p:nvSpPr>
            <p:cNvPr id="109631" name="AutoShape 268">
              <a:extLst>
                <a:ext uri="{FF2B5EF4-FFF2-40B4-BE49-F238E27FC236}">
                  <a16:creationId xmlns:a16="http://schemas.microsoft.com/office/drawing/2014/main" xmlns="" id="{38727600-2EFD-47E7-8AA6-36ABEA7E2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" y="0"/>
              <a:ext cx="22" cy="96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909 w 21600"/>
                <a:gd name="T13" fmla="*/ 4495 h 21600"/>
                <a:gd name="T14" fmla="*/ 16691 w 21600"/>
                <a:gd name="T15" fmla="*/ 1710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8000"/>
                </a:gs>
                <a:gs pos="100000">
                  <a:schemeClr val="folHlink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9632" name="Group 253">
              <a:extLst>
                <a:ext uri="{FF2B5EF4-FFF2-40B4-BE49-F238E27FC236}">
                  <a16:creationId xmlns:a16="http://schemas.microsoft.com/office/drawing/2014/main" xmlns="" id="{A0F560B9-AB49-42FF-9EA4-87BE3B4C0454}"/>
                </a:ext>
              </a:extLst>
            </p:cNvPr>
            <p:cNvGrpSpPr>
              <a:grpSpLocks/>
            </p:cNvGrpSpPr>
            <p:nvPr/>
          </p:nvGrpSpPr>
          <p:grpSpPr bwMode="auto">
            <a:xfrm rot="801070">
              <a:off x="21" y="116"/>
              <a:ext cx="174" cy="117"/>
              <a:chOff x="0" y="0"/>
              <a:chExt cx="229" cy="242"/>
            </a:xfrm>
          </p:grpSpPr>
          <p:sp>
            <p:nvSpPr>
              <p:cNvPr id="109651" name="Freeform 270">
                <a:extLst>
                  <a:ext uri="{FF2B5EF4-FFF2-40B4-BE49-F238E27FC236}">
                    <a16:creationId xmlns:a16="http://schemas.microsoft.com/office/drawing/2014/main" xmlns="" id="{07AA5186-4BE8-474C-AE2F-9E07DA1A8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652" name="Freeform 271">
                <a:extLst>
                  <a:ext uri="{FF2B5EF4-FFF2-40B4-BE49-F238E27FC236}">
                    <a16:creationId xmlns:a16="http://schemas.microsoft.com/office/drawing/2014/main" xmlns="" id="{E24D7DB0-CD40-4C2A-8C84-E4548D2D3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633" name="Group 256">
              <a:extLst>
                <a:ext uri="{FF2B5EF4-FFF2-40B4-BE49-F238E27FC236}">
                  <a16:creationId xmlns:a16="http://schemas.microsoft.com/office/drawing/2014/main" xmlns="" id="{12FA061C-AB2A-42C5-BFD4-B9995092ED55}"/>
                </a:ext>
              </a:extLst>
            </p:cNvPr>
            <p:cNvGrpSpPr>
              <a:grpSpLocks/>
            </p:cNvGrpSpPr>
            <p:nvPr/>
          </p:nvGrpSpPr>
          <p:grpSpPr bwMode="auto">
            <a:xfrm rot="-3920841">
              <a:off x="128" y="225"/>
              <a:ext cx="148" cy="134"/>
              <a:chOff x="0" y="0"/>
              <a:chExt cx="229" cy="242"/>
            </a:xfrm>
          </p:grpSpPr>
          <p:sp>
            <p:nvSpPr>
              <p:cNvPr id="109649" name="Freeform 273">
                <a:extLst>
                  <a:ext uri="{FF2B5EF4-FFF2-40B4-BE49-F238E27FC236}">
                    <a16:creationId xmlns:a16="http://schemas.microsoft.com/office/drawing/2014/main" xmlns="" id="{92CC21B0-33FB-4C9B-9DD4-8FCFF8804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9650" name="Freeform 274">
                <a:extLst>
                  <a:ext uri="{FF2B5EF4-FFF2-40B4-BE49-F238E27FC236}">
                    <a16:creationId xmlns:a16="http://schemas.microsoft.com/office/drawing/2014/main" xmlns="" id="{249059E3-7ABB-47AB-AEBC-BFF1B46DE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634" name="Group 259">
              <a:extLst>
                <a:ext uri="{FF2B5EF4-FFF2-40B4-BE49-F238E27FC236}">
                  <a16:creationId xmlns:a16="http://schemas.microsoft.com/office/drawing/2014/main" xmlns="" id="{17D0C660-FAB1-42FE-B9AF-45782F2A42D4}"/>
                </a:ext>
              </a:extLst>
            </p:cNvPr>
            <p:cNvGrpSpPr>
              <a:grpSpLocks/>
            </p:cNvGrpSpPr>
            <p:nvPr/>
          </p:nvGrpSpPr>
          <p:grpSpPr bwMode="auto">
            <a:xfrm rot="-4306443">
              <a:off x="116" y="564"/>
              <a:ext cx="147" cy="134"/>
              <a:chOff x="0" y="0"/>
              <a:chExt cx="229" cy="242"/>
            </a:xfrm>
          </p:grpSpPr>
          <p:sp>
            <p:nvSpPr>
              <p:cNvPr id="109647" name="Freeform 276">
                <a:extLst>
                  <a:ext uri="{FF2B5EF4-FFF2-40B4-BE49-F238E27FC236}">
                    <a16:creationId xmlns:a16="http://schemas.microsoft.com/office/drawing/2014/main" xmlns="" id="{DCECFEF5-8494-4436-AF4D-AD9BA1B8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9648" name="Freeform 277">
                <a:extLst>
                  <a:ext uri="{FF2B5EF4-FFF2-40B4-BE49-F238E27FC236}">
                    <a16:creationId xmlns:a16="http://schemas.microsoft.com/office/drawing/2014/main" xmlns="" id="{956D1F8C-4CE2-41FA-823C-D9E94570B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635" name="Group 262">
              <a:extLst>
                <a:ext uri="{FF2B5EF4-FFF2-40B4-BE49-F238E27FC236}">
                  <a16:creationId xmlns:a16="http://schemas.microsoft.com/office/drawing/2014/main" xmlns="" id="{12AA70A5-C245-4ED9-83BF-530F7B70DD8C}"/>
                </a:ext>
              </a:extLst>
            </p:cNvPr>
            <p:cNvGrpSpPr>
              <a:grpSpLocks/>
            </p:cNvGrpSpPr>
            <p:nvPr/>
          </p:nvGrpSpPr>
          <p:grpSpPr bwMode="auto">
            <a:xfrm rot="801070">
              <a:off x="0" y="405"/>
              <a:ext cx="174" cy="117"/>
              <a:chOff x="0" y="0"/>
              <a:chExt cx="229" cy="242"/>
            </a:xfrm>
          </p:grpSpPr>
          <p:sp>
            <p:nvSpPr>
              <p:cNvPr id="109645" name="Freeform 279">
                <a:extLst>
                  <a:ext uri="{FF2B5EF4-FFF2-40B4-BE49-F238E27FC236}">
                    <a16:creationId xmlns:a16="http://schemas.microsoft.com/office/drawing/2014/main" xmlns="" id="{570EA0C4-93F5-421B-AF25-78891954F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646" name="Freeform 280">
                <a:extLst>
                  <a:ext uri="{FF2B5EF4-FFF2-40B4-BE49-F238E27FC236}">
                    <a16:creationId xmlns:a16="http://schemas.microsoft.com/office/drawing/2014/main" xmlns="" id="{0C2CB089-E76C-4765-A4DF-EA8ABD6BB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636" name="Group 265">
              <a:extLst>
                <a:ext uri="{FF2B5EF4-FFF2-40B4-BE49-F238E27FC236}">
                  <a16:creationId xmlns:a16="http://schemas.microsoft.com/office/drawing/2014/main" xmlns="" id="{B0E67304-9E2E-4E62-B424-F7A5B0D34B1F}"/>
                </a:ext>
              </a:extLst>
            </p:cNvPr>
            <p:cNvGrpSpPr>
              <a:grpSpLocks/>
            </p:cNvGrpSpPr>
            <p:nvPr/>
          </p:nvGrpSpPr>
          <p:grpSpPr bwMode="auto">
            <a:xfrm rot="801070">
              <a:off x="0" y="727"/>
              <a:ext cx="174" cy="117"/>
              <a:chOff x="0" y="0"/>
              <a:chExt cx="229" cy="242"/>
            </a:xfrm>
          </p:grpSpPr>
          <p:sp>
            <p:nvSpPr>
              <p:cNvPr id="109643" name="Freeform 282">
                <a:extLst>
                  <a:ext uri="{FF2B5EF4-FFF2-40B4-BE49-F238E27FC236}">
                    <a16:creationId xmlns:a16="http://schemas.microsoft.com/office/drawing/2014/main" xmlns="" id="{E93953F6-011D-4093-B995-084078997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644" name="Freeform 283">
                <a:extLst>
                  <a:ext uri="{FF2B5EF4-FFF2-40B4-BE49-F238E27FC236}">
                    <a16:creationId xmlns:a16="http://schemas.microsoft.com/office/drawing/2014/main" xmlns="" id="{64227E82-EEC3-4F21-82E6-391A9B964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637" name="Group 268">
              <a:extLst>
                <a:ext uri="{FF2B5EF4-FFF2-40B4-BE49-F238E27FC236}">
                  <a16:creationId xmlns:a16="http://schemas.microsoft.com/office/drawing/2014/main" xmlns="" id="{FEF912F3-9C14-474B-9E2C-A48BB3B0CA5C}"/>
                </a:ext>
              </a:extLst>
            </p:cNvPr>
            <p:cNvGrpSpPr>
              <a:grpSpLocks/>
            </p:cNvGrpSpPr>
            <p:nvPr/>
          </p:nvGrpSpPr>
          <p:grpSpPr bwMode="auto">
            <a:xfrm rot="-1941087">
              <a:off x="76" y="932"/>
              <a:ext cx="155" cy="88"/>
              <a:chOff x="0" y="0"/>
              <a:chExt cx="229" cy="242"/>
            </a:xfrm>
          </p:grpSpPr>
          <p:sp>
            <p:nvSpPr>
              <p:cNvPr id="109641" name="Freeform 285">
                <a:extLst>
                  <a:ext uri="{FF2B5EF4-FFF2-40B4-BE49-F238E27FC236}">
                    <a16:creationId xmlns:a16="http://schemas.microsoft.com/office/drawing/2014/main" xmlns="" id="{1AF4BD7C-F491-418F-88F0-606539532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642" name="Freeform 286">
                <a:extLst>
                  <a:ext uri="{FF2B5EF4-FFF2-40B4-BE49-F238E27FC236}">
                    <a16:creationId xmlns:a16="http://schemas.microsoft.com/office/drawing/2014/main" xmlns="" id="{22C0EA7B-5A01-4E27-AB55-47B45FE85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9638" name="Group 271">
              <a:extLst>
                <a:ext uri="{FF2B5EF4-FFF2-40B4-BE49-F238E27FC236}">
                  <a16:creationId xmlns:a16="http://schemas.microsoft.com/office/drawing/2014/main" xmlns="" id="{C93CE6E6-6031-4914-B223-5BFC67E5CA57}"/>
                </a:ext>
              </a:extLst>
            </p:cNvPr>
            <p:cNvGrpSpPr>
              <a:grpSpLocks/>
            </p:cNvGrpSpPr>
            <p:nvPr/>
          </p:nvGrpSpPr>
          <p:grpSpPr bwMode="auto">
            <a:xfrm rot="-4994473">
              <a:off x="141" y="791"/>
              <a:ext cx="133" cy="133"/>
              <a:chOff x="0" y="0"/>
              <a:chExt cx="229" cy="242"/>
            </a:xfrm>
          </p:grpSpPr>
          <p:sp>
            <p:nvSpPr>
              <p:cNvPr id="109639" name="Freeform 288">
                <a:extLst>
                  <a:ext uri="{FF2B5EF4-FFF2-40B4-BE49-F238E27FC236}">
                    <a16:creationId xmlns:a16="http://schemas.microsoft.com/office/drawing/2014/main" xmlns="" id="{A950A1BF-F02E-44EF-93BB-5381CB0AD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" y="0"/>
                <a:ext cx="144" cy="242"/>
              </a:xfrm>
              <a:custGeom>
                <a:avLst/>
                <a:gdLst>
                  <a:gd name="T0" fmla="*/ 1 w 213"/>
                  <a:gd name="T1" fmla="*/ 1 h 343"/>
                  <a:gd name="T2" fmla="*/ 1 w 213"/>
                  <a:gd name="T3" fmla="*/ 1 h 343"/>
                  <a:gd name="T4" fmla="*/ 1 w 213"/>
                  <a:gd name="T5" fmla="*/ 1 h 343"/>
                  <a:gd name="T6" fmla="*/ 1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109640" name="Freeform 289">
                <a:extLst>
                  <a:ext uri="{FF2B5EF4-FFF2-40B4-BE49-F238E27FC236}">
                    <a16:creationId xmlns:a16="http://schemas.microsoft.com/office/drawing/2014/main" xmlns="" id="{871E28D0-F1F2-4119-80CF-D6854C3A9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996341" flipH="1">
                <a:off x="28" y="13"/>
                <a:ext cx="174" cy="229"/>
              </a:xfrm>
              <a:custGeom>
                <a:avLst/>
                <a:gdLst>
                  <a:gd name="T0" fmla="*/ 2 w 213"/>
                  <a:gd name="T1" fmla="*/ 1 h 343"/>
                  <a:gd name="T2" fmla="*/ 2 w 213"/>
                  <a:gd name="T3" fmla="*/ 1 h 343"/>
                  <a:gd name="T4" fmla="*/ 2 w 213"/>
                  <a:gd name="T5" fmla="*/ 1 h 343"/>
                  <a:gd name="T6" fmla="*/ 2 w 213"/>
                  <a:gd name="T7" fmla="*/ 1 h 3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3"/>
                  <a:gd name="T13" fmla="*/ 0 h 343"/>
                  <a:gd name="T14" fmla="*/ 213 w 213"/>
                  <a:gd name="T15" fmla="*/ 343 h 3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3" h="343">
                    <a:moveTo>
                      <a:pt x="205" y="38"/>
                    </a:moveTo>
                    <a:cubicBezTo>
                      <a:pt x="213" y="0"/>
                      <a:pt x="99" y="57"/>
                      <a:pt x="69" y="106"/>
                    </a:cubicBezTo>
                    <a:cubicBezTo>
                      <a:pt x="39" y="155"/>
                      <a:pt x="0" y="343"/>
                      <a:pt x="23" y="332"/>
                    </a:cubicBezTo>
                    <a:cubicBezTo>
                      <a:pt x="46" y="321"/>
                      <a:pt x="197" y="76"/>
                      <a:pt x="205" y="3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8000"/>
                  </a:gs>
                  <a:gs pos="100000">
                    <a:srgbClr val="33660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9602" name="Group 274">
            <a:extLst>
              <a:ext uri="{FF2B5EF4-FFF2-40B4-BE49-F238E27FC236}">
                <a16:creationId xmlns:a16="http://schemas.microsoft.com/office/drawing/2014/main" xmlns="" id="{AC3769A1-7B78-4F3C-8581-182CC4BD9463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370013"/>
            <a:ext cx="1044575" cy="4824412"/>
            <a:chOff x="0" y="0"/>
            <a:chExt cx="658" cy="3039"/>
          </a:xfrm>
        </p:grpSpPr>
        <p:sp>
          <p:nvSpPr>
            <p:cNvPr id="109608" name="Oval 402">
              <a:extLst>
                <a:ext uri="{FF2B5EF4-FFF2-40B4-BE49-F238E27FC236}">
                  <a16:creationId xmlns:a16="http://schemas.microsoft.com/office/drawing/2014/main" xmlns="" id="{55C4372B-6910-44E8-A368-2429D88A3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58" cy="658"/>
            </a:xfrm>
            <a:prstGeom prst="ellipse">
              <a:avLst/>
            </a:prstGeom>
            <a:gradFill rotWithShape="1">
              <a:gsLst>
                <a:gs pos="0">
                  <a:srgbClr val="33CCFF"/>
                </a:gs>
                <a:gs pos="100000">
                  <a:srgbClr val="185E76"/>
                </a:gs>
              </a:gsLst>
              <a:path path="rect">
                <a:fillToRect r="100000" b="100000"/>
              </a:path>
            </a:gradFill>
            <a:ln w="158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609" name="Oval 403">
              <a:extLst>
                <a:ext uri="{FF2B5EF4-FFF2-40B4-BE49-F238E27FC236}">
                  <a16:creationId xmlns:a16="http://schemas.microsoft.com/office/drawing/2014/main" xmlns="" id="{58488BEC-681C-4917-8B9F-495B9B613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" y="42"/>
              <a:ext cx="620" cy="565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E0E0E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610" name="Oval 404">
              <a:extLst>
                <a:ext uri="{FF2B5EF4-FFF2-40B4-BE49-F238E27FC236}">
                  <a16:creationId xmlns:a16="http://schemas.microsoft.com/office/drawing/2014/main" xmlns="" id="{CAE50558-85C8-4EA2-97EE-7C7D2D4BD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" y="87"/>
              <a:ext cx="545" cy="49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9611" name="AutoShape 405">
              <a:extLst>
                <a:ext uri="{FF2B5EF4-FFF2-40B4-BE49-F238E27FC236}">
                  <a16:creationId xmlns:a16="http://schemas.microsoft.com/office/drawing/2014/main" xmlns="" id="{94A5B675-A506-4422-ABED-77B15B648B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20000">
              <a:off x="176" y="159"/>
              <a:ext cx="308" cy="303"/>
            </a:xfrm>
            <a:custGeom>
              <a:avLst/>
              <a:gdLst>
                <a:gd name="T0" fmla="*/ 154 w 308"/>
                <a:gd name="T1" fmla="*/ 0 h 303"/>
                <a:gd name="T2" fmla="*/ 0 w 308"/>
                <a:gd name="T3" fmla="*/ 116 h 303"/>
                <a:gd name="T4" fmla="*/ 59 w 308"/>
                <a:gd name="T5" fmla="*/ 303 h 303"/>
                <a:gd name="T6" fmla="*/ 249 w 308"/>
                <a:gd name="T7" fmla="*/ 303 h 303"/>
                <a:gd name="T8" fmla="*/ 308 w 308"/>
                <a:gd name="T9" fmla="*/ 116 h 303"/>
                <a:gd name="T10" fmla="*/ 17694720 60000 65536"/>
                <a:gd name="T11" fmla="*/ 11796480 60000 65536"/>
                <a:gd name="T12" fmla="*/ 5898240 60000 65536"/>
                <a:gd name="T13" fmla="*/ 5898240 60000 65536"/>
                <a:gd name="T14" fmla="*/ 0 60000 65536"/>
                <a:gd name="T15" fmla="*/ 95 w 308"/>
                <a:gd name="T16" fmla="*/ 116 h 303"/>
                <a:gd name="T17" fmla="*/ 213 w 308"/>
                <a:gd name="T18" fmla="*/ 231 h 3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303">
                  <a:moveTo>
                    <a:pt x="0" y="116"/>
                  </a:moveTo>
                  <a:lnTo>
                    <a:pt x="118" y="116"/>
                  </a:lnTo>
                  <a:lnTo>
                    <a:pt x="154" y="0"/>
                  </a:lnTo>
                  <a:lnTo>
                    <a:pt x="190" y="116"/>
                  </a:lnTo>
                  <a:lnTo>
                    <a:pt x="308" y="116"/>
                  </a:lnTo>
                  <a:lnTo>
                    <a:pt x="213" y="187"/>
                  </a:lnTo>
                  <a:lnTo>
                    <a:pt x="249" y="303"/>
                  </a:lnTo>
                  <a:lnTo>
                    <a:pt x="154" y="231"/>
                  </a:lnTo>
                  <a:lnTo>
                    <a:pt x="59" y="303"/>
                  </a:lnTo>
                  <a:lnTo>
                    <a:pt x="95" y="187"/>
                  </a:lnTo>
                  <a:close/>
                </a:path>
              </a:pathLst>
            </a:custGeom>
            <a:gradFill rotWithShape="1">
              <a:gsLst>
                <a:gs pos="0">
                  <a:srgbClr val="33CCFF"/>
                </a:gs>
                <a:gs pos="100000">
                  <a:srgbClr val="2CB0DC"/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9612" name="Group 279">
              <a:extLst>
                <a:ext uri="{FF2B5EF4-FFF2-40B4-BE49-F238E27FC236}">
                  <a16:creationId xmlns:a16="http://schemas.microsoft.com/office/drawing/2014/main" xmlns="" id="{BBDE3738-006C-4F37-AAA6-5AD6287D85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" y="658"/>
              <a:ext cx="498" cy="2381"/>
              <a:chOff x="0" y="0"/>
              <a:chExt cx="498" cy="2381"/>
            </a:xfrm>
          </p:grpSpPr>
          <p:sp>
            <p:nvSpPr>
              <p:cNvPr id="109613" name="Oval 407">
                <a:extLst>
                  <a:ext uri="{FF2B5EF4-FFF2-40B4-BE49-F238E27FC236}">
                    <a16:creationId xmlns:a16="http://schemas.microsoft.com/office/drawing/2014/main" xmlns="" id="{7546770D-6DA1-4F70-B3F0-7A4CA21B5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222"/>
                <a:ext cx="498" cy="159"/>
              </a:xfrm>
              <a:prstGeom prst="ellipse">
                <a:avLst/>
              </a:prstGeom>
              <a:gradFill rotWithShape="1">
                <a:gsLst>
                  <a:gs pos="0">
                    <a:schemeClr val="tx1"/>
                  </a:gs>
                  <a:gs pos="100000">
                    <a:srgbClr val="000000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9614" name="Freeform 408">
                <a:extLst>
                  <a:ext uri="{FF2B5EF4-FFF2-40B4-BE49-F238E27FC236}">
                    <a16:creationId xmlns:a16="http://schemas.microsoft.com/office/drawing/2014/main" xmlns="" id="{CAC7D7AE-E88F-41E0-8D5B-063A2F8171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" y="0"/>
                <a:ext cx="136" cy="2109"/>
              </a:xfrm>
              <a:custGeom>
                <a:avLst/>
                <a:gdLst>
                  <a:gd name="T0" fmla="*/ 10 w 151"/>
                  <a:gd name="T1" fmla="*/ 0 h 2291"/>
                  <a:gd name="T2" fmla="*/ 5 w 151"/>
                  <a:gd name="T3" fmla="*/ 44 h 2291"/>
                  <a:gd name="T4" fmla="*/ 5 w 151"/>
                  <a:gd name="T5" fmla="*/ 139 h 2291"/>
                  <a:gd name="T6" fmla="*/ 14 w 151"/>
                  <a:gd name="T7" fmla="*/ 341 h 22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1"/>
                  <a:gd name="T13" fmla="*/ 0 h 2291"/>
                  <a:gd name="T14" fmla="*/ 151 w 151"/>
                  <a:gd name="T15" fmla="*/ 2291 h 22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1" h="2291">
                    <a:moveTo>
                      <a:pt x="105" y="0"/>
                    </a:moveTo>
                    <a:cubicBezTo>
                      <a:pt x="90" y="70"/>
                      <a:pt x="75" y="140"/>
                      <a:pt x="60" y="295"/>
                    </a:cubicBezTo>
                    <a:cubicBezTo>
                      <a:pt x="45" y="450"/>
                      <a:pt x="0" y="597"/>
                      <a:pt x="15" y="930"/>
                    </a:cubicBezTo>
                    <a:cubicBezTo>
                      <a:pt x="30" y="1263"/>
                      <a:pt x="121" y="2068"/>
                      <a:pt x="151" y="2291"/>
                    </a:cubicBezTo>
                  </a:path>
                </a:pathLst>
              </a:custGeom>
              <a:noFill/>
              <a:ln w="69850">
                <a:solidFill>
                  <a:srgbClr val="4D4D4D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15" name="Line 409">
                <a:extLst>
                  <a:ext uri="{FF2B5EF4-FFF2-40B4-BE49-F238E27FC236}">
                    <a16:creationId xmlns:a16="http://schemas.microsoft.com/office/drawing/2014/main" xmlns="" id="{E2EDFFF5-5690-4DC8-B8A9-7E7BDDF3CC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" y="136"/>
                <a:ext cx="54" cy="0"/>
              </a:xfrm>
              <a:prstGeom prst="line">
                <a:avLst/>
              </a:prstGeom>
              <a:noFill/>
              <a:ln w="101600">
                <a:solidFill>
                  <a:srgbClr val="EAEAE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16" name="Line 410">
                <a:extLst>
                  <a:ext uri="{FF2B5EF4-FFF2-40B4-BE49-F238E27FC236}">
                    <a16:creationId xmlns:a16="http://schemas.microsoft.com/office/drawing/2014/main" xmlns="" id="{AEBFE781-7DB4-4B5F-9541-517B12CF0B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" y="272"/>
                <a:ext cx="54" cy="0"/>
              </a:xfrm>
              <a:prstGeom prst="line">
                <a:avLst/>
              </a:prstGeom>
              <a:noFill/>
              <a:ln w="101600">
                <a:solidFill>
                  <a:srgbClr val="EAEAE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17" name="Line 411">
                <a:extLst>
                  <a:ext uri="{FF2B5EF4-FFF2-40B4-BE49-F238E27FC236}">
                    <a16:creationId xmlns:a16="http://schemas.microsoft.com/office/drawing/2014/main" xmlns="" id="{94C57F04-48C1-4E19-843C-04B4B3EA28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" y="408"/>
                <a:ext cx="54" cy="0"/>
              </a:xfrm>
              <a:prstGeom prst="line">
                <a:avLst/>
              </a:prstGeom>
              <a:noFill/>
              <a:ln w="101600">
                <a:solidFill>
                  <a:srgbClr val="EAEAE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18" name="Line 412">
                <a:extLst>
                  <a:ext uri="{FF2B5EF4-FFF2-40B4-BE49-F238E27FC236}">
                    <a16:creationId xmlns:a16="http://schemas.microsoft.com/office/drawing/2014/main" xmlns="" id="{9FEC8D61-230A-42A2-A66F-D90A83DD75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" y="567"/>
                <a:ext cx="54" cy="0"/>
              </a:xfrm>
              <a:prstGeom prst="line">
                <a:avLst/>
              </a:prstGeom>
              <a:noFill/>
              <a:ln w="101600">
                <a:solidFill>
                  <a:srgbClr val="EAEAE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19" name="Line 413">
                <a:extLst>
                  <a:ext uri="{FF2B5EF4-FFF2-40B4-BE49-F238E27FC236}">
                    <a16:creationId xmlns:a16="http://schemas.microsoft.com/office/drawing/2014/main" xmlns="" id="{97EF65CB-3B67-4903-BA92-8BE73C149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" y="726"/>
                <a:ext cx="54" cy="0"/>
              </a:xfrm>
              <a:prstGeom prst="line">
                <a:avLst/>
              </a:prstGeom>
              <a:noFill/>
              <a:ln w="101600">
                <a:solidFill>
                  <a:srgbClr val="EAEAE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20" name="Line 414">
                <a:extLst>
                  <a:ext uri="{FF2B5EF4-FFF2-40B4-BE49-F238E27FC236}">
                    <a16:creationId xmlns:a16="http://schemas.microsoft.com/office/drawing/2014/main" xmlns="" id="{F253916A-AA4A-472D-B8EC-EABB90EFF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" y="884"/>
                <a:ext cx="54" cy="0"/>
              </a:xfrm>
              <a:prstGeom prst="line">
                <a:avLst/>
              </a:prstGeom>
              <a:noFill/>
              <a:ln w="101600">
                <a:solidFill>
                  <a:srgbClr val="EAEAE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21" name="Line 415">
                <a:extLst>
                  <a:ext uri="{FF2B5EF4-FFF2-40B4-BE49-F238E27FC236}">
                    <a16:creationId xmlns:a16="http://schemas.microsoft.com/office/drawing/2014/main" xmlns="" id="{1B5F1309-856C-49C2-8C56-64619ED0E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" y="1043"/>
                <a:ext cx="54" cy="0"/>
              </a:xfrm>
              <a:prstGeom prst="line">
                <a:avLst/>
              </a:prstGeom>
              <a:noFill/>
              <a:ln w="101600">
                <a:solidFill>
                  <a:srgbClr val="EAEAE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22" name="Line 416">
                <a:extLst>
                  <a:ext uri="{FF2B5EF4-FFF2-40B4-BE49-F238E27FC236}">
                    <a16:creationId xmlns:a16="http://schemas.microsoft.com/office/drawing/2014/main" xmlns="" id="{75601FBF-720B-4E59-BA5A-B926780C18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" y="1202"/>
                <a:ext cx="54" cy="0"/>
              </a:xfrm>
              <a:prstGeom prst="line">
                <a:avLst/>
              </a:prstGeom>
              <a:noFill/>
              <a:ln w="101600">
                <a:solidFill>
                  <a:srgbClr val="EAEAE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23" name="Line 417">
                <a:extLst>
                  <a:ext uri="{FF2B5EF4-FFF2-40B4-BE49-F238E27FC236}">
                    <a16:creationId xmlns:a16="http://schemas.microsoft.com/office/drawing/2014/main" xmlns="" id="{1FE1DBAB-FA56-432A-9A81-7E09405722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" y="1361"/>
                <a:ext cx="54" cy="0"/>
              </a:xfrm>
              <a:prstGeom prst="line">
                <a:avLst/>
              </a:prstGeom>
              <a:noFill/>
              <a:ln w="101600">
                <a:solidFill>
                  <a:srgbClr val="EAEAE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24" name="Line 418">
                <a:extLst>
                  <a:ext uri="{FF2B5EF4-FFF2-40B4-BE49-F238E27FC236}">
                    <a16:creationId xmlns:a16="http://schemas.microsoft.com/office/drawing/2014/main" xmlns="" id="{AF67F0AB-F170-43A0-9D9C-294CC5B07C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9" y="1519"/>
                <a:ext cx="54" cy="0"/>
              </a:xfrm>
              <a:prstGeom prst="line">
                <a:avLst/>
              </a:prstGeom>
              <a:noFill/>
              <a:ln w="101600">
                <a:solidFill>
                  <a:srgbClr val="EAEAE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25" name="Line 419">
                <a:extLst>
                  <a:ext uri="{FF2B5EF4-FFF2-40B4-BE49-F238E27FC236}">
                    <a16:creationId xmlns:a16="http://schemas.microsoft.com/office/drawing/2014/main" xmlns="" id="{5D204D46-284B-4B18-9D4B-9F49FDFF9A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3" y="1678"/>
                <a:ext cx="54" cy="0"/>
              </a:xfrm>
              <a:prstGeom prst="line">
                <a:avLst/>
              </a:prstGeom>
              <a:noFill/>
              <a:ln w="101600">
                <a:solidFill>
                  <a:srgbClr val="EAEAE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26" name="Line 420">
                <a:extLst>
                  <a:ext uri="{FF2B5EF4-FFF2-40B4-BE49-F238E27FC236}">
                    <a16:creationId xmlns:a16="http://schemas.microsoft.com/office/drawing/2014/main" xmlns="" id="{D15BA5E8-9A22-4554-9908-F021B71F15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" y="1837"/>
                <a:ext cx="54" cy="0"/>
              </a:xfrm>
              <a:prstGeom prst="line">
                <a:avLst/>
              </a:prstGeom>
              <a:noFill/>
              <a:ln w="101600">
                <a:solidFill>
                  <a:srgbClr val="EAEAE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627" name="Line 421">
                <a:extLst>
                  <a:ext uri="{FF2B5EF4-FFF2-40B4-BE49-F238E27FC236}">
                    <a16:creationId xmlns:a16="http://schemas.microsoft.com/office/drawing/2014/main" xmlns="" id="{5DF402E7-E553-47C0-A547-DA63F4F0F1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" y="1996"/>
                <a:ext cx="54" cy="0"/>
              </a:xfrm>
              <a:prstGeom prst="line">
                <a:avLst/>
              </a:prstGeom>
              <a:noFill/>
              <a:ln w="101600">
                <a:solidFill>
                  <a:srgbClr val="EAEAE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9628" name="Group 295">
                <a:extLst>
                  <a:ext uri="{FF2B5EF4-FFF2-40B4-BE49-F238E27FC236}">
                    <a16:creationId xmlns:a16="http://schemas.microsoft.com/office/drawing/2014/main" xmlns="" id="{0C15D3B1-5200-4A08-BC55-5C5C3A72D3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" y="2086"/>
                <a:ext cx="181" cy="204"/>
                <a:chOff x="0" y="0"/>
                <a:chExt cx="158" cy="181"/>
              </a:xfrm>
            </p:grpSpPr>
            <p:sp>
              <p:nvSpPr>
                <p:cNvPr id="109629" name="Freeform 423">
                  <a:extLst>
                    <a:ext uri="{FF2B5EF4-FFF2-40B4-BE49-F238E27FC236}">
                      <a16:creationId xmlns:a16="http://schemas.microsoft.com/office/drawing/2014/main" xmlns="" id="{AA480C55-EF19-4F66-B218-83B35E5A97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58" cy="91"/>
                </a:xfrm>
                <a:custGeom>
                  <a:avLst/>
                  <a:gdLst>
                    <a:gd name="T0" fmla="*/ 0 w 839"/>
                    <a:gd name="T1" fmla="*/ 0 h 485"/>
                    <a:gd name="T2" fmla="*/ 0 w 839"/>
                    <a:gd name="T3" fmla="*/ 0 h 485"/>
                    <a:gd name="T4" fmla="*/ 0 w 839"/>
                    <a:gd name="T5" fmla="*/ 0 h 485"/>
                    <a:gd name="T6" fmla="*/ 0 w 839"/>
                    <a:gd name="T7" fmla="*/ 0 h 485"/>
                    <a:gd name="T8" fmla="*/ 0 w 839"/>
                    <a:gd name="T9" fmla="*/ 0 h 4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39"/>
                    <a:gd name="T16" fmla="*/ 0 h 485"/>
                    <a:gd name="T17" fmla="*/ 839 w 839"/>
                    <a:gd name="T18" fmla="*/ 485 h 4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39" h="485">
                      <a:moveTo>
                        <a:pt x="250" y="9"/>
                      </a:moveTo>
                      <a:lnTo>
                        <a:pt x="545" y="0"/>
                      </a:lnTo>
                      <a:lnTo>
                        <a:pt x="839" y="485"/>
                      </a:lnTo>
                      <a:lnTo>
                        <a:pt x="0" y="485"/>
                      </a:lnTo>
                      <a:lnTo>
                        <a:pt x="250" y="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chemeClr val="tx1"/>
                    </a:gs>
                    <a:gs pos="100000">
                      <a:srgbClr val="434343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9630" name="Rectangle 424">
                  <a:extLst>
                    <a:ext uri="{FF2B5EF4-FFF2-40B4-BE49-F238E27FC236}">
                      <a16:creationId xmlns:a16="http://schemas.microsoft.com/office/drawing/2014/main" xmlns="" id="{88FC4F56-688B-49CE-86E0-142962BFBA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91"/>
                  <a:ext cx="158" cy="90"/>
                </a:xfrm>
                <a:prstGeom prst="rect">
                  <a:avLst/>
                </a:prstGeom>
                <a:solidFill>
                  <a:srgbClr val="29292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eaLnBrk="0" hangingPunct="0">
                    <a:defRPr sz="3200">
                      <a:solidFill>
                        <a:srgbClr val="010103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3200">
                      <a:solidFill>
                        <a:srgbClr val="010103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3200">
                      <a:solidFill>
                        <a:srgbClr val="010103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3200">
                      <a:solidFill>
                        <a:srgbClr val="010103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3200">
                      <a:solidFill>
                        <a:srgbClr val="010103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lnSpc>
                      <a:spcPct val="11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660066"/>
                    </a:buClr>
                    <a:buSzPct val="70000"/>
                    <a:buFont typeface="Wingdings" panose="05000000000000000000" pitchFamily="2" charset="2"/>
                    <a:buChar char="q"/>
                    <a:defRPr sz="3200">
                      <a:solidFill>
                        <a:srgbClr val="010103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lnSpc>
                      <a:spcPct val="11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660066"/>
                    </a:buClr>
                    <a:buSzPct val="70000"/>
                    <a:buFont typeface="Wingdings" panose="05000000000000000000" pitchFamily="2" charset="2"/>
                    <a:buChar char="q"/>
                    <a:defRPr sz="3200">
                      <a:solidFill>
                        <a:srgbClr val="010103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lnSpc>
                      <a:spcPct val="11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660066"/>
                    </a:buClr>
                    <a:buSzPct val="70000"/>
                    <a:buFont typeface="Wingdings" panose="05000000000000000000" pitchFamily="2" charset="2"/>
                    <a:buChar char="q"/>
                    <a:defRPr sz="3200">
                      <a:solidFill>
                        <a:srgbClr val="010103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lnSpc>
                      <a:spcPct val="11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660066"/>
                    </a:buClr>
                    <a:buSzPct val="70000"/>
                    <a:buFont typeface="Wingdings" panose="05000000000000000000" pitchFamily="2" charset="2"/>
                    <a:buChar char="q"/>
                    <a:defRPr sz="3200">
                      <a:solidFill>
                        <a:srgbClr val="010103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pic>
        <p:nvPicPr>
          <p:cNvPr id="82218" name="Picture 377" descr="33">
            <a:extLst>
              <a:ext uri="{FF2B5EF4-FFF2-40B4-BE49-F238E27FC236}">
                <a16:creationId xmlns:a16="http://schemas.microsoft.com/office/drawing/2014/main" xmlns="" id="{19120938-E759-4AE3-8276-76E28D960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57825" y="4257675"/>
            <a:ext cx="7016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19" name="Picture 378" descr="30">
            <a:extLst>
              <a:ext uri="{FF2B5EF4-FFF2-40B4-BE49-F238E27FC236}">
                <a16:creationId xmlns:a16="http://schemas.microsoft.com/office/drawing/2014/main" xmlns="" id="{CABCDDB8-10B6-4257-B04D-9EBAFCA4D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94450" y="5118100"/>
            <a:ext cx="474663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20" name="Picture 376" descr="29">
            <a:extLst>
              <a:ext uri="{FF2B5EF4-FFF2-40B4-BE49-F238E27FC236}">
                <a16:creationId xmlns:a16="http://schemas.microsoft.com/office/drawing/2014/main" xmlns="" id="{D8E765B0-76D5-4B69-BA56-D6D99695F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0" y="3814763"/>
            <a:ext cx="13684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21" name="Picture 379" descr="31">
            <a:extLst>
              <a:ext uri="{FF2B5EF4-FFF2-40B4-BE49-F238E27FC236}">
                <a16:creationId xmlns:a16="http://schemas.microsoft.com/office/drawing/2014/main" xmlns="" id="{B56279AA-D098-468D-AD52-35C5FCC48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24688" y="5638800"/>
            <a:ext cx="7683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222" name="Picture 380" descr="32">
            <a:extLst>
              <a:ext uri="{FF2B5EF4-FFF2-40B4-BE49-F238E27FC236}">
                <a16:creationId xmlns:a16="http://schemas.microsoft.com/office/drawing/2014/main" xmlns="" id="{4A42FD76-7DBD-4804-9EDA-6DE7F2B0B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42288" y="4502150"/>
            <a:ext cx="1001712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C -0.00034 -0.00208 -0.00277 -3.7037E-7 -0.00173 -0.01389 C -0.00052 -0.02778 0.01893 -0.05741 0.00643 -0.08403 C -0.00572 -0.11042 -0.04444 -0.15139 -0.07518 -0.17268 C -0.10556 -0.19421 -0.14028 -0.19954 -0.17639 -0.2125 C -0.21216 -0.22523 -0.2573 -0.23472 -0.29046 -0.25 C -0.32379 -0.26505 -0.34514 -0.27361 -0.37535 -0.3037 C -0.40573 -0.33356 -0.44966 -0.39444 -0.47171 -0.42963 C -0.49375 -0.46505 -0.49636 -0.46018 -0.50764 -0.5162 C -0.51875 -0.57222 -0.53316 -0.7206 -0.53855 -0.76597 C -0.54393 -0.81111 -0.53994 -0.78333 -0.54011 -0.78681 " pathEditMode="relative" rAng="0" ptsTypes="fffffffffff">
                                      <p:cBhvr>
                                        <p:cTn id="11" dur="5000" fill="hold"/>
                                        <p:tgtEl>
                                          <p:spTgt spid="8221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26250" y="-4055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250 -0.020926 C -0.061875 -0.036667 -0.196945 -0.088056 -0.265000 -0.115370 C -0.333056 -0.142685 -0.374722 -0.154722 -0.429583 -0.184815 C -0.484444 -0.214907 -0.542431 -0.257500 -0.594167 -0.295926 C -0.645903 -0.334352 -0.696250 -0.380185 -0.740000 -0.415370 C -0.783750 -0.450556 -0.837222 -0.491759 -0.856667 -0.507037 " pathEditMode="relative" rAng="0" ptsTypes="">
                                      <p:cBhvr>
                                        <p:cTn id="13" dur="5000" fill="hold"/>
                                        <p:tgtEl>
                                          <p:spTgt spid="82219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41100" y="-2360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77 0.05 C -0.02725 0.04676 -0.09097 0.04051 -0.12934 0.03102 C -0.16788 0.02199 -0.19705 0.01366 -0.23819 -0.00579 C -0.27916 -0.02523 -0.32725 -0.04306 -0.37621 -0.08495 C -0.42517 -0.12662 -0.4842 -0.18009 -0.53159 -0.25648 C -0.57882 -0.33264 -0.621 -0.44954 -0.65972 -0.54398 C -0.69861 -0.63843 -0.73524 -0.73796 -0.76475 -0.82222 C -0.79427 -0.90602 -0.8243 -1.01134 -0.83646 -1.04908 " pathEditMode="relative" rAng="0" ptsTypes="ffffffff">
                                      <p:cBhvr>
                                        <p:cTn id="15" dur="5000" fill="hold"/>
                                        <p:tgtEl>
                                          <p:spTgt spid="8222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41493" y="-5495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8750 -0.029167 C -0.097222 -0.051852 -0.183333 -0.130556 -0.239583 -0.165278 C -0.295833 -0.200000 -0.353472 -0.216204 -0.406250 -0.237500 C -0.459028 -0.258796 -0.511458 -0.273611 -0.556250 -0.293056 C -0.601042 -0.312500 -0.635417 -0.329630 -0.675000 -0.354167 C -0.714583 -0.378704 -0.763194 -0.404167 -0.793750 -0.440278 C -0.824306 -0.476389 -0.837500 -0.534722 -0.858333 -0.570833 C -0.879167 -0.606944 -0.900000 -0.628241 -0.918750 -0.656944 C -0.937500 -0.685648 -0.955208 -0.718982 -0.970833 -0.743056 C -0.986458 -0.767130 -1.001042 -0.784259 -1.012500 -0.801389 C -1.023958 -0.818519 -1.035069 -0.838426 -1.039583 -0.845833 C -1.044097 -0.853241 -1.039583 -0.845833 -1.039583 -0.845833 " pathEditMode="relative" rAng="0" ptsTypes="">
                                      <p:cBhvr>
                                        <p:cTn id="17" dur="5000" fill="hold"/>
                                        <p:tgtEl>
                                          <p:spTgt spid="8222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969 -0.03356 C -0.12795 -0.05949 -0.29549 -0.14213 -0.36875 -0.18842 C -0.44219 -0.23449 -0.46927 -0.26782 -0.51997 -0.31041 C -0.57049 -0.35324 -0.63282 -0.39838 -0.67275 -0.44467 C -0.7125 -0.49074 -0.74236 -0.54004 -0.75903 -0.5875 C -0.7757 -0.63518 -0.76771 -0.69259 -0.7724 -0.73032 C -0.77709 -0.76805 -0.78473 -0.79977 -0.78716 -0.81389 " pathEditMode="relative" rAng="0" ptsTypes="fffffff">
                                      <p:cBhvr>
                                        <p:cTn id="19" dur="5000" fill="hold"/>
                                        <p:tgtEl>
                                          <p:spTgt spid="82220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35382" y="-3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B6F86BF5-E5B3-43B6-9992-D0922E4F4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内部排序                                                     概述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xmlns="" id="{01581BFE-FCC6-458B-8225-699130DF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8" y="1020763"/>
            <a:ext cx="42354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000000"/>
                </a:solidFill>
              </a:rPr>
              <a:t> 内部排序的方法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xmlns="" id="{C54C838F-7D8D-4DF7-8F79-7D0238538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35125"/>
            <a:ext cx="7848600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4000" b="1"/>
              <a:t>　   </a:t>
            </a:r>
            <a:r>
              <a:rPr lang="zh-CN" altLang="en-US" sz="3600" b="1"/>
              <a:t>内部排序的过程是一个逐步扩大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3600" b="1"/>
              <a:t>记录的有序序列长度的过程。</a:t>
            </a:r>
            <a:endParaRPr lang="zh-CN" altLang="en-US" sz="4000" b="1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xmlns="" id="{FCA383EB-6622-472A-9CA2-F3F194C2F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427538"/>
            <a:ext cx="3505200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800080"/>
                </a:solidFill>
              </a:rPr>
              <a:t>经过一趟排序</a:t>
            </a:r>
            <a:endParaRPr lang="zh-CN" altLang="en-US" sz="400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xmlns="" id="{71A90EB9-6B7E-4595-9745-74BE14725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284538"/>
            <a:ext cx="2514600" cy="8382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rgbClr val="FFFFFF"/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zh-CN" altLang="en-US" sz="3600">
                <a:ea typeface="隶书" pitchFamily="49" charset="-122"/>
              </a:rPr>
              <a:t>有序序列区</a:t>
            </a:r>
            <a:endParaRPr lang="zh-CN" altLang="en-US" sz="3600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xmlns="" id="{A91F2BD3-18D2-4E3E-BD48-B124F0637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284538"/>
            <a:ext cx="4038600" cy="838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rgbClr val="FFFFFF"/>
              </a:gs>
              <a:gs pos="100000">
                <a:schemeClr val="tx2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zh-CN" altLang="en-US" sz="3600">
                <a:latin typeface="隶书" pitchFamily="49" charset="-122"/>
                <a:ea typeface="隶书" pitchFamily="49" charset="-122"/>
              </a:rPr>
              <a:t>无 序 序 列 区</a:t>
            </a:r>
            <a:endParaRPr lang="zh-CN" altLang="en-US" sz="440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xmlns="" id="{ED99AB21-5EE3-4E17-AC02-36472797E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418138"/>
            <a:ext cx="2971800" cy="8382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50000">
                <a:srgbClr val="FFFFFF"/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zh-CN" altLang="en-US" sz="3600">
                <a:ea typeface="隶书" pitchFamily="49" charset="-122"/>
              </a:rPr>
              <a:t>有序序列区</a:t>
            </a:r>
            <a:endParaRPr lang="zh-CN" altLang="en-US" sz="3600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xmlns="" id="{18C37CD2-AB56-4FCB-B5EF-574A1672F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418138"/>
            <a:ext cx="3505200" cy="838200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50000">
                <a:srgbClr val="FFFFFF"/>
              </a:gs>
              <a:gs pos="100000">
                <a:schemeClr val="tx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zh-CN" altLang="en-US" sz="3600">
                <a:latin typeface="隶书" pitchFamily="49" charset="-122"/>
                <a:ea typeface="隶书" pitchFamily="49" charset="-122"/>
              </a:rPr>
              <a:t>无 序 序 列 区</a:t>
            </a:r>
            <a:endParaRPr lang="zh-CN" altLang="en-US" sz="4400"/>
          </a:p>
        </p:txBody>
      </p:sp>
      <p:sp>
        <p:nvSpPr>
          <p:cNvPr id="19" name="AutoShape 10">
            <a:extLst>
              <a:ext uri="{FF2B5EF4-FFF2-40B4-BE49-F238E27FC236}">
                <a16:creationId xmlns:a16="http://schemas.microsoft.com/office/drawing/2014/main" xmlns="" id="{AB6CAAFE-7BC2-414D-9809-65F5FFB73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351338"/>
            <a:ext cx="533400" cy="914400"/>
          </a:xfrm>
          <a:prstGeom prst="downArrow">
            <a:avLst>
              <a:gd name="adj1" fmla="val 50000"/>
              <a:gd name="adj2" fmla="val 42857"/>
            </a:avLst>
          </a:prstGeom>
          <a:gradFill rotWithShape="0">
            <a:gsLst>
              <a:gs pos="0">
                <a:srgbClr val="FFFFFF"/>
              </a:gs>
              <a:gs pos="5000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20" name="Line 11">
            <a:extLst>
              <a:ext uri="{FF2B5EF4-FFF2-40B4-BE49-F238E27FC236}">
                <a16:creationId xmlns:a16="http://schemas.microsoft.com/office/drawing/2014/main" xmlns="" id="{5FB339FF-0C9E-46C4-BA12-799C35288C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122738"/>
            <a:ext cx="0" cy="1295400"/>
          </a:xfrm>
          <a:prstGeom prst="line">
            <a:avLst/>
          </a:prstGeom>
          <a:noFill/>
          <a:ln w="9525" cap="rnd">
            <a:solidFill>
              <a:srgbClr val="0033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xmlns="" id="{AFAF5BB7-0FC8-4E39-ADE2-2E179BF796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122738"/>
            <a:ext cx="0" cy="1295400"/>
          </a:xfrm>
          <a:prstGeom prst="line">
            <a:avLst/>
          </a:prstGeom>
          <a:noFill/>
          <a:ln w="9525" cap="rnd">
            <a:solidFill>
              <a:srgbClr val="003366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utoUpdateAnimBg="0" advAuto="0"/>
      <p:bldP spid="13" grpId="0" autoUpdateAnimBg="0"/>
      <p:bldP spid="14" grpId="0" autoUpdateAnimBg="0"/>
      <p:bldP spid="15" grpId="0" animBg="1" autoUpdateAnimBg="0"/>
      <p:bldP spid="16" grpId="0" animBg="1" autoUpdateAnimBg="0"/>
      <p:bldP spid="17" grpId="0" animBg="1" autoUpdateAnimBg="0"/>
      <p:bldP spid="18" grpId="0" animBg="1" autoUpdateAnimBg="0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0C553CDE-CF45-45D2-B025-C999F1615B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内部排序                                                     概述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3545F95C-315F-4AC5-B3D3-7552E674A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8093075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4000" b="1"/>
              <a:t>　</a:t>
            </a:r>
            <a:r>
              <a:rPr lang="zh-CN" altLang="en-US" sz="4000" b="1">
                <a:solidFill>
                  <a:srgbClr val="006666"/>
                </a:solidFill>
              </a:rPr>
              <a:t>基于不同的“扩大” 有序序列长度的方法，内部排序方法大致可分下列几种类型：</a:t>
            </a:r>
          </a:p>
        </p:txBody>
      </p:sp>
      <p:sp>
        <p:nvSpPr>
          <p:cNvPr id="4" name="Text Box 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xmlns="" id="{A163745C-531B-4B1E-9EC1-D84AD2562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183063"/>
            <a:ext cx="1882775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660066"/>
                </a:solidFill>
              </a:rPr>
              <a:t>插入类</a:t>
            </a:r>
            <a:endParaRPr lang="zh-CN" altLang="en-US" sz="4800" b="1">
              <a:solidFill>
                <a:srgbClr val="800080"/>
              </a:solidFill>
            </a:endParaRPr>
          </a:p>
        </p:txBody>
      </p:sp>
      <p:sp>
        <p:nvSpPr>
          <p:cNvPr id="5" name="Text Box 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xmlns="" id="{7FE6C085-EB3A-4AB6-9719-C11FC6B18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183063"/>
            <a:ext cx="1882775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800080"/>
                </a:solidFill>
              </a:rPr>
              <a:t>交换类</a:t>
            </a:r>
            <a:endParaRPr lang="zh-CN" altLang="en-US" sz="4800" b="1">
              <a:solidFill>
                <a:srgbClr val="800080"/>
              </a:solidFill>
            </a:endParaRPr>
          </a:p>
        </p:txBody>
      </p:sp>
      <p:sp>
        <p:nvSpPr>
          <p:cNvPr id="6" name="Text Box 6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xmlns="" id="{3B403021-65AB-41FB-8A92-337162960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183063"/>
            <a:ext cx="1882775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800080"/>
                </a:solidFill>
              </a:rPr>
              <a:t>选择类</a:t>
            </a:r>
            <a:endParaRPr lang="zh-CN" altLang="en-US" sz="4800" b="1">
              <a:solidFill>
                <a:srgbClr val="800080"/>
              </a:solidFill>
            </a:endParaRPr>
          </a:p>
        </p:txBody>
      </p:sp>
      <p:sp>
        <p:nvSpPr>
          <p:cNvPr id="7" name="Text Box 7">
            <a:hlinkClick r:id="rId6" action="ppaction://hlinksldjump"/>
            <a:extLst>
              <a:ext uri="{FF2B5EF4-FFF2-40B4-BE49-F238E27FC236}">
                <a16:creationId xmlns:a16="http://schemas.microsoft.com/office/drawing/2014/main" xmlns="" id="{9491E1B8-16ED-4F40-B960-CE1C9CB4B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2763" y="5486400"/>
            <a:ext cx="2024062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400" b="1">
                <a:solidFill>
                  <a:srgbClr val="800080"/>
                </a:solidFill>
              </a:rPr>
              <a:t> </a:t>
            </a:r>
            <a:r>
              <a:rPr lang="zh-CN" altLang="en-US" sz="4400" b="1">
                <a:solidFill>
                  <a:srgbClr val="800080"/>
                </a:solidFill>
              </a:rPr>
              <a:t>归并类</a:t>
            </a:r>
            <a:endParaRPr lang="zh-CN" altLang="en-US" sz="4800" b="1">
              <a:solidFill>
                <a:srgbClr val="800080"/>
              </a:solidFill>
            </a:endParaRPr>
          </a:p>
        </p:txBody>
      </p:sp>
      <p:sp>
        <p:nvSpPr>
          <p:cNvPr id="8" name="Text Box 8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xmlns="" id="{03C134BE-6E91-4122-BBD2-9CA76D8A9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486400"/>
            <a:ext cx="2447925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800080"/>
                </a:solidFill>
              </a:rPr>
              <a:t>其它方法</a:t>
            </a:r>
          </a:p>
        </p:txBody>
      </p:sp>
      <p:sp>
        <p:nvSpPr>
          <p:cNvPr id="9" name="AutoShape 6">
            <a:hlinkClick r:id="rId7" action="ppaction://hlinksldjump"/>
            <a:extLst>
              <a:ext uri="{FF2B5EF4-FFF2-40B4-BE49-F238E27FC236}">
                <a16:creationId xmlns:a16="http://schemas.microsoft.com/office/drawing/2014/main" xmlns="" id="{8A873ED7-4B8E-4660-9065-2E97878F1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975" y="5989638"/>
            <a:ext cx="1724025" cy="504825"/>
          </a:xfrm>
          <a:prstGeom prst="ribbon2">
            <a:avLst>
              <a:gd name="adj1" fmla="val 12500"/>
              <a:gd name="adj2" fmla="val 50000"/>
            </a:avLst>
          </a:prstGeom>
          <a:gradFill rotWithShape="1">
            <a:gsLst>
              <a:gs pos="0">
                <a:schemeClr val="tx2">
                  <a:lumMod val="20000"/>
                  <a:lumOff val="80000"/>
                </a:scheme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ahoma" pitchFamily="34" charset="0"/>
              </a:rPr>
              <a:t>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93106316-BB13-4D78-BDF0-768A2DB1F6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章内部排序                                              插入排序</a:t>
            </a:r>
          </a:p>
        </p:txBody>
      </p:sp>
      <p:sp>
        <p:nvSpPr>
          <p:cNvPr id="3" name="Rectangle 1027">
            <a:extLst>
              <a:ext uri="{FF2B5EF4-FFF2-40B4-BE49-F238E27FC236}">
                <a16:creationId xmlns:a16="http://schemas.microsoft.com/office/drawing/2014/main" xmlns="" id="{8FF91346-75EB-4A8A-97C5-C585B7CA3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63750"/>
            <a:ext cx="3352800" cy="838200"/>
          </a:xfrm>
          <a:prstGeom prst="rect">
            <a:avLst/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/>
              <a:t>有序序列</a:t>
            </a:r>
            <a:r>
              <a:rPr lang="en-US" altLang="zh-CN"/>
              <a:t>R[1..i-1]</a:t>
            </a:r>
            <a:endParaRPr lang="en-US" altLang="zh-CN" sz="3000"/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xmlns="" id="{576DADBB-0005-4041-B48F-21DF9B0EE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206750"/>
            <a:ext cx="762000" cy="838200"/>
          </a:xfrm>
          <a:prstGeom prst="rect">
            <a:avLst/>
          </a:prstGeom>
          <a:gradFill rotWithShape="0">
            <a:gsLst>
              <a:gs pos="0">
                <a:srgbClr val="66FFFF"/>
              </a:gs>
              <a:gs pos="50000">
                <a:schemeClr val="bg1"/>
              </a:gs>
              <a:gs pos="100000">
                <a:srgbClr val="66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en-US" altLang="zh-CN"/>
              <a:t>R[i]</a:t>
            </a:r>
            <a:endParaRPr lang="en-US" altLang="zh-CN" sz="3000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xmlns="" id="{94D64586-DB85-4747-88A4-440D22171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063750"/>
            <a:ext cx="4724400" cy="838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zh-CN" altLang="en-US"/>
              <a:t>无序序列 </a:t>
            </a:r>
            <a:r>
              <a:rPr lang="en-US" altLang="zh-CN"/>
              <a:t>R[i..n]</a:t>
            </a:r>
          </a:p>
        </p:txBody>
      </p:sp>
      <p:sp>
        <p:nvSpPr>
          <p:cNvPr id="6" name="Text Box 1030">
            <a:extLst>
              <a:ext uri="{FF2B5EF4-FFF2-40B4-BE49-F238E27FC236}">
                <a16:creationId xmlns:a16="http://schemas.microsoft.com/office/drawing/2014/main" xmlns="" id="{D74A9B67-4D98-44AA-83C0-C5106B899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073150"/>
            <a:ext cx="6210354" cy="65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  <a:buSzPct val="90000"/>
              <a:defRPr/>
            </a:pPr>
            <a:r>
              <a:rPr lang="zh-CN" altLang="en-US" sz="3600" b="1" dirty="0">
                <a:solidFill>
                  <a:srgbClr val="000000"/>
                </a:solidFill>
              </a:rPr>
              <a:t> 一趟插入排序的基本思想：</a:t>
            </a:r>
          </a:p>
        </p:txBody>
      </p:sp>
      <p:sp>
        <p:nvSpPr>
          <p:cNvPr id="7" name="Rectangle 1031">
            <a:extLst>
              <a:ext uri="{FF2B5EF4-FFF2-40B4-BE49-F238E27FC236}">
                <a16:creationId xmlns:a16="http://schemas.microsoft.com/office/drawing/2014/main" xmlns="" id="{9FC75DC6-9350-4C43-A8F9-0A9BBCACC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416550"/>
            <a:ext cx="4114800" cy="838200"/>
          </a:xfrm>
          <a:prstGeom prst="rect">
            <a:avLst/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/>
              <a:t>有序序列</a:t>
            </a:r>
            <a:r>
              <a:rPr lang="en-US" altLang="zh-CN"/>
              <a:t>R[1..i]</a:t>
            </a:r>
            <a:endParaRPr lang="en-US" altLang="zh-CN" sz="3000"/>
          </a:p>
        </p:txBody>
      </p:sp>
      <p:sp>
        <p:nvSpPr>
          <p:cNvPr id="8" name="Rectangle 1032">
            <a:extLst>
              <a:ext uri="{FF2B5EF4-FFF2-40B4-BE49-F238E27FC236}">
                <a16:creationId xmlns:a16="http://schemas.microsoft.com/office/drawing/2014/main" xmlns="" id="{DF146141-A9E1-499F-BEF8-8AA677D9C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416550"/>
            <a:ext cx="3962400" cy="838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zh-CN" altLang="en-US"/>
              <a:t>无序序列 </a:t>
            </a:r>
            <a:r>
              <a:rPr lang="en-US" altLang="zh-CN"/>
              <a:t>R[i+1..n]</a:t>
            </a:r>
          </a:p>
        </p:txBody>
      </p:sp>
      <p:cxnSp>
        <p:nvCxnSpPr>
          <p:cNvPr id="9" name="AutoShape 1033">
            <a:extLst>
              <a:ext uri="{FF2B5EF4-FFF2-40B4-BE49-F238E27FC236}">
                <a16:creationId xmlns:a16="http://schemas.microsoft.com/office/drawing/2014/main" xmlns="" id="{72E78BE6-73D4-450F-9598-80F3F38BFFF7}"/>
              </a:ext>
            </a:extLst>
          </p:cNvPr>
          <p:cNvCxnSpPr>
            <a:cxnSpLocks noChangeShapeType="1"/>
            <a:stCxn id="4" idx="1"/>
            <a:endCxn id="3" idx="2"/>
          </p:cNvCxnSpPr>
          <p:nvPr/>
        </p:nvCxnSpPr>
        <p:spPr bwMode="auto">
          <a:xfrm rot="10800000">
            <a:off x="2209800" y="2901950"/>
            <a:ext cx="1676400" cy="723900"/>
          </a:xfrm>
          <a:prstGeom prst="bentConnector2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" name="AutoShape 1034">
            <a:extLst>
              <a:ext uri="{FF2B5EF4-FFF2-40B4-BE49-F238E27FC236}">
                <a16:creationId xmlns:a16="http://schemas.microsoft.com/office/drawing/2014/main" xmlns="" id="{567CD172-82E5-4682-8724-A3D3C3A33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92550"/>
            <a:ext cx="838200" cy="1371600"/>
          </a:xfrm>
          <a:prstGeom prst="downArrow">
            <a:avLst>
              <a:gd name="adj1" fmla="val 50000"/>
              <a:gd name="adj2" fmla="val 40909"/>
            </a:avLst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11" name="Line 1035">
            <a:extLst>
              <a:ext uri="{FF2B5EF4-FFF2-40B4-BE49-F238E27FC236}">
                <a16:creationId xmlns:a16="http://schemas.microsoft.com/office/drawing/2014/main" xmlns="" id="{85C907E3-7AD4-4AA3-B599-2965AE984E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0637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036">
            <a:extLst>
              <a:ext uri="{FF2B5EF4-FFF2-40B4-BE49-F238E27FC236}">
                <a16:creationId xmlns:a16="http://schemas.microsoft.com/office/drawing/2014/main" xmlns="" id="{31EE06C0-072B-440F-AEDB-4C32ADF73B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044950"/>
            <a:ext cx="0" cy="1371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 autoUpdateAnimBg="0"/>
      <p:bldP spid="5" grpId="0" animBg="1" autoUpdateAnimBg="0"/>
      <p:bldP spid="7" grpId="0" animBg="1" autoUpdateAnimBg="0"/>
      <p:bldP spid="8" grpId="0" animBg="1" autoUpdateAnimBg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xmlns="" id="{07AEFEA4-D7DB-40BF-B195-0E68CE1B23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章内部排序                                              插入排序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96AC8D32-1AD6-4C4D-B268-F61051BF4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1136650"/>
            <a:ext cx="8931275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4000" b="1"/>
              <a:t>实现“一趟插入排序”可分三步进行：</a:t>
            </a:r>
            <a:endParaRPr lang="zh-CN" altLang="en-US" sz="4000" b="1">
              <a:solidFill>
                <a:srgbClr val="0000FF"/>
              </a:solidFill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2CD221B9-EE22-4603-AA11-FEE28B9CD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5614988"/>
            <a:ext cx="85344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0000FF"/>
                </a:solidFill>
              </a:rPr>
              <a:t>3</a:t>
            </a:r>
            <a:r>
              <a:rPr lang="zh-CN" altLang="en-US" sz="4000" b="1">
                <a:solidFill>
                  <a:srgbClr val="0000FF"/>
                </a:solidFill>
              </a:rPr>
              <a:t>．</a:t>
            </a:r>
            <a:r>
              <a:rPr lang="zh-CN" altLang="en-US" sz="3600" b="1">
                <a:solidFill>
                  <a:srgbClr val="0000FF"/>
                </a:solidFill>
              </a:rPr>
              <a:t>将</a:t>
            </a:r>
            <a:r>
              <a:rPr lang="en-US" altLang="zh-CN" sz="3600" b="1">
                <a:solidFill>
                  <a:srgbClr val="0000FF"/>
                </a:solidFill>
              </a:rPr>
              <a:t>R[i] </a:t>
            </a:r>
            <a:r>
              <a:rPr lang="zh-CN" altLang="en-US" sz="4000" b="1"/>
              <a:t>插入</a:t>
            </a:r>
            <a:r>
              <a:rPr lang="en-US" altLang="zh-CN" sz="3600" b="1">
                <a:solidFill>
                  <a:srgbClr val="0000FF"/>
                </a:solidFill>
              </a:rPr>
              <a:t>(</a:t>
            </a:r>
            <a:r>
              <a:rPr lang="zh-CN" altLang="en-US" sz="3600" b="1">
                <a:solidFill>
                  <a:srgbClr val="0000FF"/>
                </a:solidFill>
              </a:rPr>
              <a:t>复制</a:t>
            </a:r>
            <a:r>
              <a:rPr lang="en-US" altLang="zh-CN" sz="3600" b="1">
                <a:solidFill>
                  <a:srgbClr val="0000FF"/>
                </a:solidFill>
              </a:rPr>
              <a:t>)</a:t>
            </a:r>
            <a:r>
              <a:rPr lang="zh-CN" altLang="en-US" sz="3600" b="1">
                <a:solidFill>
                  <a:srgbClr val="0000FF"/>
                </a:solidFill>
              </a:rPr>
              <a:t>到</a:t>
            </a:r>
            <a:r>
              <a:rPr lang="en-US" altLang="zh-CN" sz="3600" b="1">
                <a:solidFill>
                  <a:srgbClr val="0000FF"/>
                </a:solidFill>
              </a:rPr>
              <a:t>R[j+1]</a:t>
            </a:r>
            <a:r>
              <a:rPr lang="zh-CN" altLang="en-US" sz="3600" b="1">
                <a:solidFill>
                  <a:srgbClr val="0000FF"/>
                </a:solidFill>
              </a:rPr>
              <a:t>的位置上</a:t>
            </a:r>
            <a:endParaRPr lang="zh-CN" altLang="en-US" sz="4000" b="1">
              <a:solidFill>
                <a:srgbClr val="0000FF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AD77126C-6A7F-4573-A968-D6465DD5A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" y="3805238"/>
            <a:ext cx="8534400" cy="166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0000FF"/>
                </a:solidFill>
              </a:rPr>
              <a:t>2</a:t>
            </a:r>
            <a:r>
              <a:rPr lang="zh-CN" altLang="en-US" sz="4000" b="1">
                <a:solidFill>
                  <a:srgbClr val="0000FF"/>
                </a:solidFill>
              </a:rPr>
              <a:t>．</a:t>
            </a:r>
            <a:r>
              <a:rPr lang="zh-CN" altLang="en-US" sz="3600" b="1">
                <a:solidFill>
                  <a:srgbClr val="0000FF"/>
                </a:solidFill>
              </a:rPr>
              <a:t>将</a:t>
            </a:r>
            <a:r>
              <a:rPr lang="en-US" altLang="zh-CN" sz="3600" b="1">
                <a:solidFill>
                  <a:srgbClr val="0000FF"/>
                </a:solidFill>
              </a:rPr>
              <a:t>R[j+1..i-1]</a:t>
            </a:r>
            <a:r>
              <a:rPr lang="zh-CN" altLang="en-US" sz="3600" b="1">
                <a:solidFill>
                  <a:srgbClr val="0000FF"/>
                </a:solidFill>
              </a:rPr>
              <a:t>中的所有</a:t>
            </a:r>
            <a:r>
              <a:rPr lang="zh-CN" altLang="en-US" sz="4000" b="1"/>
              <a:t>记录</a:t>
            </a:r>
            <a:r>
              <a:rPr lang="zh-CN" altLang="en-US" sz="3600" b="1">
                <a:solidFill>
                  <a:srgbClr val="0000FF"/>
                </a:solidFill>
              </a:rPr>
              <a:t>均</a:t>
            </a:r>
            <a:r>
              <a:rPr lang="zh-CN" altLang="en-US" sz="4000" b="1"/>
              <a:t>后移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00FF"/>
                </a:solidFill>
              </a:rPr>
              <a:t>     一个位置；</a:t>
            </a:r>
            <a:endParaRPr lang="zh-CN" altLang="en-US" sz="4000" b="1">
              <a:solidFill>
                <a:srgbClr val="0000FF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3A17ED39-4A2D-4852-825F-DB6163EDE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" y="1992313"/>
            <a:ext cx="8394700" cy="166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0000FF"/>
                </a:solidFill>
              </a:rPr>
              <a:t>1</a:t>
            </a:r>
            <a:r>
              <a:rPr lang="zh-CN" altLang="en-US" sz="4000" b="1">
                <a:solidFill>
                  <a:srgbClr val="0000FF"/>
                </a:solidFill>
              </a:rPr>
              <a:t>．</a:t>
            </a:r>
            <a:r>
              <a:rPr lang="zh-CN" altLang="en-US" sz="3600" b="1">
                <a:solidFill>
                  <a:srgbClr val="0000FF"/>
                </a:solidFill>
              </a:rPr>
              <a:t>在</a:t>
            </a:r>
            <a:r>
              <a:rPr lang="en-US" altLang="zh-CN" sz="3600" b="1">
                <a:solidFill>
                  <a:srgbClr val="0000FF"/>
                </a:solidFill>
              </a:rPr>
              <a:t>R[1..i-1]</a:t>
            </a:r>
            <a:r>
              <a:rPr lang="zh-CN" altLang="en-US" sz="3600" b="1">
                <a:solidFill>
                  <a:srgbClr val="0000FF"/>
                </a:solidFill>
              </a:rPr>
              <a:t>中</a:t>
            </a:r>
            <a:r>
              <a:rPr lang="zh-CN" altLang="en-US" sz="4000" b="1"/>
              <a:t>查找</a:t>
            </a:r>
            <a:r>
              <a:rPr lang="en-US" altLang="zh-CN" sz="3600" b="1">
                <a:solidFill>
                  <a:srgbClr val="0000FF"/>
                </a:solidFill>
              </a:rPr>
              <a:t>R[i]</a:t>
            </a:r>
            <a:r>
              <a:rPr lang="zh-CN" altLang="en-US" sz="3600" b="1">
                <a:solidFill>
                  <a:srgbClr val="0000FF"/>
                </a:solidFill>
              </a:rPr>
              <a:t>的插入位置 ；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00FF"/>
                </a:solidFill>
              </a:rPr>
              <a:t>    </a:t>
            </a:r>
            <a:r>
              <a:rPr lang="en-US" altLang="zh-CN" sz="3600" b="1">
                <a:solidFill>
                  <a:srgbClr val="0000FF"/>
                </a:solidFill>
              </a:rPr>
              <a:t>R[1..j].key </a:t>
            </a:r>
            <a:r>
              <a:rPr lang="en-US" altLang="zh-CN" sz="3600" b="1">
                <a:solidFill>
                  <a:srgbClr val="003366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3600" b="1">
                <a:solidFill>
                  <a:srgbClr val="0000FF"/>
                </a:solidFill>
                <a:sym typeface="Symbol" panose="05050102010706020507" pitchFamily="18" charset="2"/>
              </a:rPr>
              <a:t> R[i].key </a:t>
            </a:r>
            <a:r>
              <a:rPr lang="en-US" altLang="zh-CN" sz="3600" b="1">
                <a:solidFill>
                  <a:srgbClr val="003366"/>
                </a:solidFill>
                <a:sym typeface="Symbol" panose="05050102010706020507" pitchFamily="18" charset="2"/>
              </a:rPr>
              <a:t>&lt;</a:t>
            </a:r>
            <a:r>
              <a:rPr lang="en-US" altLang="zh-CN" sz="3600" b="1">
                <a:solidFill>
                  <a:srgbClr val="0000FF"/>
                </a:solidFill>
                <a:sym typeface="Symbol" panose="05050102010706020507" pitchFamily="18" charset="2"/>
              </a:rPr>
              <a:t> R[j+1..i-1].key</a:t>
            </a:r>
            <a:endParaRPr lang="en-US" altLang="zh-CN" sz="40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日期占位符 4">
            <a:extLst>
              <a:ext uri="{FF2B5EF4-FFF2-40B4-BE49-F238E27FC236}">
                <a16:creationId xmlns:a16="http://schemas.microsoft.com/office/drawing/2014/main" xmlns="" id="{4A0543A0-ED32-4945-BEC2-A472C7A0DC4F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A49E0997-EF80-43CE-A9B9-B76F4976E2FF}" type="datetime1">
              <a:rPr lang="zh-CN" altLang="en-US"/>
              <a:pPr>
                <a:defRPr/>
              </a:pPr>
              <a:t>2022/10/14</a:t>
            </a:fld>
            <a:r>
              <a:rPr lang="en-US" altLang="zh-CN"/>
              <a:t>http://cstcsjjg.hrbeu.edu.cn/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xmlns="" id="{9D7CAB6D-9251-409C-B7E7-9AAD5FD703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                                                            插入排序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xmlns="" id="{AAF7A0F1-963F-4BBD-80BC-F2EA58DF5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2338" y="1651000"/>
            <a:ext cx="6172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1" lang="zh-CN" altLang="en-US" b="1">
                <a:solidFill>
                  <a:schemeClr val="hlink"/>
                </a:solidFill>
                <a:hlinkClick r:id="rId3" action="ppaction://hlinksldjump"/>
              </a:rPr>
              <a:t>直接插入排序 </a:t>
            </a:r>
            <a:r>
              <a:rPr lang="zh-CN" altLang="en-US" b="1">
                <a:solidFill>
                  <a:srgbClr val="990000"/>
                </a:solidFill>
              </a:rPr>
              <a:t>（基于顺序查找）</a:t>
            </a:r>
            <a:endParaRPr kumimoji="1" lang="ko-KR" altLang="en-US" b="1">
              <a:solidFill>
                <a:schemeClr val="hlink"/>
              </a:solidFill>
              <a:hlinkClick r:id="rId4" action="ppaction://hlinksldjump"/>
            </a:endParaRPr>
          </a:p>
        </p:txBody>
      </p:sp>
      <p:grpSp>
        <p:nvGrpSpPr>
          <p:cNvPr id="22533" name="Group 5">
            <a:extLst>
              <a:ext uri="{FF2B5EF4-FFF2-40B4-BE49-F238E27FC236}">
                <a16:creationId xmlns:a16="http://schemas.microsoft.com/office/drawing/2014/main" xmlns="" id="{21B07597-F5B9-426B-B574-2F32F46768B8}"/>
              </a:ext>
            </a:extLst>
          </p:cNvPr>
          <p:cNvGrpSpPr>
            <a:grpSpLocks/>
          </p:cNvGrpSpPr>
          <p:nvPr/>
        </p:nvGrpSpPr>
        <p:grpSpPr bwMode="auto">
          <a:xfrm>
            <a:off x="1271588" y="1606550"/>
            <a:ext cx="673100" cy="652463"/>
            <a:chOff x="945" y="1108"/>
            <a:chExt cx="480" cy="480"/>
          </a:xfrm>
        </p:grpSpPr>
        <p:sp>
          <p:nvSpPr>
            <p:cNvPr id="22547" name="Oval 6">
              <a:extLst>
                <a:ext uri="{FF2B5EF4-FFF2-40B4-BE49-F238E27FC236}">
                  <a16:creationId xmlns:a16="http://schemas.microsoft.com/office/drawing/2014/main" xmlns="" id="{75C3884F-ABCB-4051-B7C5-4F0C32C56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1108"/>
              <a:ext cx="480" cy="480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8FC7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8" name="Oval 7">
              <a:extLst>
                <a:ext uri="{FF2B5EF4-FFF2-40B4-BE49-F238E27FC236}">
                  <a16:creationId xmlns:a16="http://schemas.microsoft.com/office/drawing/2014/main" xmlns="" id="{4DC9C7D9-2AD1-4525-8D23-C345DB660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" y="1171"/>
              <a:ext cx="355" cy="355"/>
            </a:xfrm>
            <a:prstGeom prst="ellipse">
              <a:avLst/>
            </a:prstGeom>
            <a:gradFill rotWithShape="1">
              <a:gsLst>
                <a:gs pos="0">
                  <a:srgbClr val="8FC7FF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400" b="1">
                  <a:solidFill>
                    <a:srgbClr val="000000"/>
                  </a:solidFill>
                  <a:latin typeface="Verdana" panose="020B0604030504040204" pitchFamily="34" charset="0"/>
                  <a:ea typeface="Gulim" panose="020B0600000101010101" pitchFamily="34" charset="-127"/>
                </a:rPr>
                <a:t>1</a:t>
              </a:r>
            </a:p>
          </p:txBody>
        </p:sp>
      </p:grpSp>
      <p:sp>
        <p:nvSpPr>
          <p:cNvPr id="22534" name="Rectangle 8">
            <a:extLst>
              <a:ext uri="{FF2B5EF4-FFF2-40B4-BE49-F238E27FC236}">
                <a16:creationId xmlns:a16="http://schemas.microsoft.com/office/drawing/2014/main" xmlns="" id="{B2D23E9F-B67C-4762-B0F6-143441171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2533650"/>
            <a:ext cx="6235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hlink"/>
                </a:solidFill>
                <a:hlinkClick r:id="rId5" action="ppaction://hlinksldjump"/>
              </a:rPr>
              <a:t>折半插入排序 </a:t>
            </a:r>
            <a:r>
              <a:rPr lang="zh-CN" altLang="en-US" b="1">
                <a:solidFill>
                  <a:srgbClr val="990000"/>
                </a:solidFill>
              </a:rPr>
              <a:t>（基于折半查找）</a:t>
            </a:r>
            <a:endParaRPr kumimoji="1" lang="ko-KR" altLang="en-US" b="1">
              <a:solidFill>
                <a:schemeClr val="hlink"/>
              </a:solidFill>
            </a:endParaRPr>
          </a:p>
        </p:txBody>
      </p:sp>
      <p:sp>
        <p:nvSpPr>
          <p:cNvPr id="22535" name="Rectangle 9">
            <a:extLst>
              <a:ext uri="{FF2B5EF4-FFF2-40B4-BE49-F238E27FC236}">
                <a16:creationId xmlns:a16="http://schemas.microsoft.com/office/drawing/2014/main" xmlns="" id="{A220EC08-512A-4B4D-9AB0-397009D3B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725" y="3441700"/>
            <a:ext cx="66611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chemeClr val="hlink"/>
                </a:solidFill>
                <a:hlinkClick r:id="rId6" action="ppaction://hlinksldjump"/>
              </a:rPr>
              <a:t>2-</a:t>
            </a:r>
            <a:r>
              <a:rPr kumimoji="1" lang="zh-CN" altLang="en-US" b="1">
                <a:solidFill>
                  <a:schemeClr val="hlink"/>
                </a:solidFill>
                <a:hlinkClick r:id="rId6" action="ppaction://hlinksldjump"/>
              </a:rPr>
              <a:t>路插入排序 </a:t>
            </a:r>
            <a:r>
              <a:rPr lang="zh-CN" altLang="en-US" b="1">
                <a:solidFill>
                  <a:srgbClr val="990000"/>
                </a:solidFill>
              </a:rPr>
              <a:t>（基于折半查找改进）</a:t>
            </a:r>
            <a:endParaRPr kumimoji="1" lang="ko-KR" altLang="en-US" b="1">
              <a:solidFill>
                <a:schemeClr val="hlink"/>
              </a:solidFill>
            </a:endParaRPr>
          </a:p>
        </p:txBody>
      </p:sp>
      <p:sp>
        <p:nvSpPr>
          <p:cNvPr id="22536" name="Rectangle 10">
            <a:extLst>
              <a:ext uri="{FF2B5EF4-FFF2-40B4-BE49-F238E27FC236}">
                <a16:creationId xmlns:a16="http://schemas.microsoft.com/office/drawing/2014/main" xmlns="" id="{53F64713-8CA8-43BD-8D37-836D35CAC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5" y="4402138"/>
            <a:ext cx="63849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kumimoji="1" lang="zh-CN" altLang="en-US" b="1">
                <a:solidFill>
                  <a:schemeClr val="hlink"/>
                </a:solidFill>
                <a:hlinkClick r:id="rId7" action="ppaction://hlinksldjump"/>
              </a:rPr>
              <a:t>希  尔  排  序 </a:t>
            </a:r>
            <a:r>
              <a:rPr lang="zh-CN" altLang="en-US" b="1">
                <a:solidFill>
                  <a:srgbClr val="990000"/>
                </a:solidFill>
              </a:rPr>
              <a:t>（基于逐趟缩小增量）</a:t>
            </a:r>
            <a:endParaRPr kumimoji="1" lang="ko-KR" altLang="en-US" b="1">
              <a:solidFill>
                <a:schemeClr val="hlink"/>
              </a:solidFill>
            </a:endParaRPr>
          </a:p>
        </p:txBody>
      </p:sp>
      <p:grpSp>
        <p:nvGrpSpPr>
          <p:cNvPr id="22537" name="Group 11">
            <a:extLst>
              <a:ext uri="{FF2B5EF4-FFF2-40B4-BE49-F238E27FC236}">
                <a16:creationId xmlns:a16="http://schemas.microsoft.com/office/drawing/2014/main" xmlns="" id="{FF17397A-AD3A-4B3C-A2ED-827DB494603F}"/>
              </a:ext>
            </a:extLst>
          </p:cNvPr>
          <p:cNvGrpSpPr>
            <a:grpSpLocks/>
          </p:cNvGrpSpPr>
          <p:nvPr/>
        </p:nvGrpSpPr>
        <p:grpSpPr bwMode="auto">
          <a:xfrm>
            <a:off x="1298575" y="2503488"/>
            <a:ext cx="673100" cy="652462"/>
            <a:chOff x="945" y="1108"/>
            <a:chExt cx="480" cy="480"/>
          </a:xfrm>
        </p:grpSpPr>
        <p:sp>
          <p:nvSpPr>
            <p:cNvPr id="22545" name="Oval 12">
              <a:extLst>
                <a:ext uri="{FF2B5EF4-FFF2-40B4-BE49-F238E27FC236}">
                  <a16:creationId xmlns:a16="http://schemas.microsoft.com/office/drawing/2014/main" xmlns="" id="{5801BABE-6DC7-49D7-BBF5-AA7E2C7F0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1108"/>
              <a:ext cx="480" cy="480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8FC7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6" name="Oval 13">
              <a:extLst>
                <a:ext uri="{FF2B5EF4-FFF2-40B4-BE49-F238E27FC236}">
                  <a16:creationId xmlns:a16="http://schemas.microsoft.com/office/drawing/2014/main" xmlns="" id="{4AF1025F-68E8-4698-BF49-19ED51303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" y="1171"/>
              <a:ext cx="355" cy="355"/>
            </a:xfrm>
            <a:prstGeom prst="ellipse">
              <a:avLst/>
            </a:prstGeom>
            <a:gradFill rotWithShape="1">
              <a:gsLst>
                <a:gs pos="0">
                  <a:srgbClr val="8FC7FF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Verdana" panose="020B0604030504040204" pitchFamily="34" charset="0"/>
                  <a:ea typeface="Gulim" panose="020B0600000101010101" pitchFamily="34" charset="-127"/>
                </a:rPr>
                <a:t>2</a:t>
              </a:r>
              <a:endParaRPr lang="en-US" altLang="ko-KR" sz="2400" b="1">
                <a:solidFill>
                  <a:srgbClr val="000000"/>
                </a:solidFill>
                <a:latin typeface="Verdana" panose="020B0604030504040204" pitchFamily="34" charset="0"/>
                <a:ea typeface="Gulim" panose="020B0600000101010101" pitchFamily="34" charset="-127"/>
              </a:endParaRPr>
            </a:p>
          </p:txBody>
        </p:sp>
      </p:grpSp>
      <p:grpSp>
        <p:nvGrpSpPr>
          <p:cNvPr id="22538" name="Group 14">
            <a:extLst>
              <a:ext uri="{FF2B5EF4-FFF2-40B4-BE49-F238E27FC236}">
                <a16:creationId xmlns:a16="http://schemas.microsoft.com/office/drawing/2014/main" xmlns="" id="{568BCF19-463C-4BEF-B6CA-F36A1BFDA7B1}"/>
              </a:ext>
            </a:extLst>
          </p:cNvPr>
          <p:cNvGrpSpPr>
            <a:grpSpLocks/>
          </p:cNvGrpSpPr>
          <p:nvPr/>
        </p:nvGrpSpPr>
        <p:grpSpPr bwMode="auto">
          <a:xfrm>
            <a:off x="1323975" y="3414713"/>
            <a:ext cx="673100" cy="652462"/>
            <a:chOff x="945" y="1108"/>
            <a:chExt cx="480" cy="480"/>
          </a:xfrm>
        </p:grpSpPr>
        <p:sp>
          <p:nvSpPr>
            <p:cNvPr id="22543" name="Oval 15">
              <a:extLst>
                <a:ext uri="{FF2B5EF4-FFF2-40B4-BE49-F238E27FC236}">
                  <a16:creationId xmlns:a16="http://schemas.microsoft.com/office/drawing/2014/main" xmlns="" id="{5DE1D211-7B08-426D-9A3A-6FDF64D68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1108"/>
              <a:ext cx="480" cy="480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8FC7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4" name="Oval 16">
              <a:extLst>
                <a:ext uri="{FF2B5EF4-FFF2-40B4-BE49-F238E27FC236}">
                  <a16:creationId xmlns:a16="http://schemas.microsoft.com/office/drawing/2014/main" xmlns="" id="{25848A31-6343-46D0-9E87-1923184A8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" y="1171"/>
              <a:ext cx="355" cy="355"/>
            </a:xfrm>
            <a:prstGeom prst="ellipse">
              <a:avLst/>
            </a:prstGeom>
            <a:gradFill rotWithShape="1">
              <a:gsLst>
                <a:gs pos="0">
                  <a:srgbClr val="8FC7FF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Verdana" panose="020B0604030504040204" pitchFamily="34" charset="0"/>
                  <a:ea typeface="Gulim" panose="020B0600000101010101" pitchFamily="34" charset="-127"/>
                </a:rPr>
                <a:t>3</a:t>
              </a:r>
              <a:endParaRPr lang="en-US" altLang="ko-KR" sz="2400" b="1">
                <a:solidFill>
                  <a:srgbClr val="000000"/>
                </a:solidFill>
                <a:latin typeface="Verdana" panose="020B0604030504040204" pitchFamily="34" charset="0"/>
                <a:ea typeface="Gulim" panose="020B0600000101010101" pitchFamily="34" charset="-127"/>
              </a:endParaRPr>
            </a:p>
          </p:txBody>
        </p:sp>
      </p:grpSp>
      <p:grpSp>
        <p:nvGrpSpPr>
          <p:cNvPr id="22539" name="Group 17">
            <a:extLst>
              <a:ext uri="{FF2B5EF4-FFF2-40B4-BE49-F238E27FC236}">
                <a16:creationId xmlns:a16="http://schemas.microsoft.com/office/drawing/2014/main" xmlns="" id="{530A8062-CD30-4E8C-82B7-DE034004F2CF}"/>
              </a:ext>
            </a:extLst>
          </p:cNvPr>
          <p:cNvGrpSpPr>
            <a:grpSpLocks/>
          </p:cNvGrpSpPr>
          <p:nvPr/>
        </p:nvGrpSpPr>
        <p:grpSpPr bwMode="auto">
          <a:xfrm>
            <a:off x="1349375" y="4356100"/>
            <a:ext cx="673100" cy="652463"/>
            <a:chOff x="945" y="1108"/>
            <a:chExt cx="480" cy="480"/>
          </a:xfrm>
        </p:grpSpPr>
        <p:sp>
          <p:nvSpPr>
            <p:cNvPr id="22541" name="Oval 18">
              <a:extLst>
                <a:ext uri="{FF2B5EF4-FFF2-40B4-BE49-F238E27FC236}">
                  <a16:creationId xmlns:a16="http://schemas.microsoft.com/office/drawing/2014/main" xmlns="" id="{20533BA3-A39F-4169-A73D-C78A65C1F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1108"/>
              <a:ext cx="480" cy="480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8FC7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2" name="Oval 19">
              <a:extLst>
                <a:ext uri="{FF2B5EF4-FFF2-40B4-BE49-F238E27FC236}">
                  <a16:creationId xmlns:a16="http://schemas.microsoft.com/office/drawing/2014/main" xmlns="" id="{CD76702E-22DD-402D-AAD8-A4113111C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" y="1171"/>
              <a:ext cx="355" cy="355"/>
            </a:xfrm>
            <a:prstGeom prst="ellipse">
              <a:avLst/>
            </a:prstGeom>
            <a:gradFill rotWithShape="1">
              <a:gsLst>
                <a:gs pos="0">
                  <a:srgbClr val="8FC7FF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Verdana" panose="020B0604030504040204" pitchFamily="34" charset="0"/>
                  <a:ea typeface="Gulim" panose="020B0600000101010101" pitchFamily="34" charset="-127"/>
                </a:rPr>
                <a:t>4</a:t>
              </a:r>
              <a:endParaRPr lang="en-US" altLang="ko-KR" sz="2400" b="1">
                <a:solidFill>
                  <a:srgbClr val="000000"/>
                </a:solidFill>
                <a:latin typeface="Verdana" panose="020B0604030504040204" pitchFamily="34" charset="0"/>
                <a:ea typeface="Gulim" panose="020B0600000101010101" pitchFamily="34" charset="-127"/>
              </a:endParaRPr>
            </a:p>
          </p:txBody>
        </p:sp>
      </p:grpSp>
      <p:sp>
        <p:nvSpPr>
          <p:cNvPr id="22" name="AutoShape 6">
            <a:hlinkClick r:id="rId8" action="ppaction://hlinksldjump"/>
            <a:extLst>
              <a:ext uri="{FF2B5EF4-FFF2-40B4-BE49-F238E27FC236}">
                <a16:creationId xmlns:a16="http://schemas.microsoft.com/office/drawing/2014/main" xmlns="" id="{1A5E6BC8-866F-4EED-A912-524DC8EE6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5048" y="5520131"/>
            <a:ext cx="1724025" cy="504825"/>
          </a:xfrm>
          <a:prstGeom prst="ribbon2">
            <a:avLst>
              <a:gd name="adj1" fmla="val 12500"/>
              <a:gd name="adj2" fmla="val 50000"/>
            </a:avLst>
          </a:prstGeom>
          <a:gradFill rotWithShape="1">
            <a:gsLst>
              <a:gs pos="5600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ahoma" pitchFamily="34" charset="0"/>
              </a:rPr>
              <a:t>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xmlns="" id="{AAC943B4-C868-427F-826A-67067CFAB3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插入排序                                                  直接插入排序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B2165D44-2AE9-49E7-A59F-7CA1B8D19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987425"/>
            <a:ext cx="50292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4400" b="1"/>
              <a:t>  直接插入排序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3FBEE733-FF97-45D3-8E27-A29DB97AA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54225"/>
            <a:ext cx="8201025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600" b="1"/>
              <a:t>　　</a:t>
            </a:r>
            <a:r>
              <a:rPr lang="zh-CN" altLang="en-US" sz="4000" b="1"/>
              <a:t>利用</a:t>
            </a:r>
            <a:r>
              <a:rPr lang="zh-CN" altLang="en-US" sz="4000" b="1">
                <a:solidFill>
                  <a:srgbClr val="9900CC"/>
                </a:solidFill>
              </a:rPr>
              <a:t> “顺序查找”</a:t>
            </a:r>
            <a:r>
              <a:rPr lang="zh-CN" altLang="en-US" sz="4000" b="1"/>
              <a:t>实现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4000" b="1"/>
              <a:t>“在</a:t>
            </a:r>
            <a:r>
              <a:rPr lang="en-US" altLang="zh-CN" sz="4000" b="1"/>
              <a:t>R[1..i-1]</a:t>
            </a:r>
            <a:r>
              <a:rPr lang="zh-CN" altLang="en-US" sz="4000" b="1"/>
              <a:t>中</a:t>
            </a:r>
            <a:r>
              <a:rPr lang="zh-CN" altLang="en-US" sz="4400" b="1">
                <a:solidFill>
                  <a:srgbClr val="00563F"/>
                </a:solidFill>
              </a:rPr>
              <a:t>查找</a:t>
            </a:r>
            <a:r>
              <a:rPr lang="en-US" altLang="zh-CN" sz="4000" b="1"/>
              <a:t>R[i]</a:t>
            </a:r>
            <a:r>
              <a:rPr lang="zh-CN" altLang="en-US" sz="4000" b="1"/>
              <a:t>的插入位置”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xmlns="" id="{E67160DC-D59E-400C-93C7-5BACA559A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4811713"/>
            <a:ext cx="51339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800" b="1">
                <a:solidFill>
                  <a:srgbClr val="840C26"/>
                </a:solidFill>
              </a:rPr>
              <a:t>算法的实现要点：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8F5D88D1-8AEF-43B6-A4E7-874A391870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插入排序                                                  直接插入排序</a:t>
            </a:r>
          </a:p>
        </p:txBody>
      </p:sp>
      <p:sp>
        <p:nvSpPr>
          <p:cNvPr id="3" name="Text Box 3">
            <a:hlinkClick r:id="rId3" action="ppaction://hlinksldjump"/>
            <a:extLst>
              <a:ext uri="{FF2B5EF4-FFF2-40B4-BE49-F238E27FC236}">
                <a16:creationId xmlns:a16="http://schemas.microsoft.com/office/drawing/2014/main" xmlns="" id="{4967138E-A0CA-4157-8D48-2248BE8BC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971550"/>
            <a:ext cx="7815262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b="1"/>
              <a:t> 从</a:t>
            </a:r>
            <a:r>
              <a:rPr lang="en-US" altLang="zh-CN" b="1"/>
              <a:t>R[i-1]</a:t>
            </a:r>
            <a:r>
              <a:rPr lang="zh-CN" altLang="en-US" b="1"/>
              <a:t>起向前进行顺序查找，</a:t>
            </a:r>
            <a:r>
              <a:rPr lang="zh-CN" altLang="en-US" b="1">
                <a:solidFill>
                  <a:srgbClr val="FF0000"/>
                </a:solidFill>
              </a:rPr>
              <a:t>找插入位置</a:t>
            </a:r>
            <a:r>
              <a:rPr lang="zh-CN" altLang="en-US" b="1"/>
              <a:t>，</a:t>
            </a:r>
            <a:r>
              <a:rPr lang="zh-CN" altLang="en-US" b="1">
                <a:solidFill>
                  <a:srgbClr val="FF0000"/>
                </a:solidFill>
              </a:rPr>
              <a:t>监视哨</a:t>
            </a:r>
            <a:r>
              <a:rPr lang="zh-CN" altLang="en-US" b="1">
                <a:solidFill>
                  <a:srgbClr val="00563F"/>
                </a:solidFill>
              </a:rPr>
              <a:t>设置在</a:t>
            </a:r>
            <a:r>
              <a:rPr lang="en-US" altLang="zh-CN" b="1">
                <a:solidFill>
                  <a:srgbClr val="00563F"/>
                </a:solidFill>
              </a:rPr>
              <a:t>R[0]</a:t>
            </a:r>
            <a:r>
              <a:rPr lang="zh-CN" altLang="en-US" b="1">
                <a:solidFill>
                  <a:srgbClr val="00563F"/>
                </a:solidFill>
              </a:rPr>
              <a:t>；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xmlns="" id="{1CEEC3BA-9252-414C-9C82-A75814713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" y="3552825"/>
            <a:ext cx="62515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b="1"/>
              <a:t>R[0] = R[i];            // </a:t>
            </a:r>
            <a:r>
              <a:rPr lang="zh-CN" altLang="en-US" b="1"/>
              <a:t>设置“哨兵”</a:t>
            </a:r>
          </a:p>
        </p:txBody>
      </p:sp>
      <p:sp>
        <p:nvSpPr>
          <p:cNvPr id="6" name="Rectangle 7" descr="大棋盘">
            <a:extLst>
              <a:ext uri="{FF2B5EF4-FFF2-40B4-BE49-F238E27FC236}">
                <a16:creationId xmlns:a16="http://schemas.microsoft.com/office/drawing/2014/main" xmlns="" id="{8DEA6C6D-B068-4673-BC9F-E83DC9EEB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500313"/>
            <a:ext cx="3124200" cy="301625"/>
          </a:xfrm>
          <a:prstGeom prst="rect">
            <a:avLst/>
          </a:prstGeom>
          <a:pattFill prst="lgCheck">
            <a:fgClr>
              <a:srgbClr val="CCFF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6CFF02AB-89E7-49BF-AB72-862F3E27C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500313"/>
            <a:ext cx="304800" cy="304800"/>
          </a:xfrm>
          <a:prstGeom prst="rect">
            <a:avLst/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xmlns="" id="{9E4867B1-E1F6-4F3B-A803-8189C094A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05000"/>
            <a:ext cx="8382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/>
              <a:t>R[0]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xmlns="" id="{8A47E57E-B974-4130-9D12-1411A8965B37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2819400"/>
            <a:ext cx="609600" cy="854075"/>
            <a:chOff x="2208" y="1680"/>
            <a:chExt cx="384" cy="538"/>
          </a:xfrm>
        </p:grpSpPr>
        <p:sp>
          <p:nvSpPr>
            <p:cNvPr id="24600" name="Text Box 11">
              <a:extLst>
                <a:ext uri="{FF2B5EF4-FFF2-40B4-BE49-F238E27FC236}">
                  <a16:creationId xmlns:a16="http://schemas.microsoft.com/office/drawing/2014/main" xmlns="" id="{9BBB25B7-12CB-4AEF-9EC4-27359F90C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2" y="1776"/>
              <a:ext cx="37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3600"/>
                <a:t>j</a:t>
              </a:r>
              <a:endParaRPr lang="en-US" altLang="zh-CN"/>
            </a:p>
          </p:txBody>
        </p:sp>
        <p:sp>
          <p:nvSpPr>
            <p:cNvPr id="24601" name="Line 12">
              <a:extLst>
                <a:ext uri="{FF2B5EF4-FFF2-40B4-BE49-F238E27FC236}">
                  <a16:creationId xmlns:a16="http://schemas.microsoft.com/office/drawing/2014/main" xmlns="" id="{5298FD09-F62E-4674-BE45-31C399B85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6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" name="Rectangle 13" descr="60%">
            <a:extLst>
              <a:ext uri="{FF2B5EF4-FFF2-40B4-BE49-F238E27FC236}">
                <a16:creationId xmlns:a16="http://schemas.microsoft.com/office/drawing/2014/main" xmlns="" id="{537E825E-F04A-4D5D-AA14-6E1B7284A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503488"/>
            <a:ext cx="1295400" cy="304800"/>
          </a:xfrm>
          <a:prstGeom prst="rect">
            <a:avLst/>
          </a:prstGeom>
          <a:pattFill prst="pct60">
            <a:fgClr>
              <a:srgbClr val="FF99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xmlns="" id="{4E4DF16D-B5C9-4862-8772-B7B82A089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500313"/>
            <a:ext cx="3429000" cy="301625"/>
          </a:xfrm>
          <a:prstGeom prst="rect">
            <a:avLst/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xmlns="" id="{010892AB-1E3D-4882-B441-556A12BF2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503488"/>
            <a:ext cx="304800" cy="304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xmlns="" id="{356961F0-7492-465A-9D3A-92A7887FB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981200"/>
            <a:ext cx="763588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R[i]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xmlns="" id="{0F317924-1E42-43D5-A5DE-9C95524C7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4092575"/>
            <a:ext cx="8799512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b="1"/>
              <a:t>for (j=i-1; R[0].key&lt;R[j].key; --j); // </a:t>
            </a:r>
            <a:r>
              <a:rPr lang="zh-CN" altLang="en-US" b="1"/>
              <a:t>从后往前找</a:t>
            </a:r>
          </a:p>
        </p:txBody>
      </p:sp>
      <p:grpSp>
        <p:nvGrpSpPr>
          <p:cNvPr id="4" name="Group 18">
            <a:extLst>
              <a:ext uri="{FF2B5EF4-FFF2-40B4-BE49-F238E27FC236}">
                <a16:creationId xmlns:a16="http://schemas.microsoft.com/office/drawing/2014/main" xmlns="" id="{3FD30F7C-D26C-4C67-86D8-74AEFED3EE39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895600"/>
            <a:ext cx="1044575" cy="836613"/>
            <a:chOff x="3024" y="1680"/>
            <a:chExt cx="658" cy="527"/>
          </a:xfrm>
        </p:grpSpPr>
        <p:sp>
          <p:nvSpPr>
            <p:cNvPr id="24598" name="Line 19">
              <a:extLst>
                <a:ext uri="{FF2B5EF4-FFF2-40B4-BE49-F238E27FC236}">
                  <a16:creationId xmlns:a16="http://schemas.microsoft.com/office/drawing/2014/main" xmlns="" id="{DE78E4E1-A5DE-4359-9767-D926CD716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680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9" name="Text Box 20">
              <a:extLst>
                <a:ext uri="{FF2B5EF4-FFF2-40B4-BE49-F238E27FC236}">
                  <a16:creationId xmlns:a16="http://schemas.microsoft.com/office/drawing/2014/main" xmlns="" id="{EDC54B18-2FB5-4187-8C12-09DB979EA2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872"/>
              <a:ext cx="610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800"/>
                <a:t>j=i-1</a:t>
              </a:r>
            </a:p>
          </p:txBody>
        </p:sp>
      </p:grpSp>
      <p:sp useBgFill="1">
        <p:nvSpPr>
          <p:cNvPr id="20" name="Rectangle 21">
            <a:extLst>
              <a:ext uri="{FF2B5EF4-FFF2-40B4-BE49-F238E27FC236}">
                <a16:creationId xmlns:a16="http://schemas.microsoft.com/office/drawing/2014/main" xmlns="" id="{9D853754-BD4A-41FE-8E72-5116CAE9A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895600"/>
            <a:ext cx="1219200" cy="7620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21" name="AutoShape 22">
            <a:extLst>
              <a:ext uri="{FF2B5EF4-FFF2-40B4-BE49-F238E27FC236}">
                <a16:creationId xmlns:a16="http://schemas.microsoft.com/office/drawing/2014/main" xmlns="" id="{E45DA598-92C1-4A00-AF95-B2F48353F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00400"/>
            <a:ext cx="1600200" cy="457200"/>
          </a:xfrm>
          <a:prstGeom prst="wedgeRoundRectCallout">
            <a:avLst>
              <a:gd name="adj1" fmla="val -79264"/>
              <a:gd name="adj2" fmla="val -139236"/>
              <a:gd name="adj3" fmla="val 16667"/>
            </a:avLst>
          </a:prstGeom>
          <a:solidFill>
            <a:srgbClr val="FFFF99">
              <a:alpha val="50195"/>
            </a:srgbClr>
          </a:solidFill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990000"/>
                </a:solidFill>
              </a:rPr>
              <a:t>插入位置</a:t>
            </a:r>
            <a:endParaRPr lang="zh-CN" altLang="en-US" sz="2800"/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xmlns="" id="{256400B5-2F78-4FBD-9C3A-5517B6431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500313"/>
            <a:ext cx="1295400" cy="301625"/>
          </a:xfrm>
          <a:prstGeom prst="rect">
            <a:avLst/>
          </a:prstGeom>
          <a:gradFill rotWithShape="0">
            <a:gsLst>
              <a:gs pos="0">
                <a:srgbClr val="FF99FF"/>
              </a:gs>
              <a:gs pos="50000">
                <a:srgbClr val="FFFFFF"/>
              </a:gs>
              <a:gs pos="100000">
                <a:srgbClr val="FF99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xmlns="" id="{9EC8087C-BC93-4FAD-9B8C-C09D71EC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500313"/>
            <a:ext cx="304800" cy="306387"/>
          </a:xfrm>
          <a:prstGeom prst="rect">
            <a:avLst/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24" name="Text Box 6">
            <a:extLst>
              <a:ext uri="{FF2B5EF4-FFF2-40B4-BE49-F238E27FC236}">
                <a16:creationId xmlns:a16="http://schemas.microsoft.com/office/drawing/2014/main" xmlns="" id="{475AE645-7EBB-4D15-972A-F12ED3A17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660900"/>
            <a:ext cx="65690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840C26"/>
                </a:solidFill>
              </a:rPr>
              <a:t>循环结束表明</a:t>
            </a:r>
            <a:r>
              <a:rPr lang="en-US" altLang="zh-CN" b="1">
                <a:solidFill>
                  <a:srgbClr val="840C26"/>
                </a:solidFill>
              </a:rPr>
              <a:t>R[i]</a:t>
            </a:r>
            <a:r>
              <a:rPr lang="zh-CN" altLang="en-US" b="1">
                <a:solidFill>
                  <a:srgbClr val="840C26"/>
                </a:solidFill>
              </a:rPr>
              <a:t>的插入位置为 </a:t>
            </a:r>
            <a:r>
              <a:rPr lang="en-US" altLang="zh-CN" b="1" i="1">
                <a:solidFill>
                  <a:srgbClr val="840C26"/>
                </a:solidFill>
              </a:rPr>
              <a:t>j +1</a:t>
            </a:r>
            <a:endParaRPr lang="en-US" altLang="zh-CN" b="1">
              <a:solidFill>
                <a:srgbClr val="FF99FF"/>
              </a:solidFill>
            </a:endParaRP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xmlns="" id="{97CC53E2-5AA8-4A87-832D-32B3F0C6F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5302250"/>
            <a:ext cx="8799512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/>
              <a:t> </a:t>
            </a:r>
            <a:r>
              <a:rPr lang="en-US" altLang="zh-CN" b="1">
                <a:solidFill>
                  <a:srgbClr val="FF0000"/>
                </a:solidFill>
              </a:rPr>
              <a:t>for (k=i-1;k&gt;j; --k)    // </a:t>
            </a:r>
            <a:r>
              <a:rPr lang="zh-CN" altLang="en-US" b="1">
                <a:solidFill>
                  <a:srgbClr val="FF0000"/>
                </a:solidFill>
              </a:rPr>
              <a:t>搬家</a:t>
            </a:r>
            <a:endParaRPr lang="en-US" altLang="zh-CN" b="1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FF0000"/>
                </a:solidFill>
              </a:rPr>
              <a:t>        R[k+1].data= R[k].data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066B8D8-A852-4FC9-806C-731E06196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2438" y="5846763"/>
            <a:ext cx="3540125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/>
              <a:t>时间复杂度</a:t>
            </a:r>
            <a:r>
              <a:rPr lang="en-US" altLang="zh-CN" b="1"/>
              <a:t>: O(2n)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6" grpId="0" animBg="1"/>
      <p:bldP spid="7" grpId="0" animBg="1"/>
      <p:bldP spid="8" grpId="0" autoUpdateAnimBg="0"/>
      <p:bldP spid="12" grpId="0" animBg="1"/>
      <p:bldP spid="13" grpId="0" animBg="1"/>
      <p:bldP spid="14" grpId="0" animBg="1"/>
      <p:bldP spid="15" grpId="0" autoUpdateAnimBg="0"/>
      <p:bldP spid="16" grpId="0" autoUpdateAnimBg="0"/>
      <p:bldP spid="20" grpId="0" animBg="1"/>
      <p:bldP spid="21" grpId="0" animBg="1" autoUpdateAnimBg="0"/>
      <p:bldP spid="22" grpId="0" animBg="1"/>
      <p:bldP spid="23" grpId="0" animBg="1"/>
      <p:bldP spid="24" grpId="0" autoUpdateAnimBg="0"/>
      <p:bldP spid="25" grpId="0" autoUpdateAnimBg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7F3A0868-A7B9-4374-9395-1009287CB9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插入排序                                                  直接插入排序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xmlns="" id="{79EC3BCE-B360-471D-AB77-1CDF3599F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44563"/>
            <a:ext cx="7940675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0850" indent="-4508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b="1"/>
              <a:t>对于在查找过程中找到的那些关键字不小于</a:t>
            </a:r>
            <a:r>
              <a:rPr lang="en-US" altLang="zh-CN" b="1"/>
              <a:t>R[i].key</a:t>
            </a:r>
            <a:r>
              <a:rPr lang="zh-CN" altLang="en-US" b="1"/>
              <a:t>的记录，并在</a:t>
            </a:r>
            <a:r>
              <a:rPr lang="zh-CN" altLang="en-US" b="1">
                <a:solidFill>
                  <a:srgbClr val="CC0000"/>
                </a:solidFill>
              </a:rPr>
              <a:t>查找的同时实现记录向后移动</a:t>
            </a:r>
            <a:r>
              <a:rPr lang="zh-CN" altLang="en-US" b="1"/>
              <a:t>；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xmlns="" id="{DAE5D7D5-75C8-4B7B-A54C-F6796A143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00" y="2579688"/>
            <a:ext cx="614362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for (j=i-1; R[0].key&lt;R[j].key; --j)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   </a:t>
            </a:r>
            <a:r>
              <a:rPr lang="en-US" altLang="zh-CN" b="1">
                <a:solidFill>
                  <a:srgbClr val="840C26"/>
                </a:solidFill>
              </a:rPr>
              <a:t>R[j+1] = R[j]</a:t>
            </a:r>
            <a:r>
              <a:rPr lang="zh-CN" altLang="en-US" b="1">
                <a:solidFill>
                  <a:srgbClr val="840C26"/>
                </a:solidFill>
              </a:rPr>
              <a:t>；</a:t>
            </a:r>
            <a:endParaRPr lang="en-US" altLang="zh-CN" b="1"/>
          </a:p>
        </p:txBody>
      </p:sp>
      <p:sp>
        <p:nvSpPr>
          <p:cNvPr id="6" name="Rectangle 6" descr="大棋盘">
            <a:extLst>
              <a:ext uri="{FF2B5EF4-FFF2-40B4-BE49-F238E27FC236}">
                <a16:creationId xmlns:a16="http://schemas.microsoft.com/office/drawing/2014/main" xmlns="" id="{68C9196C-D76F-4AAA-8AC2-822B70A5F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448175"/>
            <a:ext cx="3124200" cy="457200"/>
          </a:xfrm>
          <a:prstGeom prst="rect">
            <a:avLst/>
          </a:prstGeom>
          <a:pattFill prst="lgCheck">
            <a:fgClr>
              <a:srgbClr val="CCFFCC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A2993E14-C63E-4F14-884B-DA9ACAB34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448175"/>
            <a:ext cx="304800" cy="457200"/>
          </a:xfrm>
          <a:prstGeom prst="rect">
            <a:avLst/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xmlns="" id="{0CE5FF90-B44F-4BDC-ABD0-A9ED247AA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838575"/>
            <a:ext cx="8382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800" b="1"/>
              <a:t>R[0]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xmlns="" id="{717409D4-32F6-4860-B811-CCCACE9EDABE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4905375"/>
            <a:ext cx="609600" cy="777875"/>
            <a:chOff x="2208" y="3216"/>
            <a:chExt cx="384" cy="490"/>
          </a:xfrm>
        </p:grpSpPr>
        <p:sp>
          <p:nvSpPr>
            <p:cNvPr id="25624" name="Line 10">
              <a:extLst>
                <a:ext uri="{FF2B5EF4-FFF2-40B4-BE49-F238E27FC236}">
                  <a16:creationId xmlns:a16="http://schemas.microsoft.com/office/drawing/2014/main" xmlns="" id="{8B31339F-1C5E-43B5-925B-2D82AE04A5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2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5" name="Text Box 11">
              <a:extLst>
                <a:ext uri="{FF2B5EF4-FFF2-40B4-BE49-F238E27FC236}">
                  <a16:creationId xmlns:a16="http://schemas.microsoft.com/office/drawing/2014/main" xmlns="" id="{25CFDF30-7890-4CE6-B1C2-0B916DF5B7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2" y="3264"/>
              <a:ext cx="370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3600"/>
                <a:t>j</a:t>
              </a:r>
              <a:endParaRPr lang="en-US" altLang="zh-CN"/>
            </a:p>
          </p:txBody>
        </p:sp>
      </p:grpSp>
      <p:sp>
        <p:nvSpPr>
          <p:cNvPr id="12" name="Rectangle 12">
            <a:extLst>
              <a:ext uri="{FF2B5EF4-FFF2-40B4-BE49-F238E27FC236}">
                <a16:creationId xmlns:a16="http://schemas.microsoft.com/office/drawing/2014/main" xmlns="" id="{DBFF75CA-9B19-4662-8080-EC953F36B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48175"/>
            <a:ext cx="3429000" cy="457200"/>
          </a:xfrm>
          <a:prstGeom prst="rect">
            <a:avLst/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xmlns="" id="{BBA56539-4C50-4614-9FBE-80FBCA3E1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48175"/>
            <a:ext cx="304800" cy="4572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xmlns="" id="{4B2AD470-19BF-4D4C-8B7E-A084861B0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838575"/>
            <a:ext cx="784225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/>
              <a:t>R[i]</a:t>
            </a: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xmlns="" id="{3FEF8147-FD80-4D4D-851C-7D24236FA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448175"/>
            <a:ext cx="1295400" cy="457200"/>
          </a:xfrm>
          <a:prstGeom prst="rect">
            <a:avLst/>
          </a:prstGeom>
          <a:gradFill rotWithShape="0">
            <a:gsLst>
              <a:gs pos="0">
                <a:srgbClr val="FF99FF"/>
              </a:gs>
              <a:gs pos="50000">
                <a:srgbClr val="FFFFFF"/>
              </a:gs>
              <a:gs pos="100000">
                <a:srgbClr val="FF99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16" name="Rectangle 16" descr="大棋盘">
            <a:extLst>
              <a:ext uri="{FF2B5EF4-FFF2-40B4-BE49-F238E27FC236}">
                <a16:creationId xmlns:a16="http://schemas.microsoft.com/office/drawing/2014/main" xmlns="" id="{792F9796-2C55-4D52-8A43-5A121757D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448175"/>
            <a:ext cx="304800" cy="457200"/>
          </a:xfrm>
          <a:prstGeom prst="rect">
            <a:avLst/>
          </a:prstGeom>
          <a:pattFill prst="lgCheck">
            <a:fgClr>
              <a:srgbClr val="CCFFCC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grpSp>
        <p:nvGrpSpPr>
          <p:cNvPr id="4" name="Group 17">
            <a:extLst>
              <a:ext uri="{FF2B5EF4-FFF2-40B4-BE49-F238E27FC236}">
                <a16:creationId xmlns:a16="http://schemas.microsoft.com/office/drawing/2014/main" xmlns="" id="{65823117-B2AA-4D33-8832-A8A2F428EEFD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4981575"/>
            <a:ext cx="1273175" cy="762000"/>
            <a:chOff x="3024" y="3264"/>
            <a:chExt cx="802" cy="480"/>
          </a:xfrm>
        </p:grpSpPr>
        <p:sp>
          <p:nvSpPr>
            <p:cNvPr id="25622" name="Line 18">
              <a:extLst>
                <a:ext uri="{FF2B5EF4-FFF2-40B4-BE49-F238E27FC236}">
                  <a16:creationId xmlns:a16="http://schemas.microsoft.com/office/drawing/2014/main" xmlns="" id="{B0BBD3C0-FBC3-4A50-B496-A9AEAA7ABA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26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3" name="Text Box 19">
              <a:extLst>
                <a:ext uri="{FF2B5EF4-FFF2-40B4-BE49-F238E27FC236}">
                  <a16:creationId xmlns:a16="http://schemas.microsoft.com/office/drawing/2014/main" xmlns="" id="{4BBF8729-9260-4B84-85A2-A4DE3C0FA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3264"/>
              <a:ext cx="754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3600"/>
                <a:t>j= i-1</a:t>
              </a:r>
              <a:endParaRPr lang="en-US" altLang="zh-CN"/>
            </a:p>
          </p:txBody>
        </p:sp>
      </p:grpSp>
      <p:sp>
        <p:nvSpPr>
          <p:cNvPr id="20" name="Line 20">
            <a:extLst>
              <a:ext uri="{FF2B5EF4-FFF2-40B4-BE49-F238E27FC236}">
                <a16:creationId xmlns:a16="http://schemas.microsoft.com/office/drawing/2014/main" xmlns="" id="{6F1BD9D2-FD52-4F6F-8F3D-4BF07746A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448175"/>
            <a:ext cx="1588" cy="4572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xmlns="" id="{0B351D6A-9B75-4BA2-8185-465A174FD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5788025"/>
            <a:ext cx="7573963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b="1">
                <a:solidFill>
                  <a:srgbClr val="000000"/>
                </a:solidFill>
              </a:rPr>
              <a:t> 上述循环结束后可以直接进行“插入”</a:t>
            </a:r>
          </a:p>
        </p:txBody>
      </p:sp>
      <p:sp useBgFill="1">
        <p:nvSpPr>
          <p:cNvPr id="23" name="Rectangle 23">
            <a:extLst>
              <a:ext uri="{FF2B5EF4-FFF2-40B4-BE49-F238E27FC236}">
                <a16:creationId xmlns:a16="http://schemas.microsoft.com/office/drawing/2014/main" xmlns="" id="{D7875E1C-9A4E-4F28-89DE-B7EBE05EE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981575"/>
            <a:ext cx="1524000" cy="9144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xmlns="" id="{F7B4C416-D699-4379-BC3C-FB179BDD6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448175"/>
            <a:ext cx="304800" cy="457200"/>
          </a:xfrm>
          <a:prstGeom prst="rect">
            <a:avLst/>
          </a:prstGeom>
          <a:gradFill rotWithShape="0">
            <a:gsLst>
              <a:gs pos="0">
                <a:srgbClr val="00FFFF"/>
              </a:gs>
              <a:gs pos="50000">
                <a:srgbClr val="FFFFFF"/>
              </a:gs>
              <a:gs pos="100000">
                <a:srgbClr val="00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25" name="AutoShape 24">
            <a:extLst>
              <a:ext uri="{FF2B5EF4-FFF2-40B4-BE49-F238E27FC236}">
                <a16:creationId xmlns:a16="http://schemas.microsoft.com/office/drawing/2014/main" xmlns="" id="{56E28D44-7AFE-4A2B-9D61-FBB24C21D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210175"/>
            <a:ext cx="1600200" cy="457200"/>
          </a:xfrm>
          <a:prstGeom prst="wedgeRoundRectCallout">
            <a:avLst>
              <a:gd name="adj1" fmla="val -87796"/>
              <a:gd name="adj2" fmla="val -163194"/>
              <a:gd name="adj3" fmla="val 16667"/>
            </a:avLst>
          </a:prstGeom>
          <a:solidFill>
            <a:srgbClr val="FFFF99">
              <a:alpha val="50195"/>
            </a:srgbClr>
          </a:solidFill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990000"/>
                </a:solidFill>
              </a:rPr>
              <a:t>插入位置</a:t>
            </a:r>
            <a:endParaRPr lang="zh-CN" altLang="en-US" sz="28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BA048BF-25C4-4923-BF4A-EE470A8B8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850" y="3216275"/>
            <a:ext cx="337502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/>
              <a:t>时间复杂度</a:t>
            </a:r>
            <a:r>
              <a:rPr lang="en-US" altLang="zh-CN" b="1"/>
              <a:t>: O(n)</a:t>
            </a:r>
            <a:endParaRPr lang="zh-CN" altLang="en-US" b="1"/>
          </a:p>
        </p:txBody>
      </p:sp>
      <p:pic>
        <p:nvPicPr>
          <p:cNvPr id="28" name="Picture 51" descr="navigate-up256">
            <a:hlinkClick r:id="rId3" action="ppaction://hlinksldjump"/>
            <a:extLst>
              <a:ext uri="{FF2B5EF4-FFF2-40B4-BE49-F238E27FC236}">
                <a16:creationId xmlns:a16="http://schemas.microsoft.com/office/drawing/2014/main" xmlns="" id="{D7CE7B5A-154A-4837-9164-F0A951147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6525" y="2897188"/>
            <a:ext cx="4191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  <p:bldP spid="6" grpId="0" animBg="1"/>
      <p:bldP spid="7" grpId="0" animBg="1"/>
      <p:bldP spid="8" grpId="0" autoUpdateAnimBg="0"/>
      <p:bldP spid="12" grpId="0" animBg="1"/>
      <p:bldP spid="13" grpId="0" animBg="1"/>
      <p:bldP spid="14" grpId="0" autoUpdateAnimBg="0"/>
      <p:bldP spid="15" grpId="0" animBg="1"/>
      <p:bldP spid="16" grpId="0" animBg="1"/>
      <p:bldP spid="21" grpId="0" autoUpdateAnimBg="0"/>
      <p:bldP spid="23" grpId="0" animBg="1"/>
      <p:bldP spid="24" grpId="0" animBg="1"/>
      <p:bldP spid="25" grpId="0" animBg="1" autoUpdateAnimBg="0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A1AFE056-04DA-41E8-9309-FF2CE6D783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插入排序                                                  直接插入排序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18DFEA28-0C45-492E-8671-44E866AF5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963613"/>
            <a:ext cx="7062788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3600" b="1">
                <a:solidFill>
                  <a:srgbClr val="0000FF"/>
                </a:solidFill>
              </a:rPr>
              <a:t> </a:t>
            </a:r>
            <a:r>
              <a:rPr lang="zh-CN" altLang="zh-CN" sz="3600" b="1">
                <a:solidFill>
                  <a:srgbClr val="0000FF"/>
                </a:solidFill>
              </a:rPr>
              <a:t>令 </a:t>
            </a:r>
            <a:r>
              <a:rPr lang="en-US" altLang="zh-CN" sz="3600" b="1">
                <a:solidFill>
                  <a:srgbClr val="0000FF"/>
                </a:solidFill>
              </a:rPr>
              <a:t>i = 2</a:t>
            </a:r>
            <a:r>
              <a:rPr lang="zh-CN" altLang="en-US" sz="3600" b="1">
                <a:solidFill>
                  <a:srgbClr val="0000FF"/>
                </a:solidFill>
              </a:rPr>
              <a:t>，</a:t>
            </a:r>
            <a:r>
              <a:rPr lang="en-US" altLang="zh-CN" sz="3600" b="1">
                <a:solidFill>
                  <a:srgbClr val="0000FF"/>
                </a:solidFill>
              </a:rPr>
              <a:t>3</a:t>
            </a:r>
            <a:r>
              <a:rPr lang="zh-CN" altLang="en-US" sz="3600" b="1">
                <a:solidFill>
                  <a:srgbClr val="0000FF"/>
                </a:solidFill>
              </a:rPr>
              <a:t>，</a:t>
            </a:r>
            <a:r>
              <a:rPr lang="en-US" altLang="zh-CN" sz="3600" b="1">
                <a:solidFill>
                  <a:srgbClr val="0000FF"/>
                </a:solidFill>
              </a:rPr>
              <a:t>…, n,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00FF"/>
                </a:solidFill>
              </a:rPr>
              <a:t>    实现</a:t>
            </a:r>
            <a:r>
              <a:rPr lang="zh-CN" altLang="en-US" sz="3600" b="1">
                <a:solidFill>
                  <a:srgbClr val="FF0000"/>
                </a:solidFill>
              </a:rPr>
              <a:t>整个序列的排序</a:t>
            </a:r>
            <a:endParaRPr lang="zh-CN" altLang="en-US" b="1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xmlns="" id="{C7D871E4-E024-418D-8A41-63FA6E352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511425"/>
            <a:ext cx="7997825" cy="357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600" b="1"/>
              <a:t>for ( i=2;  i&lt;=n;  ++i 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600" b="1"/>
              <a:t>   </a:t>
            </a:r>
            <a:r>
              <a:rPr lang="en-US" altLang="zh-CN" sz="3600" b="1">
                <a:solidFill>
                  <a:srgbClr val="F38517"/>
                </a:solidFill>
              </a:rPr>
              <a:t>if (R[i].key&lt;R[i-1].key)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F38517"/>
                </a:solidFill>
              </a:rPr>
              <a:t>     {</a:t>
            </a:r>
            <a:r>
              <a:rPr lang="en-US" altLang="zh-CN" sz="3600" b="1">
                <a:solidFill>
                  <a:schemeClr val="accent2"/>
                </a:solidFill>
              </a:rPr>
              <a:t>  </a:t>
            </a:r>
            <a:r>
              <a:rPr lang="zh-CN" altLang="en-US" sz="3600" b="1">
                <a:solidFill>
                  <a:srgbClr val="006666"/>
                </a:solidFill>
              </a:rPr>
              <a:t>在</a:t>
            </a:r>
            <a:r>
              <a:rPr lang="zh-CN" altLang="en-US" sz="3600" b="1">
                <a:solidFill>
                  <a:schemeClr val="accent2"/>
                </a:solidFill>
              </a:rPr>
              <a:t> </a:t>
            </a:r>
            <a:r>
              <a:rPr lang="en-US" altLang="zh-CN" sz="3600" b="1">
                <a:solidFill>
                  <a:srgbClr val="006666"/>
                </a:solidFill>
              </a:rPr>
              <a:t>R[1..i-1]</a:t>
            </a:r>
            <a:r>
              <a:rPr lang="zh-CN" altLang="en-US" sz="3600" b="1">
                <a:solidFill>
                  <a:srgbClr val="006666"/>
                </a:solidFill>
              </a:rPr>
              <a:t>中查找</a:t>
            </a:r>
            <a:r>
              <a:rPr lang="en-US" altLang="zh-CN" sz="3600" b="1">
                <a:solidFill>
                  <a:srgbClr val="006666"/>
                </a:solidFill>
              </a:rPr>
              <a:t>R[i]</a:t>
            </a:r>
            <a:r>
              <a:rPr lang="zh-CN" altLang="en-US" sz="3600" b="1">
                <a:solidFill>
                  <a:srgbClr val="006666"/>
                </a:solidFill>
              </a:rPr>
              <a:t>的插入位置</a:t>
            </a:r>
            <a:r>
              <a:rPr lang="en-US" altLang="zh-CN" sz="3600" b="1">
                <a:solidFill>
                  <a:srgbClr val="006666"/>
                </a:solidFill>
              </a:rPr>
              <a:t>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6666"/>
                </a:solidFill>
              </a:rPr>
              <a:t>         </a:t>
            </a:r>
            <a:r>
              <a:rPr lang="zh-CN" altLang="en-US" sz="3600" b="1">
                <a:solidFill>
                  <a:srgbClr val="006666"/>
                </a:solidFill>
              </a:rPr>
              <a:t>插入</a:t>
            </a:r>
            <a:r>
              <a:rPr lang="en-US" altLang="zh-CN" sz="3600" b="1">
                <a:solidFill>
                  <a:srgbClr val="006666"/>
                </a:solidFill>
              </a:rPr>
              <a:t>R[i] 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6666"/>
                </a:solidFill>
              </a:rPr>
              <a:t>     </a:t>
            </a:r>
            <a:r>
              <a:rPr lang="en-US" altLang="zh-CN" sz="3600" b="1">
                <a:solidFill>
                  <a:srgbClr val="F38517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BC4A2902-F3CC-43D8-9B03-CAEAE13804D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9E24670-1E18-43A5-A5EA-F3AFE2577D12}" type="datetime1">
              <a:rPr lang="zh-CN" altLang="en-US"/>
              <a:pPr>
                <a:defRPr/>
              </a:pPr>
              <a:t>2022/10/14</a:t>
            </a:fld>
            <a:endParaRPr lang="en-US" altLang="zh-CN"/>
          </a:p>
        </p:txBody>
      </p:sp>
      <p:sp>
        <p:nvSpPr>
          <p:cNvPr id="367618" name="Rectangle 2">
            <a:extLst>
              <a:ext uri="{FF2B5EF4-FFF2-40B4-BE49-F238E27FC236}">
                <a16:creationId xmlns:a16="http://schemas.microsoft.com/office/drawing/2014/main" xmlns="" id="{DD1E25D7-20B2-4B49-B39F-09635A69C90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2787650"/>
            <a:ext cx="7391400" cy="609600"/>
          </a:xfrm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54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10</a:t>
            </a:r>
            <a:r>
              <a: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章  内部排序</a:t>
            </a:r>
            <a:endParaRPr lang="en-US" altLang="zh-CN" sz="54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xmlns="" id="{14AD653C-23D0-49C8-8911-FB346C1FDA12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374775" y="4357688"/>
            <a:ext cx="6799263" cy="2133600"/>
          </a:xfrm>
          <a:noFill/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杨    静</a:t>
            </a: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办公室 </a:t>
            </a:r>
            <a:r>
              <a:rPr kumimoji="1" lang="en-US" altLang="zh-CN" dirty="0" smtClean="0">
                <a:latin typeface="楷体_GB2312" pitchFamily="49" charset="-122"/>
                <a:ea typeface="楷体_GB2312" pitchFamily="49" charset="-122"/>
              </a:rPr>
              <a:t>21#5023   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电  话 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15904519981</a:t>
            </a: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Email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：  </a:t>
            </a:r>
            <a:r>
              <a:rPr kumimoji="1" lang="en-US" altLang="zh-CN" dirty="0">
                <a:latin typeface="楷体_GB2312" pitchFamily="49" charset="-122"/>
                <a:ea typeface="楷体_GB2312" pitchFamily="49" charset="-122"/>
              </a:rPr>
              <a:t>yangjing@hrbeu.edu.cn</a:t>
            </a:r>
            <a:endParaRPr kumimoji="1" lang="ko-KR" altLang="en-US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xmlns="" id="{B964ED02-EC93-4AF7-B36C-28043BA482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插入排序                                                  直接插入排序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xmlns="" id="{E222B2B8-A762-4B40-9916-F7C2407D4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946150"/>
            <a:ext cx="8991600" cy="558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/>
              <a:t>void InsertionSort ( SqList &amp;L ) {</a:t>
            </a:r>
            <a:endParaRPr lang="zh-CN" altLang="en-US" b="1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/>
              <a:t>   </a:t>
            </a:r>
            <a:r>
              <a:rPr lang="en-US" altLang="zh-CN" b="1">
                <a:solidFill>
                  <a:srgbClr val="F38517"/>
                </a:solidFill>
              </a:rPr>
              <a:t>for ( i=2; i&lt;=L.length; ++i )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F38517"/>
                </a:solidFill>
              </a:rPr>
              <a:t>       if (L.r[i].key &lt; L.r[i-1].key) 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b="1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b="1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b="1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b="1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b="1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/>
              <a:t>       </a:t>
            </a:r>
            <a:r>
              <a:rPr lang="en-US" altLang="zh-CN" b="1">
                <a:solidFill>
                  <a:srgbClr val="F38517"/>
                </a:solidFill>
              </a:rPr>
              <a:t>}//if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/>
              <a:t>} // InsertSort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CF80A059-2A8C-4FF1-B6B4-ED488F329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2582863"/>
            <a:ext cx="72390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9999"/>
                </a:solidFill>
              </a:rPr>
              <a:t>L.r[0] = L.r[i];            // </a:t>
            </a:r>
            <a:r>
              <a:rPr lang="zh-CN" altLang="en-US" b="1">
                <a:solidFill>
                  <a:srgbClr val="009999"/>
                </a:solidFill>
              </a:rPr>
              <a:t>复制为监视哨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9999"/>
                </a:solidFill>
              </a:rPr>
              <a:t>L.r[i] = </a:t>
            </a:r>
            <a:r>
              <a:rPr lang="en-US" altLang="zh-CN" b="1">
                <a:solidFill>
                  <a:srgbClr val="FF0000"/>
                </a:solidFill>
              </a:rPr>
              <a:t>L.r[i-1]</a:t>
            </a:r>
            <a:r>
              <a:rPr lang="en-US" altLang="zh-CN" b="1">
                <a:solidFill>
                  <a:srgbClr val="009999"/>
                </a:solidFill>
              </a:rPr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40C26"/>
                </a:solidFill>
              </a:rPr>
              <a:t>for </a:t>
            </a:r>
            <a:r>
              <a:rPr lang="en-US" altLang="zh-CN" b="1">
                <a:solidFill>
                  <a:srgbClr val="FF0000"/>
                </a:solidFill>
              </a:rPr>
              <a:t>( j=i-2</a:t>
            </a:r>
            <a:r>
              <a:rPr lang="en-US" altLang="zh-CN" b="1">
                <a:solidFill>
                  <a:srgbClr val="840C26"/>
                </a:solidFill>
              </a:rPr>
              <a:t>; L.r[0].key &lt; L.r[j].key;  -- j 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840C26"/>
                </a:solidFill>
              </a:rPr>
              <a:t>    L.r[j+1] = L.r[j];</a:t>
            </a:r>
            <a:r>
              <a:rPr lang="en-US" altLang="zh-CN" b="1"/>
              <a:t>        </a:t>
            </a:r>
            <a:r>
              <a:rPr lang="en-US" altLang="zh-CN" b="1">
                <a:solidFill>
                  <a:srgbClr val="009999"/>
                </a:solidFill>
              </a:rPr>
              <a:t>// </a:t>
            </a:r>
            <a:r>
              <a:rPr lang="zh-CN" altLang="en-US" b="1">
                <a:solidFill>
                  <a:srgbClr val="009999"/>
                </a:solidFill>
              </a:rPr>
              <a:t>记录后移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9999"/>
                </a:solidFill>
              </a:rPr>
              <a:t>L.r[j+1] = L.r[0];        // </a:t>
            </a:r>
            <a:r>
              <a:rPr lang="zh-CN" altLang="en-US" b="1">
                <a:solidFill>
                  <a:srgbClr val="009999"/>
                </a:solidFill>
              </a:rPr>
              <a:t>插入到正确位置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xmlns="" id="{897F45F5-A78D-4964-B5FB-246554F0B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350" y="908050"/>
            <a:ext cx="2286000" cy="1066800"/>
          </a:xfrm>
          <a:prstGeom prst="flowChartConnector">
            <a:avLst/>
          </a:prstGeom>
          <a:solidFill>
            <a:srgbClr val="FFFFE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2">
              <a:schemeClr val="bg2"/>
            </a:prstShdw>
          </a:effec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000" b="1">
                <a:latin typeface="Tahoma" panose="020B0604030504040204" pitchFamily="34" charset="0"/>
                <a:ea typeface="黑体" panose="02010609060101010101" pitchFamily="49" charset="-122"/>
              </a:rPr>
              <a:t>稳定的排序方法</a:t>
            </a:r>
          </a:p>
        </p:txBody>
      </p:sp>
      <p:pic>
        <p:nvPicPr>
          <p:cNvPr id="7" name="Picture 51" descr="navigate-up256">
            <a:hlinkClick r:id="rId3" action="ppaction://hlinksldjump"/>
            <a:extLst>
              <a:ext uri="{FF2B5EF4-FFF2-40B4-BE49-F238E27FC236}">
                <a16:creationId xmlns:a16="http://schemas.microsoft.com/office/drawing/2014/main" xmlns="" id="{939E9A7D-49A6-406B-9CC9-D44AD8013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67763" y="6156325"/>
            <a:ext cx="376237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build="p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xmlns="" id="{20BA7A3C-B367-440C-AEC7-18E256D171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插入排序                                                  直接插入排序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5D2664E8-0F5A-4563-8EC8-B31DFBAA1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1036638"/>
            <a:ext cx="430371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/>
              <a:t>内部排序的时间分析：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BA5F2E74-078E-4424-BB3B-BEE14887B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633538"/>
            <a:ext cx="78279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tx2"/>
                </a:solidFill>
              </a:rPr>
              <a:t>实现内部排序的</a:t>
            </a:r>
            <a:r>
              <a:rPr lang="zh-CN" altLang="en-US" b="1">
                <a:solidFill>
                  <a:srgbClr val="00563F"/>
                </a:solidFill>
              </a:rPr>
              <a:t>基本操作</a:t>
            </a:r>
            <a:r>
              <a:rPr lang="zh-CN" altLang="en-US" b="1">
                <a:solidFill>
                  <a:schemeClr val="tx2"/>
                </a:solidFill>
              </a:rPr>
              <a:t>有两个：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7C04C71A-2909-4682-80A4-9BB1F08EB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2855913"/>
            <a:ext cx="4097338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folHlink"/>
                </a:solidFill>
              </a:rPr>
              <a:t>（</a:t>
            </a:r>
            <a:r>
              <a:rPr lang="en-US" altLang="zh-CN" b="1">
                <a:solidFill>
                  <a:schemeClr val="folHlink"/>
                </a:solidFill>
              </a:rPr>
              <a:t>2</a:t>
            </a:r>
            <a:r>
              <a:rPr lang="zh-CN" altLang="en-US" b="1">
                <a:solidFill>
                  <a:schemeClr val="folHlink"/>
                </a:solidFill>
              </a:rPr>
              <a:t>）</a:t>
            </a:r>
            <a:r>
              <a:rPr lang="zh-CN" altLang="en-US" b="1">
                <a:solidFill>
                  <a:schemeClr val="tx2"/>
                </a:solidFill>
              </a:rPr>
              <a:t>“移动”</a:t>
            </a:r>
            <a:r>
              <a:rPr lang="zh-CN" altLang="en-US" b="1">
                <a:solidFill>
                  <a:schemeClr val="folHlink"/>
                </a:solidFill>
              </a:rPr>
              <a:t>记录。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38477B33-7D8A-49A1-B965-610F5BB75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2260600"/>
            <a:ext cx="853757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chemeClr val="folHlink"/>
                </a:solidFill>
              </a:rPr>
              <a:t>（</a:t>
            </a:r>
            <a:r>
              <a:rPr lang="en-US" altLang="zh-CN" b="1">
                <a:solidFill>
                  <a:schemeClr val="folHlink"/>
                </a:solidFill>
              </a:rPr>
              <a:t>1</a:t>
            </a:r>
            <a:r>
              <a:rPr lang="zh-CN" altLang="en-US" b="1">
                <a:solidFill>
                  <a:schemeClr val="folHlink"/>
                </a:solidFill>
              </a:rPr>
              <a:t>）</a:t>
            </a:r>
            <a:r>
              <a:rPr lang="zh-CN" altLang="en-US" b="1">
                <a:solidFill>
                  <a:schemeClr val="tx2"/>
                </a:solidFill>
              </a:rPr>
              <a:t>“比较”</a:t>
            </a:r>
            <a:r>
              <a:rPr lang="zh-CN" altLang="en-US" b="1">
                <a:solidFill>
                  <a:schemeClr val="folHlink"/>
                </a:solidFill>
              </a:rPr>
              <a:t>序列中两个关键字的大小；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33A60AF0-ADFD-46B0-BA87-B4673C8DE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567113"/>
            <a:ext cx="8153400" cy="2655887"/>
          </a:xfrm>
          <a:prstGeom prst="rect">
            <a:avLst/>
          </a:prstGeom>
          <a:solidFill>
            <a:srgbClr val="FFFFE9"/>
          </a:solidFill>
          <a:ln w="1905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 marL="293688" indent="-293688">
              <a:buClr>
                <a:srgbClr val="DB4325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zh-CN" altLang="en-US" sz="3000" b="1" dirty="0">
                <a:solidFill>
                  <a:srgbClr val="000000"/>
                </a:solidFill>
                <a:latin typeface="宋体" pitchFamily="2" charset="-122"/>
              </a:rPr>
              <a:t>若待排序文件中有</a:t>
            </a:r>
            <a:r>
              <a:rPr lang="zh-CN" altLang="en-US" sz="3000" b="1" dirty="0">
                <a:solidFill>
                  <a:schemeClr val="hlink"/>
                </a:solidFill>
                <a:latin typeface="宋体" pitchFamily="2" charset="-122"/>
              </a:rPr>
              <a:t>关键字相等的记录，排序后，其前后相对次序与排序前未发生变化</a:t>
            </a:r>
            <a:r>
              <a:rPr lang="zh-CN" altLang="en-US" sz="3000" b="1" dirty="0">
                <a:latin typeface="宋体" pitchFamily="2" charset="-122"/>
              </a:rPr>
              <a:t>，这种排序称为</a:t>
            </a:r>
            <a:r>
              <a:rPr lang="zh-CN" altLang="en-US" sz="3000" b="1" dirty="0">
                <a:solidFill>
                  <a:srgbClr val="FF0000"/>
                </a:solidFill>
                <a:latin typeface="Courier New"/>
              </a:rPr>
              <a:t>“</a:t>
            </a:r>
            <a:r>
              <a:rPr lang="zh-CN" altLang="en-US" sz="3000" b="1" dirty="0">
                <a:solidFill>
                  <a:srgbClr val="FF0000"/>
                </a:solidFill>
                <a:latin typeface="宋体" pitchFamily="2" charset="-122"/>
              </a:rPr>
              <a:t>稳定</a:t>
            </a:r>
            <a:r>
              <a:rPr lang="zh-CN" altLang="en-US" sz="3000" b="1" dirty="0">
                <a:solidFill>
                  <a:srgbClr val="FF0000"/>
                </a:solidFill>
                <a:latin typeface="Courier New"/>
              </a:rPr>
              <a:t>”</a:t>
            </a:r>
            <a:r>
              <a:rPr lang="zh-CN" altLang="en-US" sz="3000" b="1" dirty="0">
                <a:solidFill>
                  <a:srgbClr val="FF0000"/>
                </a:solidFill>
                <a:latin typeface="宋体" pitchFamily="2" charset="-122"/>
              </a:rPr>
              <a:t>排序</a:t>
            </a:r>
            <a:r>
              <a:rPr lang="zh-CN" altLang="en-US" sz="3000" b="1" dirty="0">
                <a:latin typeface="宋体" pitchFamily="2" charset="-122"/>
              </a:rPr>
              <a:t>；否则是</a:t>
            </a:r>
            <a:r>
              <a:rPr lang="zh-CN" altLang="en-US" sz="3000" b="1" dirty="0">
                <a:latin typeface="Courier New"/>
              </a:rPr>
              <a:t>“</a:t>
            </a:r>
            <a:r>
              <a:rPr lang="zh-CN" altLang="en-US" sz="3000" b="1" dirty="0">
                <a:latin typeface="宋体" pitchFamily="2" charset="-122"/>
              </a:rPr>
              <a:t>不稳定</a:t>
            </a:r>
            <a:r>
              <a:rPr lang="zh-CN" altLang="en-US" sz="3000" b="1" dirty="0">
                <a:latin typeface="Courier New"/>
              </a:rPr>
              <a:t>”</a:t>
            </a:r>
            <a:r>
              <a:rPr lang="zh-CN" altLang="en-US" sz="3000" b="1" dirty="0">
                <a:latin typeface="宋体" pitchFamily="2" charset="-122"/>
              </a:rPr>
              <a:t>排序</a:t>
            </a:r>
          </a:p>
          <a:p>
            <a:pPr marL="293688" indent="-293688">
              <a:buClr>
                <a:srgbClr val="DB4325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zh-CN" altLang="en-US" sz="3000" b="1" dirty="0">
                <a:solidFill>
                  <a:srgbClr val="000000"/>
                </a:solidFill>
                <a:latin typeface="宋体" pitchFamily="2" charset="-122"/>
              </a:rPr>
              <a:t>稳定排序与不稳定排序</a:t>
            </a:r>
            <a:r>
              <a:rPr lang="zh-CN" altLang="en-US" sz="3000" b="1" dirty="0">
                <a:solidFill>
                  <a:schemeClr val="hlink"/>
                </a:solidFill>
                <a:latin typeface="宋体" pitchFamily="2" charset="-122"/>
              </a:rPr>
              <a:t>只是表示所用的排序方法，</a:t>
            </a:r>
            <a:r>
              <a:rPr lang="zh-CN" altLang="en-US" sz="3000" b="1" dirty="0">
                <a:solidFill>
                  <a:srgbClr val="FF0000"/>
                </a:solidFill>
                <a:latin typeface="宋体" pitchFamily="2" charset="-122"/>
              </a:rPr>
              <a:t>并不说明哪种方法好与差</a:t>
            </a:r>
            <a:endParaRPr lang="zh-CN" altLang="en-US" sz="3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>
            <a:extLst>
              <a:ext uri="{FF2B5EF4-FFF2-40B4-BE49-F238E27FC236}">
                <a16:creationId xmlns:a16="http://schemas.microsoft.com/office/drawing/2014/main" xmlns="" id="{6E910888-518E-49DE-ABF0-CC8DAACFA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插入排序                                                  直接插入排序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6827F20B-7776-4107-A8F1-653433C00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1079500"/>
            <a:ext cx="38925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/>
              <a:t>对于直接插入排序：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39C8A0B2-2994-4D1F-9C29-70137F7CF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04975"/>
            <a:ext cx="8836025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80"/>
                </a:solidFill>
              </a:rPr>
              <a:t>最好的情况（关键字在记录序列中顺序有序）：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xmlns="" id="{A5418F31-C138-46DE-8B25-727AF4D55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2311400"/>
            <a:ext cx="327342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563F"/>
                </a:solidFill>
              </a:rPr>
              <a:t>“</a:t>
            </a:r>
            <a:r>
              <a:rPr lang="zh-CN" altLang="en-US" b="1">
                <a:solidFill>
                  <a:srgbClr val="00563F"/>
                </a:solidFill>
              </a:rPr>
              <a:t>比较”</a:t>
            </a:r>
            <a:r>
              <a:rPr lang="zh-CN" altLang="en-US" b="1"/>
              <a:t>的次数：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xmlns="" id="{1E88C468-9967-44FB-B9D4-9CF8D3822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4048125"/>
            <a:ext cx="883602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80"/>
                </a:solidFill>
              </a:rPr>
              <a:t>最坏的情况（关键字在记录序列中逆序有序）：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xmlns="" id="{28274BEF-0110-4642-8D27-272094CEB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4581525"/>
            <a:ext cx="327342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563F"/>
                </a:solidFill>
              </a:rPr>
              <a:t>“</a:t>
            </a:r>
            <a:r>
              <a:rPr lang="zh-CN" altLang="en-US" b="1">
                <a:solidFill>
                  <a:srgbClr val="00563F"/>
                </a:solidFill>
              </a:rPr>
              <a:t>比较”</a:t>
            </a:r>
            <a:r>
              <a:rPr lang="zh-CN" altLang="en-US" b="1"/>
              <a:t>的次数：</a:t>
            </a:r>
          </a:p>
        </p:txBody>
      </p:sp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xmlns="" id="{B9C9A008-56E8-4E98-922B-BD37259C6C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2873375"/>
          <a:ext cx="1716087" cy="1135063"/>
        </p:xfrm>
        <a:graphic>
          <a:graphicData uri="http://schemas.openxmlformats.org/presentationml/2006/ole">
            <p:oleObj spid="_x0000_s1135" name="Equation" r:id="rId4" imgW="1362240" imgH="857160" progId="">
              <p:embed/>
            </p:oleObj>
          </a:graphicData>
        </a:graphic>
      </p:graphicFrame>
      <p:sp>
        <p:nvSpPr>
          <p:cNvPr id="9" name="Text Box 9">
            <a:extLst>
              <a:ext uri="{FF2B5EF4-FFF2-40B4-BE49-F238E27FC236}">
                <a16:creationId xmlns:a16="http://schemas.microsoft.com/office/drawing/2014/main" xmlns="" id="{64C8C433-53D1-4662-A3E7-2E71296EA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475" y="3025775"/>
            <a:ext cx="415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FF0000"/>
                </a:solidFill>
              </a:rPr>
              <a:t>0</a:t>
            </a:r>
            <a:endParaRPr lang="en-US" altLang="zh-CN" sz="3600"/>
          </a:p>
        </p:txBody>
      </p:sp>
      <p:graphicFrame>
        <p:nvGraphicFramePr>
          <p:cNvPr id="10" name="Object 10">
            <a:extLst>
              <a:ext uri="{FF2B5EF4-FFF2-40B4-BE49-F238E27FC236}">
                <a16:creationId xmlns:a16="http://schemas.microsoft.com/office/drawing/2014/main" xmlns="" id="{503BAD2D-4AF1-4D7F-9CA7-F4C44AEE1D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2675" y="5132388"/>
          <a:ext cx="3671888" cy="1223962"/>
        </p:xfrm>
        <a:graphic>
          <a:graphicData uri="http://schemas.openxmlformats.org/presentationml/2006/ole">
            <p:oleObj spid="_x0000_s1136" name="公式" r:id="rId5" imgW="3067920" imgH="857160" progId="">
              <p:embed/>
            </p:oleObj>
          </a:graphicData>
        </a:graphic>
      </p:graphicFrame>
      <p:sp>
        <p:nvSpPr>
          <p:cNvPr id="11" name="Rectangle 11">
            <a:extLst>
              <a:ext uri="{FF2B5EF4-FFF2-40B4-BE49-F238E27FC236}">
                <a16:creationId xmlns:a16="http://schemas.microsoft.com/office/drawing/2014/main" xmlns="" id="{46B7F976-A720-4DE6-8AB0-547DA2E7E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275" y="2308225"/>
            <a:ext cx="327342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563F"/>
                </a:solidFill>
              </a:rPr>
              <a:t>“</a:t>
            </a:r>
            <a:r>
              <a:rPr lang="zh-CN" altLang="en-US" b="1">
                <a:solidFill>
                  <a:srgbClr val="00563F"/>
                </a:solidFill>
              </a:rPr>
              <a:t>移动”</a:t>
            </a:r>
            <a:r>
              <a:rPr lang="zh-CN" altLang="en-US" b="1"/>
              <a:t>的次数：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xmlns="" id="{3A56B6CF-8863-4597-8080-2DB7582029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4581525"/>
            <a:ext cx="327342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563F"/>
                </a:solidFill>
              </a:rPr>
              <a:t>“</a:t>
            </a:r>
            <a:r>
              <a:rPr lang="zh-CN" altLang="en-US" b="1">
                <a:solidFill>
                  <a:srgbClr val="00563F"/>
                </a:solidFill>
              </a:rPr>
              <a:t>移动”</a:t>
            </a:r>
            <a:r>
              <a:rPr lang="zh-CN" altLang="en-US" b="1"/>
              <a:t>的次数：</a:t>
            </a:r>
          </a:p>
        </p:txBody>
      </p:sp>
      <p:pic>
        <p:nvPicPr>
          <p:cNvPr id="16" name="Picture 51" descr="navigate-up256">
            <a:hlinkClick r:id="rId6" action="ppaction://hlinksldjump"/>
            <a:extLst>
              <a:ext uri="{FF2B5EF4-FFF2-40B4-BE49-F238E27FC236}">
                <a16:creationId xmlns:a16="http://schemas.microsoft.com/office/drawing/2014/main" xmlns="" id="{6DBB1F09-96DC-41DE-82AC-DD54202E3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67713" y="5959475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754769" y="5213915"/>
          <a:ext cx="3189815" cy="1141618"/>
        </p:xfrm>
        <a:graphic>
          <a:graphicData uri="http://schemas.openxmlformats.org/presentationml/2006/ole">
            <p:oleObj spid="_x0000_s1138" name="Equation" r:id="rId8" imgW="1206360" imgH="431640" progId="Equation.KSEE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9" grpId="0" autoUpdateAnimBg="0"/>
      <p:bldP spid="11" grpId="0" autoUpdateAnimBg="0"/>
      <p:bldP spid="1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xmlns="" id="{AA9DDB3B-37B9-4AA2-8127-C6DCCB7831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插入排序                                                  折半插入排序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A4269FD9-17BE-4AE3-B1D2-D595DE223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70075"/>
            <a:ext cx="7831138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4000" b="1"/>
              <a:t>        </a:t>
            </a:r>
            <a:r>
              <a:rPr lang="zh-CN" altLang="en-US" sz="3600" b="1"/>
              <a:t>因为 </a:t>
            </a:r>
            <a:r>
              <a:rPr lang="en-US" altLang="zh-CN" sz="3600" b="1"/>
              <a:t>R[1..i-1] </a:t>
            </a:r>
            <a:r>
              <a:rPr lang="zh-CN" altLang="en-US" sz="3600" b="1"/>
              <a:t>是一个按关键字有序的有序序列，则可以</a:t>
            </a:r>
            <a:r>
              <a:rPr lang="zh-CN" altLang="en-US" sz="3600" b="1">
                <a:solidFill>
                  <a:srgbClr val="0000FF"/>
                </a:solidFill>
              </a:rPr>
              <a:t>利用折半查找实现“在</a:t>
            </a:r>
            <a:r>
              <a:rPr lang="en-US" altLang="zh-CN" sz="3600" b="1">
                <a:solidFill>
                  <a:srgbClr val="0000FF"/>
                </a:solidFill>
              </a:rPr>
              <a:t>R[1..i-1]</a:t>
            </a:r>
            <a:r>
              <a:rPr lang="zh-CN" altLang="en-US" sz="3600" b="1">
                <a:solidFill>
                  <a:srgbClr val="0000FF"/>
                </a:solidFill>
              </a:rPr>
              <a:t>中</a:t>
            </a:r>
            <a:r>
              <a:rPr lang="zh-CN" altLang="en-US" sz="3600" b="1">
                <a:solidFill>
                  <a:srgbClr val="005042"/>
                </a:solidFill>
              </a:rPr>
              <a:t>查找</a:t>
            </a:r>
            <a:r>
              <a:rPr lang="en-US" altLang="zh-CN" sz="3600" b="1">
                <a:solidFill>
                  <a:srgbClr val="0000FF"/>
                </a:solidFill>
              </a:rPr>
              <a:t>R[i]</a:t>
            </a:r>
            <a:r>
              <a:rPr lang="zh-CN" altLang="en-US" sz="3600" b="1">
                <a:solidFill>
                  <a:srgbClr val="0000FF"/>
                </a:solidFill>
              </a:rPr>
              <a:t>的</a:t>
            </a:r>
            <a:r>
              <a:rPr lang="zh-CN" altLang="en-US" sz="3600" b="1">
                <a:solidFill>
                  <a:srgbClr val="005042"/>
                </a:solidFill>
              </a:rPr>
              <a:t>插入位置</a:t>
            </a:r>
            <a:r>
              <a:rPr lang="zh-CN" altLang="en-US" sz="3600" b="1">
                <a:solidFill>
                  <a:srgbClr val="0000FF"/>
                </a:solidFill>
              </a:rPr>
              <a:t>”</a:t>
            </a:r>
            <a:r>
              <a:rPr lang="zh-CN" altLang="en-US" sz="3600" b="1"/>
              <a:t>，如此实现的插入排序为</a:t>
            </a:r>
            <a:r>
              <a:rPr lang="zh-CN" altLang="en-US" sz="3600" b="1">
                <a:solidFill>
                  <a:srgbClr val="FF0000"/>
                </a:solidFill>
              </a:rPr>
              <a:t>折半插入</a:t>
            </a:r>
            <a:r>
              <a:rPr lang="zh-CN" altLang="en-US" sz="3600" b="1"/>
              <a:t>排序。</a:t>
            </a:r>
            <a:endParaRPr lang="zh-CN" altLang="en-US" sz="4000" b="1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E01F9AA-7AA3-4B07-A887-B7E26009D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1049338"/>
            <a:ext cx="5073650" cy="77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4400" b="1"/>
              <a:t>  折半插入排序</a:t>
            </a:r>
            <a:endParaRPr lang="zh-CN" altLang="en-US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4E7EC799-3B91-42D8-A7C5-5CDE17338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插入排序                                                  折半插入排序</a:t>
            </a:r>
          </a:p>
        </p:txBody>
      </p:sp>
      <p:sp>
        <p:nvSpPr>
          <p:cNvPr id="80" name="Line 3">
            <a:extLst>
              <a:ext uri="{FF2B5EF4-FFF2-40B4-BE49-F238E27FC236}">
                <a16:creationId xmlns:a16="http://schemas.microsoft.com/office/drawing/2014/main" xmlns="" id="{1FB24FCD-4F6B-426D-B327-B468E3411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5725" y="1393825"/>
            <a:ext cx="0" cy="38100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Text Box 4">
            <a:extLst>
              <a:ext uri="{FF2B5EF4-FFF2-40B4-BE49-F238E27FC236}">
                <a16:creationId xmlns:a16="http://schemas.microsoft.com/office/drawing/2014/main" xmlns="" id="{8A66BF1B-82D3-4097-AD93-0112CE804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850" y="1231900"/>
            <a:ext cx="28416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82" name="Line 5">
            <a:extLst>
              <a:ext uri="{FF2B5EF4-FFF2-40B4-BE49-F238E27FC236}">
                <a16:creationId xmlns:a16="http://schemas.microsoft.com/office/drawing/2014/main" xmlns="" id="{37D96C26-B550-4AE4-9E3F-2C03560634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6725" y="2536825"/>
            <a:ext cx="0" cy="5334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Text Box 6">
            <a:extLst>
              <a:ext uri="{FF2B5EF4-FFF2-40B4-BE49-F238E27FC236}">
                <a16:creationId xmlns:a16="http://schemas.microsoft.com/office/drawing/2014/main" xmlns="" id="{332AB19B-F827-48AC-A5D4-05121D42D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50" y="2703513"/>
            <a:ext cx="7239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6600"/>
                </a:solidFill>
              </a:rPr>
              <a:t>low</a:t>
            </a:r>
            <a:endParaRPr lang="en-US" altLang="zh-CN" sz="2800"/>
          </a:p>
        </p:txBody>
      </p:sp>
      <p:sp>
        <p:nvSpPr>
          <p:cNvPr id="84" name="Line 7">
            <a:extLst>
              <a:ext uri="{FF2B5EF4-FFF2-40B4-BE49-F238E27FC236}">
                <a16:creationId xmlns:a16="http://schemas.microsoft.com/office/drawing/2014/main" xmlns="" id="{11AA79FE-0819-473B-B5B8-D8F69B3C55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08525" y="2536825"/>
            <a:ext cx="0" cy="5334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Text Box 8">
            <a:extLst>
              <a:ext uri="{FF2B5EF4-FFF2-40B4-BE49-F238E27FC236}">
                <a16:creationId xmlns:a16="http://schemas.microsoft.com/office/drawing/2014/main" xmlns="" id="{94DAA586-1D61-4E78-AB27-7CE7B64DE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25" y="2689225"/>
            <a:ext cx="8223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6600"/>
                </a:solidFill>
              </a:rPr>
              <a:t>high</a:t>
            </a:r>
            <a:endParaRPr lang="en-US" altLang="zh-CN" sz="2800"/>
          </a:p>
        </p:txBody>
      </p:sp>
      <p:sp>
        <p:nvSpPr>
          <p:cNvPr id="86" name="Line 9">
            <a:extLst>
              <a:ext uri="{FF2B5EF4-FFF2-40B4-BE49-F238E27FC236}">
                <a16:creationId xmlns:a16="http://schemas.microsoft.com/office/drawing/2014/main" xmlns="" id="{E8D741A6-423E-41CA-BE37-D7AF858688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2536825"/>
            <a:ext cx="0" cy="533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Text Box 10">
            <a:extLst>
              <a:ext uri="{FF2B5EF4-FFF2-40B4-BE49-F238E27FC236}">
                <a16:creationId xmlns:a16="http://schemas.microsoft.com/office/drawing/2014/main" xmlns="" id="{4647476C-FEAA-4BBE-B61D-52FEF92FE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550" y="2932113"/>
            <a:ext cx="46355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accent1"/>
                </a:solidFill>
              </a:rPr>
              <a:t>m</a:t>
            </a:r>
            <a:endParaRPr lang="en-US" altLang="zh-CN" sz="2800"/>
          </a:p>
        </p:txBody>
      </p:sp>
      <p:sp>
        <p:nvSpPr>
          <p:cNvPr id="88" name="Line 11">
            <a:extLst>
              <a:ext uri="{FF2B5EF4-FFF2-40B4-BE49-F238E27FC236}">
                <a16:creationId xmlns:a16="http://schemas.microsoft.com/office/drawing/2014/main" xmlns="" id="{FED6729C-C2DE-440D-9563-3D343E2837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2536825"/>
            <a:ext cx="0" cy="5334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 useBgFill="1">
        <p:nvSpPr>
          <p:cNvPr id="89" name="Rectangle 12">
            <a:extLst>
              <a:ext uri="{FF2B5EF4-FFF2-40B4-BE49-F238E27FC236}">
                <a16:creationId xmlns:a16="http://schemas.microsoft.com/office/drawing/2014/main" xmlns="" id="{27232B5B-541A-4423-8D2F-F3E152343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536825"/>
            <a:ext cx="914400" cy="6096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90" name="Line 13">
            <a:extLst>
              <a:ext uri="{FF2B5EF4-FFF2-40B4-BE49-F238E27FC236}">
                <a16:creationId xmlns:a16="http://schemas.microsoft.com/office/drawing/2014/main" xmlns="" id="{9D657764-588B-41F8-8FEF-E66E0861BB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0325" y="2613025"/>
            <a:ext cx="0" cy="533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Text Box 14">
            <a:extLst>
              <a:ext uri="{FF2B5EF4-FFF2-40B4-BE49-F238E27FC236}">
                <a16:creationId xmlns:a16="http://schemas.microsoft.com/office/drawing/2014/main" xmlns="" id="{3E99C5FD-A436-4F49-8412-C0B218058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350" y="3008313"/>
            <a:ext cx="46355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accent1"/>
                </a:solidFill>
              </a:rPr>
              <a:t>m</a:t>
            </a:r>
            <a:endParaRPr lang="en-US" altLang="zh-CN" sz="2800"/>
          </a:p>
        </p:txBody>
      </p:sp>
      <p:sp useBgFill="1">
        <p:nvSpPr>
          <p:cNvPr id="92" name="Rectangle 15">
            <a:extLst>
              <a:ext uri="{FF2B5EF4-FFF2-40B4-BE49-F238E27FC236}">
                <a16:creationId xmlns:a16="http://schemas.microsoft.com/office/drawing/2014/main" xmlns="" id="{19279F4C-0963-4230-9FF6-462E471CD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725" y="2536825"/>
            <a:ext cx="381000" cy="8382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endParaRPr lang="zh-CN" altLang="zh-CN"/>
          </a:p>
        </p:txBody>
      </p:sp>
      <p:sp>
        <p:nvSpPr>
          <p:cNvPr id="93" name="Line 16">
            <a:extLst>
              <a:ext uri="{FF2B5EF4-FFF2-40B4-BE49-F238E27FC236}">
                <a16:creationId xmlns:a16="http://schemas.microsoft.com/office/drawing/2014/main" xmlns="" id="{941C2FB0-120D-4893-8AC5-2CA781164B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40250" y="2536825"/>
            <a:ext cx="0" cy="5334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Text Box 17">
            <a:extLst>
              <a:ext uri="{FF2B5EF4-FFF2-40B4-BE49-F238E27FC236}">
                <a16:creationId xmlns:a16="http://schemas.microsoft.com/office/drawing/2014/main" xmlns="" id="{5CF73169-5AA7-4A0E-8113-899EC0EB8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2703513"/>
            <a:ext cx="7239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6600"/>
                </a:solidFill>
              </a:rPr>
              <a:t>low</a:t>
            </a:r>
            <a:endParaRPr lang="en-US" altLang="zh-CN" sz="2800"/>
          </a:p>
        </p:txBody>
      </p:sp>
      <p:sp>
        <p:nvSpPr>
          <p:cNvPr id="95" name="Text Box 18">
            <a:extLst>
              <a:ext uri="{FF2B5EF4-FFF2-40B4-BE49-F238E27FC236}">
                <a16:creationId xmlns:a16="http://schemas.microsoft.com/office/drawing/2014/main" xmlns="" id="{68DCFB48-0922-4762-A44E-F6AF30F3E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2703513"/>
            <a:ext cx="7239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6600"/>
                </a:solidFill>
              </a:rPr>
              <a:t>low</a:t>
            </a:r>
            <a:endParaRPr lang="en-US" altLang="zh-CN" sz="2800"/>
          </a:p>
        </p:txBody>
      </p:sp>
      <p:sp useBgFill="1">
        <p:nvSpPr>
          <p:cNvPr id="96" name="Rectangle 19">
            <a:extLst>
              <a:ext uri="{FF2B5EF4-FFF2-40B4-BE49-F238E27FC236}">
                <a16:creationId xmlns:a16="http://schemas.microsoft.com/office/drawing/2014/main" xmlns="" id="{B847D3D9-C889-4603-8139-D1057F8FB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5925" y="2536825"/>
            <a:ext cx="762000" cy="685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97" name="Line 20">
            <a:extLst>
              <a:ext uri="{FF2B5EF4-FFF2-40B4-BE49-F238E27FC236}">
                <a16:creationId xmlns:a16="http://schemas.microsoft.com/office/drawing/2014/main" xmlns="" id="{A81B2821-6DAF-44D0-B6DE-B102951840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32325" y="3222625"/>
            <a:ext cx="0" cy="5334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Text Box 21">
            <a:extLst>
              <a:ext uri="{FF2B5EF4-FFF2-40B4-BE49-F238E27FC236}">
                <a16:creationId xmlns:a16="http://schemas.microsoft.com/office/drawing/2014/main" xmlns="" id="{8BC3DD1C-57DE-40D9-8852-5272997B5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350" y="3617913"/>
            <a:ext cx="46355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chemeClr val="accent1"/>
                </a:solidFill>
              </a:rPr>
              <a:t>m</a:t>
            </a:r>
            <a:endParaRPr lang="en-US" altLang="zh-CN" sz="2800"/>
          </a:p>
        </p:txBody>
      </p:sp>
      <p:sp useBgFill="1">
        <p:nvSpPr>
          <p:cNvPr id="99" name="Rectangle 22">
            <a:extLst>
              <a:ext uri="{FF2B5EF4-FFF2-40B4-BE49-F238E27FC236}">
                <a16:creationId xmlns:a16="http://schemas.microsoft.com/office/drawing/2014/main" xmlns="" id="{24C5D607-3818-4884-ADF9-B3C719BAC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2536825"/>
            <a:ext cx="381000" cy="9144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100" name="Line 23">
            <a:extLst>
              <a:ext uri="{FF2B5EF4-FFF2-40B4-BE49-F238E27FC236}">
                <a16:creationId xmlns:a16="http://schemas.microsoft.com/office/drawing/2014/main" xmlns="" id="{F9E06318-028B-4E2D-AD03-459B16C658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2050" y="2536825"/>
            <a:ext cx="0" cy="5334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Text Box 24">
            <a:extLst>
              <a:ext uri="{FF2B5EF4-FFF2-40B4-BE49-F238E27FC236}">
                <a16:creationId xmlns:a16="http://schemas.microsoft.com/office/drawing/2014/main" xmlns="" id="{1F9F4880-1E27-41CE-B9BF-7A552797D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2689225"/>
            <a:ext cx="8223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6600"/>
                </a:solidFill>
              </a:rPr>
              <a:t>high</a:t>
            </a:r>
            <a:endParaRPr lang="en-US" altLang="zh-CN" sz="2800"/>
          </a:p>
        </p:txBody>
      </p:sp>
      <p:sp useBgFill="1">
        <p:nvSpPr>
          <p:cNvPr id="102" name="Rectangle 25">
            <a:extLst>
              <a:ext uri="{FF2B5EF4-FFF2-40B4-BE49-F238E27FC236}">
                <a16:creationId xmlns:a16="http://schemas.microsoft.com/office/drawing/2014/main" xmlns="" id="{1284CD21-F4B1-4125-A54F-25FAAFF47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325" y="2536825"/>
            <a:ext cx="914400" cy="685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103" name="Line 26">
            <a:extLst>
              <a:ext uri="{FF2B5EF4-FFF2-40B4-BE49-F238E27FC236}">
                <a16:creationId xmlns:a16="http://schemas.microsoft.com/office/drawing/2014/main" xmlns="" id="{3D22196C-C2C2-4126-9E87-D9B476A04D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7325" y="4060825"/>
            <a:ext cx="0" cy="45720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Text Box 27">
            <a:extLst>
              <a:ext uri="{FF2B5EF4-FFF2-40B4-BE49-F238E27FC236}">
                <a16:creationId xmlns:a16="http://schemas.microsoft.com/office/drawing/2014/main" xmlns="" id="{B29CEB58-B570-45E9-BC36-479327F43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3822700"/>
            <a:ext cx="28416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105" name="Line 28">
            <a:extLst>
              <a:ext uri="{FF2B5EF4-FFF2-40B4-BE49-F238E27FC236}">
                <a16:creationId xmlns:a16="http://schemas.microsoft.com/office/drawing/2014/main" xmlns="" id="{6B71A2A4-8589-4EDB-8F47-2E77A0A3C4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0200" y="5265738"/>
            <a:ext cx="0" cy="5334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" name="Text Box 29">
            <a:extLst>
              <a:ext uri="{FF2B5EF4-FFF2-40B4-BE49-F238E27FC236}">
                <a16:creationId xmlns:a16="http://schemas.microsoft.com/office/drawing/2014/main" xmlns="" id="{F7246117-AABF-4E3C-9774-EBF064FCD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50" y="5432425"/>
            <a:ext cx="7239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6600"/>
                </a:solidFill>
              </a:rPr>
              <a:t>low</a:t>
            </a:r>
            <a:endParaRPr lang="en-US" altLang="zh-CN" sz="2800"/>
          </a:p>
        </p:txBody>
      </p:sp>
      <p:sp>
        <p:nvSpPr>
          <p:cNvPr id="107" name="Line 30">
            <a:extLst>
              <a:ext uri="{FF2B5EF4-FFF2-40B4-BE49-F238E27FC236}">
                <a16:creationId xmlns:a16="http://schemas.microsoft.com/office/drawing/2014/main" xmlns="" id="{1BC33663-32D2-4D6E-ACCA-6C6F8CBDBF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59450" y="5280025"/>
            <a:ext cx="0" cy="5334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 Box 31">
            <a:extLst>
              <a:ext uri="{FF2B5EF4-FFF2-40B4-BE49-F238E27FC236}">
                <a16:creationId xmlns:a16="http://schemas.microsoft.com/office/drawing/2014/main" xmlns="" id="{A480898A-B646-4CFA-89BE-589E34EE2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7550" y="5432425"/>
            <a:ext cx="8223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6600"/>
                </a:solidFill>
              </a:rPr>
              <a:t>high</a:t>
            </a:r>
            <a:endParaRPr lang="en-US" altLang="zh-CN" sz="2800"/>
          </a:p>
        </p:txBody>
      </p:sp>
      <p:sp>
        <p:nvSpPr>
          <p:cNvPr id="109" name="Line 32">
            <a:extLst>
              <a:ext uri="{FF2B5EF4-FFF2-40B4-BE49-F238E27FC236}">
                <a16:creationId xmlns:a16="http://schemas.microsoft.com/office/drawing/2014/main" xmlns="" id="{C6F68A45-406F-4B3C-A387-3D3135F4B2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0325" y="5432425"/>
            <a:ext cx="0" cy="6096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Text Box 33">
            <a:extLst>
              <a:ext uri="{FF2B5EF4-FFF2-40B4-BE49-F238E27FC236}">
                <a16:creationId xmlns:a16="http://schemas.microsoft.com/office/drawing/2014/main" xmlns="" id="{042E8DA2-674D-420A-86E7-E789823B3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5889625"/>
            <a:ext cx="4635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3366"/>
                </a:solidFill>
              </a:rPr>
              <a:t>m</a:t>
            </a:r>
            <a:endParaRPr lang="en-US" altLang="zh-CN" sz="2800"/>
          </a:p>
        </p:txBody>
      </p:sp>
      <p:sp>
        <p:nvSpPr>
          <p:cNvPr id="111" name="Line 34">
            <a:extLst>
              <a:ext uri="{FF2B5EF4-FFF2-40B4-BE49-F238E27FC236}">
                <a16:creationId xmlns:a16="http://schemas.microsoft.com/office/drawing/2014/main" xmlns="" id="{A3CF5F1B-720E-490B-8297-10D7F86B66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16250" y="5280025"/>
            <a:ext cx="0" cy="5334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Text Box 35">
            <a:extLst>
              <a:ext uri="{FF2B5EF4-FFF2-40B4-BE49-F238E27FC236}">
                <a16:creationId xmlns:a16="http://schemas.microsoft.com/office/drawing/2014/main" xmlns="" id="{0BBF8BB6-8C2C-49F6-8D99-774EB0BD4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5432425"/>
            <a:ext cx="8223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6600"/>
                </a:solidFill>
              </a:rPr>
              <a:t>high</a:t>
            </a:r>
            <a:endParaRPr lang="en-US" altLang="zh-CN" sz="2800"/>
          </a:p>
        </p:txBody>
      </p:sp>
      <p:sp useBgFill="1">
        <p:nvSpPr>
          <p:cNvPr id="113" name="Rectangle 36">
            <a:extLst>
              <a:ext uri="{FF2B5EF4-FFF2-40B4-BE49-F238E27FC236}">
                <a16:creationId xmlns:a16="http://schemas.microsoft.com/office/drawing/2014/main" xmlns="" id="{43BC4C91-4A22-46A8-A8CF-ED00FEEB7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925" y="5280025"/>
            <a:ext cx="990600" cy="685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114" name="Line 37">
            <a:extLst>
              <a:ext uri="{FF2B5EF4-FFF2-40B4-BE49-F238E27FC236}">
                <a16:creationId xmlns:a16="http://schemas.microsoft.com/office/drawing/2014/main" xmlns="" id="{60D2C20D-0EAC-430C-805E-EB3DEE41DB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4925" y="5508625"/>
            <a:ext cx="0" cy="6096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" name="Text Box 38">
            <a:extLst>
              <a:ext uri="{FF2B5EF4-FFF2-40B4-BE49-F238E27FC236}">
                <a16:creationId xmlns:a16="http://schemas.microsoft.com/office/drawing/2014/main" xmlns="" id="{D88CF3CF-D4F4-47E5-899A-E5AB58A59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350" y="5965825"/>
            <a:ext cx="4635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3366"/>
                </a:solidFill>
              </a:rPr>
              <a:t>m</a:t>
            </a:r>
            <a:endParaRPr lang="en-US" altLang="zh-CN" sz="2800"/>
          </a:p>
        </p:txBody>
      </p:sp>
      <p:sp>
        <p:nvSpPr>
          <p:cNvPr id="116" name="Line 39">
            <a:extLst>
              <a:ext uri="{FF2B5EF4-FFF2-40B4-BE49-F238E27FC236}">
                <a16:creationId xmlns:a16="http://schemas.microsoft.com/office/drawing/2014/main" xmlns="" id="{4F4550C4-8381-435C-BDA6-9B04582B59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97050" y="5280025"/>
            <a:ext cx="0" cy="5334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Text Box 40">
            <a:extLst>
              <a:ext uri="{FF2B5EF4-FFF2-40B4-BE49-F238E27FC236}">
                <a16:creationId xmlns:a16="http://schemas.microsoft.com/office/drawing/2014/main" xmlns="" id="{F93C530B-A08D-41C3-8030-81D87BFE8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5432425"/>
            <a:ext cx="8223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6600"/>
                </a:solidFill>
              </a:rPr>
              <a:t>high</a:t>
            </a:r>
            <a:endParaRPr lang="en-US" altLang="zh-CN" sz="2800"/>
          </a:p>
        </p:txBody>
      </p:sp>
      <p:sp useBgFill="1">
        <p:nvSpPr>
          <p:cNvPr id="118" name="Rectangle 41">
            <a:extLst>
              <a:ext uri="{FF2B5EF4-FFF2-40B4-BE49-F238E27FC236}">
                <a16:creationId xmlns:a16="http://schemas.microsoft.com/office/drawing/2014/main" xmlns="" id="{D75EC19E-02E2-464F-B1AB-50BBCBDCA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5" y="5356225"/>
            <a:ext cx="304800" cy="9906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 useBgFill="1">
        <p:nvSpPr>
          <p:cNvPr id="119" name="Rectangle 42">
            <a:extLst>
              <a:ext uri="{FF2B5EF4-FFF2-40B4-BE49-F238E27FC236}">
                <a16:creationId xmlns:a16="http://schemas.microsoft.com/office/drawing/2014/main" xmlns="" id="{9AF0C146-47D6-43E8-A949-D57C91F61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725" y="5280025"/>
            <a:ext cx="914400" cy="685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120" name="Line 43">
            <a:extLst>
              <a:ext uri="{FF2B5EF4-FFF2-40B4-BE49-F238E27FC236}">
                <a16:creationId xmlns:a16="http://schemas.microsoft.com/office/drawing/2014/main" xmlns="" id="{61953CBD-7B95-479C-AE30-FBC740D642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39900" y="5508625"/>
            <a:ext cx="0" cy="609600"/>
          </a:xfrm>
          <a:prstGeom prst="line">
            <a:avLst/>
          </a:prstGeom>
          <a:noFill/>
          <a:ln w="9525">
            <a:solidFill>
              <a:srgbClr val="00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1" name="Text Box 44">
            <a:extLst>
              <a:ext uri="{FF2B5EF4-FFF2-40B4-BE49-F238E27FC236}">
                <a16:creationId xmlns:a16="http://schemas.microsoft.com/office/drawing/2014/main" xmlns="" id="{AC5A1BFF-1601-4F47-821C-E1D7A9402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5965825"/>
            <a:ext cx="4635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003366"/>
                </a:solidFill>
              </a:rPr>
              <a:t>m</a:t>
            </a:r>
            <a:endParaRPr lang="en-US" altLang="zh-CN" sz="2800"/>
          </a:p>
        </p:txBody>
      </p:sp>
      <p:sp useBgFill="1">
        <p:nvSpPr>
          <p:cNvPr id="122" name="Rectangle 45">
            <a:extLst>
              <a:ext uri="{FF2B5EF4-FFF2-40B4-BE49-F238E27FC236}">
                <a16:creationId xmlns:a16="http://schemas.microsoft.com/office/drawing/2014/main" xmlns="" id="{5CBCEA0E-F224-449C-A71E-957F79FBC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5508625"/>
            <a:ext cx="304800" cy="9144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123" name="Line 46">
            <a:extLst>
              <a:ext uri="{FF2B5EF4-FFF2-40B4-BE49-F238E27FC236}">
                <a16:creationId xmlns:a16="http://schemas.microsoft.com/office/drawing/2014/main" xmlns="" id="{56977E84-EB3E-4B0A-9FEA-46AECD15B7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9050" y="5280025"/>
            <a:ext cx="0" cy="5334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" name="Text Box 47">
            <a:extLst>
              <a:ext uri="{FF2B5EF4-FFF2-40B4-BE49-F238E27FC236}">
                <a16:creationId xmlns:a16="http://schemas.microsoft.com/office/drawing/2014/main" xmlns="" id="{31B02DF4-C40B-405A-9DB9-6BDF96C0C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3175" y="5446713"/>
            <a:ext cx="7239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FF6600"/>
                </a:solidFill>
              </a:rPr>
              <a:t>low</a:t>
            </a:r>
            <a:endParaRPr lang="en-US" altLang="zh-CN" sz="2800"/>
          </a:p>
        </p:txBody>
      </p:sp>
      <p:sp useBgFill="1">
        <p:nvSpPr>
          <p:cNvPr id="125" name="Rectangle 48">
            <a:extLst>
              <a:ext uri="{FF2B5EF4-FFF2-40B4-BE49-F238E27FC236}">
                <a16:creationId xmlns:a16="http://schemas.microsoft.com/office/drawing/2014/main" xmlns="" id="{3E51A119-E6E6-461B-90BA-1F935CE57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280025"/>
            <a:ext cx="685800" cy="6858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126" name="Text Box 49">
            <a:extLst>
              <a:ext uri="{FF2B5EF4-FFF2-40B4-BE49-F238E27FC236}">
                <a16:creationId xmlns:a16="http://schemas.microsoft.com/office/drawing/2014/main" xmlns="" id="{19FEB683-A365-4A9A-8A1F-2D37B5B6E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904875"/>
            <a:ext cx="1144588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99"/>
                </a:solidFill>
              </a:rPr>
              <a:t>例如</a:t>
            </a:r>
            <a:r>
              <a:rPr lang="en-US" altLang="zh-CN" b="1">
                <a:solidFill>
                  <a:srgbClr val="000099"/>
                </a:solidFill>
              </a:rPr>
              <a:t>:</a:t>
            </a:r>
            <a:endParaRPr lang="en-US" altLang="zh-CN" b="1"/>
          </a:p>
        </p:txBody>
      </p:sp>
      <p:sp>
        <p:nvSpPr>
          <p:cNvPr id="127" name="Text Box 50">
            <a:extLst>
              <a:ext uri="{FF2B5EF4-FFF2-40B4-BE49-F238E27FC236}">
                <a16:creationId xmlns:a16="http://schemas.microsoft.com/office/drawing/2014/main" xmlns="" id="{AE5A9826-70C6-4F18-925B-2AEDE84A2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724275"/>
            <a:ext cx="1144588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99"/>
                </a:solidFill>
              </a:rPr>
              <a:t>再如</a:t>
            </a:r>
            <a:r>
              <a:rPr lang="en-US" altLang="zh-CN" b="1">
                <a:solidFill>
                  <a:srgbClr val="000099"/>
                </a:solidFill>
              </a:rPr>
              <a:t>:</a:t>
            </a:r>
            <a:endParaRPr lang="en-US" altLang="zh-CN" b="1"/>
          </a:p>
        </p:txBody>
      </p:sp>
      <p:sp>
        <p:nvSpPr>
          <p:cNvPr id="128" name="Line 51">
            <a:extLst>
              <a:ext uri="{FF2B5EF4-FFF2-40B4-BE49-F238E27FC236}">
                <a16:creationId xmlns:a16="http://schemas.microsoft.com/office/drawing/2014/main" xmlns="" id="{B6062C68-B0A0-4B8A-B660-89A7B947D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9925" y="936625"/>
            <a:ext cx="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Text Box 52">
            <a:extLst>
              <a:ext uri="{FF2B5EF4-FFF2-40B4-BE49-F238E27FC236}">
                <a16:creationId xmlns:a16="http://schemas.microsoft.com/office/drawing/2014/main" xmlns="" id="{37E85F09-35EF-407C-8B35-FF901EB70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776288"/>
            <a:ext cx="1004888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  <a:ea typeface="隶书" panose="02010509060101010101" pitchFamily="49" charset="-122"/>
              </a:rPr>
              <a:t>插入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  <a:ea typeface="隶书" panose="02010509060101010101" pitchFamily="49" charset="-122"/>
              </a:rPr>
              <a:t>位置</a:t>
            </a:r>
            <a:endParaRPr lang="zh-CN" altLang="en-US"/>
          </a:p>
        </p:txBody>
      </p:sp>
      <p:sp>
        <p:nvSpPr>
          <p:cNvPr id="130" name="Line 53">
            <a:extLst>
              <a:ext uri="{FF2B5EF4-FFF2-40B4-BE49-F238E27FC236}">
                <a16:creationId xmlns:a16="http://schemas.microsoft.com/office/drawing/2014/main" xmlns="" id="{C54D15B9-6565-4C29-917F-17E3F2E443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2525" y="3687763"/>
            <a:ext cx="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Text Box 54">
            <a:extLst>
              <a:ext uri="{FF2B5EF4-FFF2-40B4-BE49-F238E27FC236}">
                <a16:creationId xmlns:a16="http://schemas.microsoft.com/office/drawing/2014/main" xmlns="" id="{A4E60C29-3EE0-46EE-9FF9-45BCEF509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175" y="3527425"/>
            <a:ext cx="10048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  <a:ea typeface="隶书" panose="02010509060101010101" pitchFamily="49" charset="-122"/>
              </a:rPr>
              <a:t>插入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FF0000"/>
                </a:solidFill>
                <a:ea typeface="隶书" panose="02010509060101010101" pitchFamily="49" charset="-122"/>
              </a:rPr>
              <a:t>位置</a:t>
            </a:r>
            <a:endParaRPr lang="zh-CN" altLang="en-US"/>
          </a:p>
        </p:txBody>
      </p:sp>
      <p:grpSp>
        <p:nvGrpSpPr>
          <p:cNvPr id="2" name="Group 55">
            <a:extLst>
              <a:ext uri="{FF2B5EF4-FFF2-40B4-BE49-F238E27FC236}">
                <a16:creationId xmlns:a16="http://schemas.microsoft.com/office/drawing/2014/main" xmlns="" id="{E8CDC8BF-753E-4824-A91E-60C61BF1B68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809750"/>
            <a:ext cx="7772400" cy="711200"/>
            <a:chOff x="384" y="694"/>
            <a:chExt cx="4896" cy="448"/>
          </a:xfrm>
        </p:grpSpPr>
        <p:sp>
          <p:nvSpPr>
            <p:cNvPr id="30788" name="Text Box 56">
              <a:extLst>
                <a:ext uri="{FF2B5EF4-FFF2-40B4-BE49-F238E27FC236}">
                  <a16:creationId xmlns:a16="http://schemas.microsoft.com/office/drawing/2014/main" xmlns="" id="{2EF0E6D8-CF66-4713-AC66-11FB4D545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" y="700"/>
              <a:ext cx="2170" cy="44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3600" b="1">
                  <a:solidFill>
                    <a:srgbClr val="800000"/>
                  </a:solidFill>
                </a:rPr>
                <a:t>14  36  49  52  80</a:t>
              </a:r>
              <a:endParaRPr lang="en-US" altLang="zh-CN" sz="3600"/>
            </a:p>
          </p:txBody>
        </p:sp>
        <p:sp>
          <p:nvSpPr>
            <p:cNvPr id="30789" name="Line 57">
              <a:extLst>
                <a:ext uri="{FF2B5EF4-FFF2-40B4-BE49-F238E27FC236}">
                  <a16:creationId xmlns:a16="http://schemas.microsoft.com/office/drawing/2014/main" xmlns="" id="{38222F52-757B-4C10-B1B8-E05E763C5F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4" y="706"/>
              <a:ext cx="0" cy="43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0" name="Line 58">
              <a:extLst>
                <a:ext uri="{FF2B5EF4-FFF2-40B4-BE49-F238E27FC236}">
                  <a16:creationId xmlns:a16="http://schemas.microsoft.com/office/drawing/2014/main" xmlns="" id="{528A313D-420B-4501-A5D4-C07554BD2A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706"/>
              <a:ext cx="0" cy="43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1" name="Line 59">
              <a:extLst>
                <a:ext uri="{FF2B5EF4-FFF2-40B4-BE49-F238E27FC236}">
                  <a16:creationId xmlns:a16="http://schemas.microsoft.com/office/drawing/2014/main" xmlns="" id="{D28C8250-70C7-4334-85A4-CA6C5ADA6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706"/>
              <a:ext cx="0" cy="43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2" name="Line 60">
              <a:extLst>
                <a:ext uri="{FF2B5EF4-FFF2-40B4-BE49-F238E27FC236}">
                  <a16:creationId xmlns:a16="http://schemas.microsoft.com/office/drawing/2014/main" xmlns="" id="{35F1A493-17B3-4196-BD80-0BF94C8099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0" y="706"/>
              <a:ext cx="0" cy="43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3" name="Text Box 61">
              <a:extLst>
                <a:ext uri="{FF2B5EF4-FFF2-40B4-BE49-F238E27FC236}">
                  <a16:creationId xmlns:a16="http://schemas.microsoft.com/office/drawing/2014/main" xmlns="" id="{AE1ABBA5-D100-4F9A-8658-6128B16F3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0" y="694"/>
              <a:ext cx="2170" cy="442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9525">
              <a:solidFill>
                <a:srgbClr val="00009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3600" b="1">
                  <a:solidFill>
                    <a:srgbClr val="000099"/>
                  </a:solidFill>
                </a:rPr>
                <a:t>58  </a:t>
              </a:r>
              <a:r>
                <a:rPr lang="en-US" altLang="zh-CN" sz="3600">
                  <a:solidFill>
                    <a:srgbClr val="000099"/>
                  </a:solidFill>
                </a:rPr>
                <a:t>61  23  97  75</a:t>
              </a:r>
              <a:endParaRPr lang="en-US" altLang="zh-CN" sz="3600"/>
            </a:p>
          </p:txBody>
        </p:sp>
        <p:sp>
          <p:nvSpPr>
            <p:cNvPr id="30794" name="Line 62">
              <a:extLst>
                <a:ext uri="{FF2B5EF4-FFF2-40B4-BE49-F238E27FC236}">
                  <a16:creationId xmlns:a16="http://schemas.microsoft.com/office/drawing/2014/main" xmlns="" id="{7BAFA5AB-263F-430B-90C2-051CB1411A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4" y="706"/>
              <a:ext cx="0" cy="432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5" name="Line 63">
              <a:extLst>
                <a:ext uri="{FF2B5EF4-FFF2-40B4-BE49-F238E27FC236}">
                  <a16:creationId xmlns:a16="http://schemas.microsoft.com/office/drawing/2014/main" xmlns="" id="{72817797-FCC2-4249-867B-25121793B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6" y="706"/>
              <a:ext cx="0" cy="432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6" name="Line 64">
              <a:extLst>
                <a:ext uri="{FF2B5EF4-FFF2-40B4-BE49-F238E27FC236}">
                  <a16:creationId xmlns:a16="http://schemas.microsoft.com/office/drawing/2014/main" xmlns="" id="{F2875059-91F9-4BFB-BDDA-F3D114C04A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8" y="706"/>
              <a:ext cx="0" cy="432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7" name="Line 65">
              <a:extLst>
                <a:ext uri="{FF2B5EF4-FFF2-40B4-BE49-F238E27FC236}">
                  <a16:creationId xmlns:a16="http://schemas.microsoft.com/office/drawing/2014/main" xmlns="" id="{14908A93-E2D6-401A-96BD-BD21596B1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0" y="706"/>
              <a:ext cx="0" cy="432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8" name="Text Box 66">
              <a:extLst>
                <a:ext uri="{FF2B5EF4-FFF2-40B4-BE49-F238E27FC236}">
                  <a16:creationId xmlns:a16="http://schemas.microsoft.com/office/drawing/2014/main" xmlns="" id="{F4BD6761-6C8C-470D-8497-A0077BB5A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700"/>
              <a:ext cx="46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3600">
                  <a:solidFill>
                    <a:srgbClr val="005042"/>
                  </a:solidFill>
                </a:rPr>
                <a:t>L.r</a:t>
              </a:r>
              <a:endParaRPr lang="en-US" altLang="zh-CN" sz="3600"/>
            </a:p>
          </p:txBody>
        </p:sp>
      </p:grpSp>
      <p:grpSp>
        <p:nvGrpSpPr>
          <p:cNvPr id="3" name="Group 67">
            <a:extLst>
              <a:ext uri="{FF2B5EF4-FFF2-40B4-BE49-F238E27FC236}">
                <a16:creationId xmlns:a16="http://schemas.microsoft.com/office/drawing/2014/main" xmlns="" id="{4A20529B-AD6B-48AB-B2F3-52ACDF1F36E3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552950"/>
            <a:ext cx="7848600" cy="711200"/>
            <a:chOff x="384" y="2422"/>
            <a:chExt cx="4944" cy="448"/>
          </a:xfrm>
        </p:grpSpPr>
        <p:sp>
          <p:nvSpPr>
            <p:cNvPr id="30777" name="Text Box 68">
              <a:extLst>
                <a:ext uri="{FF2B5EF4-FFF2-40B4-BE49-F238E27FC236}">
                  <a16:creationId xmlns:a16="http://schemas.microsoft.com/office/drawing/2014/main" xmlns="" id="{906B134B-BC9C-4BE5-B6D8-39DCAE7C07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" y="2422"/>
              <a:ext cx="2986" cy="44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3600" b="1">
                  <a:solidFill>
                    <a:srgbClr val="800000"/>
                  </a:solidFill>
                </a:rPr>
                <a:t>14  36  49  52  58  61 80</a:t>
              </a:r>
              <a:endParaRPr lang="en-US" altLang="zh-CN" sz="3600"/>
            </a:p>
          </p:txBody>
        </p:sp>
        <p:sp>
          <p:nvSpPr>
            <p:cNvPr id="30778" name="Line 69">
              <a:extLst>
                <a:ext uri="{FF2B5EF4-FFF2-40B4-BE49-F238E27FC236}">
                  <a16:creationId xmlns:a16="http://schemas.microsoft.com/office/drawing/2014/main" xmlns="" id="{E185E7EB-8101-423D-A3D4-75289CB35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8" y="2426"/>
              <a:ext cx="0" cy="43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79" name="Line 70">
              <a:extLst>
                <a:ext uri="{FF2B5EF4-FFF2-40B4-BE49-F238E27FC236}">
                  <a16:creationId xmlns:a16="http://schemas.microsoft.com/office/drawing/2014/main" xmlns="" id="{62572FFE-D20E-40B3-98E5-DCD447195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0" y="2426"/>
              <a:ext cx="0" cy="43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0" name="Line 71">
              <a:extLst>
                <a:ext uri="{FF2B5EF4-FFF2-40B4-BE49-F238E27FC236}">
                  <a16:creationId xmlns:a16="http://schemas.microsoft.com/office/drawing/2014/main" xmlns="" id="{A90E64FE-F1E4-46B3-846D-3E25853F20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2426"/>
              <a:ext cx="0" cy="43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1" name="Line 72">
              <a:extLst>
                <a:ext uri="{FF2B5EF4-FFF2-40B4-BE49-F238E27FC236}">
                  <a16:creationId xmlns:a16="http://schemas.microsoft.com/office/drawing/2014/main" xmlns="" id="{4E3A31A0-742D-4024-9758-4C27843B6C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4" y="2426"/>
              <a:ext cx="0" cy="43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2" name="Line 73">
              <a:extLst>
                <a:ext uri="{FF2B5EF4-FFF2-40B4-BE49-F238E27FC236}">
                  <a16:creationId xmlns:a16="http://schemas.microsoft.com/office/drawing/2014/main" xmlns="" id="{30153435-265B-4132-8EDB-C0D6B468A3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6" y="2432"/>
              <a:ext cx="0" cy="43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3" name="Line 74">
              <a:extLst>
                <a:ext uri="{FF2B5EF4-FFF2-40B4-BE49-F238E27FC236}">
                  <a16:creationId xmlns:a16="http://schemas.microsoft.com/office/drawing/2014/main" xmlns="" id="{35CBBADC-6106-4A24-AC55-9BC6281D6A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4" y="2432"/>
              <a:ext cx="0" cy="432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4" name="Text Box 75">
              <a:extLst>
                <a:ext uri="{FF2B5EF4-FFF2-40B4-BE49-F238E27FC236}">
                  <a16:creationId xmlns:a16="http://schemas.microsoft.com/office/drawing/2014/main" xmlns="" id="{2C4048F7-16B4-4EDB-9291-6BDF9A1C7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6" y="2422"/>
              <a:ext cx="1402" cy="442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9525">
              <a:solidFill>
                <a:srgbClr val="00009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3600">
                  <a:solidFill>
                    <a:srgbClr val="000099"/>
                  </a:solidFill>
                </a:rPr>
                <a:t> 23  97  75</a:t>
              </a:r>
              <a:endParaRPr lang="en-US" altLang="zh-CN" sz="3600"/>
            </a:p>
          </p:txBody>
        </p:sp>
        <p:sp>
          <p:nvSpPr>
            <p:cNvPr id="30785" name="Line 76">
              <a:extLst>
                <a:ext uri="{FF2B5EF4-FFF2-40B4-BE49-F238E27FC236}">
                  <a16:creationId xmlns:a16="http://schemas.microsoft.com/office/drawing/2014/main" xmlns="" id="{A3E0B386-152E-4D8C-8724-8F2057394B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6" y="2432"/>
              <a:ext cx="0" cy="432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6" name="Line 77">
              <a:extLst>
                <a:ext uri="{FF2B5EF4-FFF2-40B4-BE49-F238E27FC236}">
                  <a16:creationId xmlns:a16="http://schemas.microsoft.com/office/drawing/2014/main" xmlns="" id="{66BFB591-CD63-474C-A2C8-8A0147C11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8" y="2432"/>
              <a:ext cx="0" cy="432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87" name="Text Box 78">
              <a:extLst>
                <a:ext uri="{FF2B5EF4-FFF2-40B4-BE49-F238E27FC236}">
                  <a16:creationId xmlns:a16="http://schemas.microsoft.com/office/drawing/2014/main" xmlns="" id="{62E8959D-19A1-4E59-8941-778C63FCC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428"/>
              <a:ext cx="464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3600">
                  <a:solidFill>
                    <a:srgbClr val="005042"/>
                  </a:solidFill>
                </a:rPr>
                <a:t>L.r</a:t>
              </a:r>
              <a:endParaRPr lang="en-US" altLang="zh-CN" sz="3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utoUpdateAnimBg="0"/>
      <p:bldP spid="83" grpId="0" autoUpdateAnimBg="0"/>
      <p:bldP spid="85" grpId="0" autoUpdateAnimBg="0"/>
      <p:bldP spid="87" grpId="0" autoUpdateAnimBg="0"/>
      <p:bldP spid="89" grpId="0" animBg="1"/>
      <p:bldP spid="91" grpId="0" autoUpdateAnimBg="0"/>
      <p:bldP spid="92" grpId="0" animBg="1" autoUpdateAnimBg="0"/>
      <p:bldP spid="94" grpId="0" autoUpdateAnimBg="0"/>
      <p:bldP spid="95" grpId="0" autoUpdateAnimBg="0"/>
      <p:bldP spid="96" grpId="0" animBg="1"/>
      <p:bldP spid="98" grpId="0" autoUpdateAnimBg="0"/>
      <p:bldP spid="99" grpId="0" animBg="1"/>
      <p:bldP spid="101" grpId="0" autoUpdateAnimBg="0"/>
      <p:bldP spid="102" grpId="0" animBg="1"/>
      <p:bldP spid="104" grpId="0" autoUpdateAnimBg="0"/>
      <p:bldP spid="106" grpId="0" autoUpdateAnimBg="0"/>
      <p:bldP spid="108" grpId="0" autoUpdateAnimBg="0"/>
      <p:bldP spid="110" grpId="0" autoUpdateAnimBg="0"/>
      <p:bldP spid="112" grpId="0" autoUpdateAnimBg="0"/>
      <p:bldP spid="113" grpId="0" animBg="1"/>
      <p:bldP spid="115" grpId="0" autoUpdateAnimBg="0"/>
      <p:bldP spid="117" grpId="0" autoUpdateAnimBg="0"/>
      <p:bldP spid="118" grpId="0" animBg="1"/>
      <p:bldP spid="119" grpId="0" animBg="1"/>
      <p:bldP spid="121" grpId="0" autoUpdateAnimBg="0"/>
      <p:bldP spid="122" grpId="0" animBg="1"/>
      <p:bldP spid="124" grpId="0" autoUpdateAnimBg="0"/>
      <p:bldP spid="125" grpId="0" animBg="1"/>
      <p:bldP spid="126" grpId="0" autoUpdateAnimBg="0"/>
      <p:bldP spid="127" grpId="0" autoUpdateAnimBg="0"/>
      <p:bldP spid="129" grpId="0" autoUpdateAnimBg="0"/>
      <p:bldP spid="13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xmlns="" id="{EEF2BAD9-D21F-4AC1-8FE5-6B9B15112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插入排序                                                  折半插入排序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xmlns="" id="{1B3D3A9B-0D47-459A-9AB5-2D29C6ADA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927100"/>
            <a:ext cx="6140450" cy="555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5042"/>
                </a:solidFill>
              </a:rPr>
              <a:t>void</a:t>
            </a:r>
            <a:r>
              <a:rPr lang="en-US" altLang="zh-CN">
                <a:solidFill>
                  <a:srgbClr val="005042"/>
                </a:solidFill>
              </a:rPr>
              <a:t> BiInsertionSort ( SqList &amp;L ) </a:t>
            </a:r>
            <a:r>
              <a:rPr lang="en-US" altLang="zh-CN" b="1">
                <a:solidFill>
                  <a:srgbClr val="005042"/>
                </a:solidFill>
              </a:rPr>
              <a:t>{</a:t>
            </a:r>
            <a:endParaRPr lang="en-US" altLang="zh-CN">
              <a:solidFill>
                <a:srgbClr val="005042"/>
              </a:solidFill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b="1">
              <a:solidFill>
                <a:srgbClr val="005042"/>
              </a:solidFill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b="1">
              <a:solidFill>
                <a:srgbClr val="005042"/>
              </a:solidFill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b="1">
              <a:solidFill>
                <a:srgbClr val="005042"/>
              </a:solidFill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b="1">
              <a:solidFill>
                <a:srgbClr val="005042"/>
              </a:solidFill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b="1">
              <a:solidFill>
                <a:srgbClr val="005042"/>
              </a:solidFill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en-US" altLang="zh-CN" b="1">
              <a:solidFill>
                <a:srgbClr val="005042"/>
              </a:solidFill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5042"/>
                </a:solidFill>
              </a:rPr>
              <a:t>} </a:t>
            </a:r>
            <a:r>
              <a:rPr lang="en-US" altLang="zh-CN">
                <a:solidFill>
                  <a:srgbClr val="005042"/>
                </a:solidFill>
              </a:rPr>
              <a:t>// BInsertSort</a:t>
            </a:r>
          </a:p>
        </p:txBody>
      </p:sp>
      <p:sp>
        <p:nvSpPr>
          <p:cNvPr id="4" name="Text Box 6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0C663D60-041C-4FBA-AB49-FB99DBD48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776538"/>
            <a:ext cx="72374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b="1">
                <a:solidFill>
                  <a:srgbClr val="840C26"/>
                </a:solidFill>
                <a:hlinkClick r:id="" action="ppaction://hlinkshowjump?jump=nextslide"/>
              </a:rPr>
              <a:t>在 </a:t>
            </a:r>
            <a:r>
              <a:rPr lang="en-US" altLang="zh-CN" b="1">
                <a:solidFill>
                  <a:srgbClr val="840C26"/>
                </a:solidFill>
                <a:hlinkClick r:id="" action="ppaction://hlinkshowjump?jump=nextslide"/>
              </a:rPr>
              <a:t>L.r[1..i-1]</a:t>
            </a:r>
            <a:r>
              <a:rPr lang="zh-CN" altLang="zh-CN" b="1">
                <a:solidFill>
                  <a:srgbClr val="840C26"/>
                </a:solidFill>
                <a:hlinkClick r:id="" action="ppaction://hlinkshowjump?jump=nextslide"/>
              </a:rPr>
              <a:t>中折半查找插入位置</a:t>
            </a:r>
            <a:r>
              <a:rPr lang="zh-CN" altLang="zh-CN" b="1">
                <a:solidFill>
                  <a:srgbClr val="840C26"/>
                </a:solidFill>
              </a:rPr>
              <a:t>；</a:t>
            </a:r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E94A5CBA-C223-46B6-82C2-CAEBCF102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52575"/>
            <a:ext cx="507206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9900CC"/>
                </a:solidFill>
              </a:rPr>
              <a:t>for</a:t>
            </a:r>
            <a:r>
              <a:rPr lang="en-US" altLang="zh-CN">
                <a:solidFill>
                  <a:srgbClr val="9900CC"/>
                </a:solidFill>
              </a:rPr>
              <a:t> ( i=2; i&lt;=L.length; </a:t>
            </a:r>
            <a:r>
              <a:rPr lang="en-US" altLang="zh-CN" b="1">
                <a:solidFill>
                  <a:srgbClr val="9900CC"/>
                </a:solidFill>
              </a:rPr>
              <a:t>++</a:t>
            </a:r>
            <a:r>
              <a:rPr lang="en-US" altLang="zh-CN">
                <a:solidFill>
                  <a:srgbClr val="9900CC"/>
                </a:solidFill>
              </a:rPr>
              <a:t>i ) </a:t>
            </a:r>
            <a:r>
              <a:rPr lang="en-US" altLang="zh-CN" b="1">
                <a:solidFill>
                  <a:srgbClr val="9900CC"/>
                </a:solidFill>
              </a:rPr>
              <a:t>{</a:t>
            </a:r>
            <a:endParaRPr lang="en-US" altLang="zh-CN">
              <a:solidFill>
                <a:srgbClr val="9900CC"/>
              </a:solidFill>
            </a:endParaRP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endParaRPr lang="en-US" altLang="zh-CN" b="1">
              <a:solidFill>
                <a:srgbClr val="9900CC"/>
              </a:solidFill>
            </a:endParaRP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endParaRPr lang="en-US" altLang="zh-CN" b="1">
              <a:solidFill>
                <a:srgbClr val="9900CC"/>
              </a:solidFill>
            </a:endParaRP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endParaRPr lang="en-US" altLang="zh-CN" b="1">
              <a:solidFill>
                <a:srgbClr val="9900CC"/>
              </a:solidFill>
            </a:endParaRP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endParaRPr lang="en-US" altLang="zh-CN" b="1">
              <a:solidFill>
                <a:srgbClr val="9900CC"/>
              </a:solidFill>
            </a:endParaRP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endParaRPr lang="en-US" altLang="zh-CN" b="1">
              <a:solidFill>
                <a:srgbClr val="9900CC"/>
              </a:solidFill>
            </a:endParaRP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9900CC"/>
                </a:solidFill>
              </a:rPr>
              <a:t>} // </a:t>
            </a:r>
            <a:r>
              <a:rPr lang="en-US" altLang="zh-CN">
                <a:solidFill>
                  <a:srgbClr val="9900CC"/>
                </a:solidFill>
              </a:rPr>
              <a:t>for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xmlns="" id="{9B0D490E-7276-493A-9E9E-FE22A2544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060575"/>
            <a:ext cx="73136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99"/>
                </a:solidFill>
              </a:rPr>
              <a:t>L.r[0] = L.r[i];      // </a:t>
            </a:r>
            <a:r>
              <a:rPr lang="zh-CN" altLang="en-US">
                <a:solidFill>
                  <a:srgbClr val="000099"/>
                </a:solidFill>
              </a:rPr>
              <a:t>将 </a:t>
            </a:r>
            <a:r>
              <a:rPr lang="en-US" altLang="zh-CN">
                <a:solidFill>
                  <a:srgbClr val="000099"/>
                </a:solidFill>
              </a:rPr>
              <a:t>L.r[i] </a:t>
            </a:r>
            <a:r>
              <a:rPr lang="zh-CN" altLang="en-US">
                <a:solidFill>
                  <a:srgbClr val="000099"/>
                </a:solidFill>
              </a:rPr>
              <a:t>暂存到 </a:t>
            </a:r>
            <a:r>
              <a:rPr lang="en-US" altLang="zh-CN">
                <a:solidFill>
                  <a:srgbClr val="000099"/>
                </a:solidFill>
              </a:rPr>
              <a:t>L.r[0]</a:t>
            </a: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xmlns="" id="{068ACE48-0A57-47EE-954A-5A359FA14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403600"/>
            <a:ext cx="5918200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0099"/>
                </a:solidFill>
              </a:rPr>
              <a:t>for</a:t>
            </a:r>
            <a:r>
              <a:rPr lang="en-US" altLang="zh-CN">
                <a:solidFill>
                  <a:srgbClr val="000099"/>
                </a:solidFill>
              </a:rPr>
              <a:t> ( j=i-1;  j&gt;=low;  --j )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99"/>
                </a:solidFill>
              </a:rPr>
              <a:t>    L.r[j+1] = L.r[j];      // </a:t>
            </a:r>
            <a:r>
              <a:rPr lang="zh-CN" altLang="en-US">
                <a:solidFill>
                  <a:srgbClr val="000099"/>
                </a:solidFill>
              </a:rPr>
              <a:t>记录后移</a:t>
            </a:r>
            <a:endParaRPr lang="zh-CN" alt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xmlns="" id="{BDA95EFD-E5EB-49CF-87A0-7F7CF91A8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670425"/>
            <a:ext cx="4433888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99"/>
                </a:solidFill>
              </a:rPr>
              <a:t>L.r[low] = L.r[0];  // </a:t>
            </a:r>
            <a:r>
              <a:rPr lang="zh-CN" altLang="en-US">
                <a:solidFill>
                  <a:srgbClr val="000099"/>
                </a:solidFill>
              </a:rPr>
              <a:t>插入</a:t>
            </a:r>
            <a:endParaRPr lang="zh-CN" altLang="en-US"/>
          </a:p>
        </p:txBody>
      </p:sp>
      <p:pic>
        <p:nvPicPr>
          <p:cNvPr id="10" name="Picture 51" descr="navigate-up256">
            <a:hlinkClick r:id="rId3" action="ppaction://hlinksldjump"/>
            <a:extLst>
              <a:ext uri="{FF2B5EF4-FFF2-40B4-BE49-F238E27FC236}">
                <a16:creationId xmlns:a16="http://schemas.microsoft.com/office/drawing/2014/main" xmlns="" id="{98920032-5001-4C0A-A859-F8ED73404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6525" y="2795588"/>
            <a:ext cx="5207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E89762B6-EF1D-4F52-A5A0-D77FBC4B5F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插入排序                                                  折半插入排序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7DAE46CE-43FE-4393-8105-6F1D5462D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984250"/>
            <a:ext cx="4110038" cy="502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600"/>
              <a:t>low = 1;   high = i-1;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600" b="1"/>
              <a:t>while</a:t>
            </a:r>
            <a:r>
              <a:rPr lang="en-US" altLang="zh-CN" sz="3600"/>
              <a:t> </a:t>
            </a:r>
            <a:r>
              <a:rPr lang="en-US" altLang="zh-CN" sz="3600">
                <a:solidFill>
                  <a:srgbClr val="840C26"/>
                </a:solidFill>
              </a:rPr>
              <a:t>(low</a:t>
            </a:r>
            <a:r>
              <a:rPr lang="en-US" altLang="zh-CN" sz="3600" b="1">
                <a:solidFill>
                  <a:srgbClr val="840C26"/>
                </a:solidFill>
              </a:rPr>
              <a:t>&lt;=</a:t>
            </a:r>
            <a:r>
              <a:rPr lang="en-US" altLang="zh-CN" sz="3600">
                <a:solidFill>
                  <a:srgbClr val="840C26"/>
                </a:solidFill>
              </a:rPr>
              <a:t>high)</a:t>
            </a:r>
            <a:r>
              <a:rPr lang="en-US" altLang="zh-CN" sz="3600"/>
              <a:t> </a:t>
            </a:r>
            <a:r>
              <a:rPr lang="en-US" altLang="zh-CN" sz="3600" b="1"/>
              <a:t>{ </a:t>
            </a:r>
            <a:endParaRPr lang="en-US" altLang="zh-CN" sz="36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36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36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36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36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600" b="1"/>
              <a:t>}</a:t>
            </a:r>
            <a:endParaRPr lang="en-US" altLang="zh-CN" sz="360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7E0DD42A-8C2C-4165-8256-82E2A2AEA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900" y="2324100"/>
            <a:ext cx="6167438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3600"/>
              <a:t>m = (low+high)/2;           // </a:t>
            </a:r>
            <a:r>
              <a:rPr lang="zh-CN" altLang="en-US" sz="3600"/>
              <a:t>折半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0DDFB7A-DEA6-43F6-9E52-1FA5FEA09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151188"/>
            <a:ext cx="7240588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600" b="1"/>
              <a:t>if</a:t>
            </a:r>
            <a:r>
              <a:rPr lang="en-US" altLang="zh-CN" sz="3600"/>
              <a:t> </a:t>
            </a:r>
            <a:r>
              <a:rPr lang="en-US" altLang="zh-CN" sz="3600">
                <a:solidFill>
                  <a:srgbClr val="FF0000"/>
                </a:solidFill>
              </a:rPr>
              <a:t>(L.r[0].key &lt; L.r[m].key)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600"/>
              <a:t>        </a:t>
            </a:r>
            <a:r>
              <a:rPr lang="en-US" altLang="zh-CN" sz="3600">
                <a:solidFill>
                  <a:srgbClr val="840C26"/>
                </a:solidFill>
              </a:rPr>
              <a:t>high = m-1;</a:t>
            </a:r>
            <a:r>
              <a:rPr lang="en-US" altLang="zh-CN" sz="3600"/>
              <a:t>   // </a:t>
            </a:r>
            <a:r>
              <a:rPr lang="zh-CN" altLang="en-US" sz="3600"/>
              <a:t>插入点在低半区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600" b="1"/>
              <a:t>else</a:t>
            </a:r>
            <a:r>
              <a:rPr lang="en-US" altLang="zh-CN" sz="3600"/>
              <a:t>  </a:t>
            </a:r>
            <a:r>
              <a:rPr lang="en-US" altLang="zh-CN" sz="3600">
                <a:solidFill>
                  <a:srgbClr val="840C26"/>
                </a:solidFill>
              </a:rPr>
              <a:t>low = m+1;</a:t>
            </a:r>
            <a:r>
              <a:rPr lang="en-US" altLang="zh-CN" sz="3600"/>
              <a:t>   // </a:t>
            </a:r>
            <a:r>
              <a:rPr lang="zh-CN" altLang="en-US" sz="3600"/>
              <a:t>插入点在高半区</a:t>
            </a:r>
          </a:p>
        </p:txBody>
      </p:sp>
      <p:pic>
        <p:nvPicPr>
          <p:cNvPr id="8" name="Picture 51" descr="navigate-up256">
            <a:hlinkClick r:id="rId3" action="ppaction://hlinksldjump"/>
            <a:extLst>
              <a:ext uri="{FF2B5EF4-FFF2-40B4-BE49-F238E27FC236}">
                <a16:creationId xmlns:a16="http://schemas.microsoft.com/office/drawing/2014/main" xmlns="" id="{A519DC39-EF7E-48C9-902D-A948F3B22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67713" y="5946775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1" descr="navigate-up256">
            <a:hlinkClick r:id="rId5" action="ppaction://hlinksldjump"/>
            <a:extLst>
              <a:ext uri="{FF2B5EF4-FFF2-40B4-BE49-F238E27FC236}">
                <a16:creationId xmlns:a16="http://schemas.microsoft.com/office/drawing/2014/main" xmlns="" id="{9CCDC39D-3182-4745-9D91-2CB28E9ED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94713" y="3246438"/>
            <a:ext cx="5524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xmlns="" id="{FC42306F-4944-4440-8D2E-CAF6026D9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插入排序                                                  </a:t>
            </a:r>
            <a:r>
              <a:rPr lang="en-US" altLang="zh-CN"/>
              <a:t>2-</a:t>
            </a:r>
            <a:r>
              <a:rPr lang="zh-CN" altLang="en-US"/>
              <a:t>路插入排序</a:t>
            </a:r>
          </a:p>
        </p:txBody>
      </p:sp>
      <p:sp>
        <p:nvSpPr>
          <p:cNvPr id="33795" name="Text Box 80">
            <a:extLst>
              <a:ext uri="{FF2B5EF4-FFF2-40B4-BE49-F238E27FC236}">
                <a16:creationId xmlns:a16="http://schemas.microsoft.com/office/drawing/2014/main" xmlns="" id="{989E31D5-2695-4B2B-8225-D66ED3366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096963"/>
            <a:ext cx="8496300" cy="524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</a:pPr>
            <a:r>
              <a:rPr lang="en-US" altLang="zh-CN" sz="3600" b="1" dirty="0">
                <a:latin typeface="楷体_GB2312" pitchFamily="49" charset="-122"/>
              </a:rPr>
              <a:t> 2-</a:t>
            </a:r>
            <a:r>
              <a:rPr lang="zh-CN" altLang="en-US" sz="3600" b="1" dirty="0">
                <a:latin typeface="楷体_GB2312" pitchFamily="49" charset="-122"/>
              </a:rPr>
              <a:t>路插入排序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zh-CN" altLang="en-US" sz="3600" b="1" dirty="0">
                <a:latin typeface="楷体_GB2312" pitchFamily="49" charset="-122"/>
              </a:rPr>
              <a:t>目的：减少排序中移动记录的次数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Char char="Ø"/>
            </a:pPr>
            <a:r>
              <a:rPr lang="zh-CN" altLang="en-US" sz="3600" b="1" dirty="0">
                <a:latin typeface="楷体_GB2312" pitchFamily="49" charset="-122"/>
              </a:rPr>
              <a:t>思想：</a:t>
            </a:r>
            <a:r>
              <a:rPr lang="zh-CN" altLang="en-US" sz="3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楷体_GB2312" pitchFamily="49" charset="-122"/>
              </a:rPr>
              <a:t>另设一个</a:t>
            </a:r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</a:rPr>
              <a:t>和</a:t>
            </a:r>
            <a:r>
              <a:rPr lang="en-US" altLang="zh-CN" sz="3600" b="1" dirty="0" err="1">
                <a:solidFill>
                  <a:srgbClr val="FF0000"/>
                </a:solidFill>
                <a:latin typeface="楷体_GB2312" pitchFamily="49" charset="-122"/>
              </a:rPr>
              <a:t>L.r</a:t>
            </a:r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</a:rPr>
              <a:t>同类型的</a:t>
            </a:r>
            <a:r>
              <a:rPr lang="zh-CN" altLang="en-US" sz="3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楷体_GB2312" pitchFamily="49" charset="-122"/>
              </a:rPr>
              <a:t>数组</a:t>
            </a:r>
            <a:r>
              <a:rPr lang="en-US" altLang="zh-CN" sz="3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楷体_GB2312" pitchFamily="49" charset="-122"/>
              </a:rPr>
              <a:t>d</a:t>
            </a:r>
            <a:r>
              <a:rPr lang="zh-CN" altLang="en-US" sz="3600" b="1" dirty="0">
                <a:solidFill>
                  <a:schemeClr val="bg2"/>
                </a:solidFill>
                <a:latin typeface="楷体_GB2312" pitchFamily="49" charset="-122"/>
              </a:rPr>
              <a:t>，</a:t>
            </a:r>
            <a:r>
              <a:rPr lang="zh-CN" altLang="en-US" sz="3600" b="1" dirty="0">
                <a:latin typeface="楷体_GB2312" pitchFamily="49" charset="-122"/>
              </a:rPr>
              <a:t>将</a:t>
            </a:r>
            <a:r>
              <a:rPr lang="en-US" altLang="zh-CN" sz="3600" b="1" dirty="0">
                <a:latin typeface="楷体_GB2312" pitchFamily="49" charset="-122"/>
              </a:rPr>
              <a:t>d</a:t>
            </a:r>
            <a:r>
              <a:rPr lang="zh-CN" altLang="en-US" sz="3600" b="1" dirty="0">
                <a:latin typeface="楷体_GB2312" pitchFamily="49" charset="-122"/>
              </a:rPr>
              <a:t>看成</a:t>
            </a:r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</a:rPr>
              <a:t>循环</a:t>
            </a:r>
            <a:r>
              <a:rPr lang="zh-CN" altLang="en-US" sz="3600" b="1" dirty="0">
                <a:latin typeface="楷体_GB2312" pitchFamily="49" charset="-122"/>
              </a:rPr>
              <a:t>向量。</a:t>
            </a:r>
            <a:r>
              <a:rPr lang="zh-CN" alt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_GB2312" pitchFamily="49" charset="-122"/>
              </a:rPr>
              <a:t>首先</a:t>
            </a:r>
            <a:r>
              <a:rPr lang="zh-CN" altLang="en-US" sz="3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楷体_GB2312" pitchFamily="49" charset="-122"/>
              </a:rPr>
              <a:t>将</a:t>
            </a:r>
            <a:r>
              <a:rPr lang="en-US" altLang="zh-CN" sz="3600" b="1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楷体_GB2312" pitchFamily="49" charset="-122"/>
              </a:rPr>
              <a:t>L.r</a:t>
            </a:r>
            <a:r>
              <a:rPr lang="en-US" altLang="zh-CN" sz="3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楷体_GB2312" pitchFamily="49" charset="-122"/>
              </a:rPr>
              <a:t>[1]</a:t>
            </a:r>
            <a:r>
              <a:rPr lang="zh-CN" altLang="en-US" sz="3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楷体_GB2312" pitchFamily="49" charset="-122"/>
              </a:rPr>
              <a:t>赋给</a:t>
            </a:r>
            <a:r>
              <a:rPr lang="en-US" altLang="zh-CN" sz="3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楷体_GB2312" pitchFamily="49" charset="-122"/>
              </a:rPr>
              <a:t>d[1]</a:t>
            </a:r>
            <a:r>
              <a:rPr lang="zh-CN" altLang="en-US" sz="3600" b="1" dirty="0">
                <a:solidFill>
                  <a:schemeClr val="bg2"/>
                </a:solidFill>
                <a:latin typeface="楷体_GB2312" pitchFamily="49" charset="-122"/>
              </a:rPr>
              <a:t>，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楷体_GB2312" pitchFamily="49" charset="-122"/>
              </a:rPr>
              <a:t>并将</a:t>
            </a:r>
            <a:r>
              <a:rPr lang="en-US" altLang="zh-CN" sz="3600" b="1" dirty="0">
                <a:solidFill>
                  <a:srgbClr val="FF0000"/>
                </a:solidFill>
                <a:latin typeface="楷体_GB2312" pitchFamily="49" charset="-122"/>
              </a:rPr>
              <a:t>d[1]</a:t>
            </a:r>
            <a:r>
              <a:rPr lang="zh-CN" altLang="en-US" sz="3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楷体_GB2312" pitchFamily="49" charset="-122"/>
              </a:rPr>
              <a:t>看成是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楷体_GB2312" pitchFamily="49" charset="-122"/>
              </a:rPr>
              <a:t>在排好序的序列中处于</a:t>
            </a:r>
            <a:r>
              <a:rPr lang="zh-CN" altLang="en-US" sz="3600" b="1" dirty="0">
                <a:solidFill>
                  <a:srgbClr val="FF0000"/>
                </a:solidFill>
                <a:latin typeface="楷体_GB2312" pitchFamily="49" charset="-122"/>
              </a:rPr>
              <a:t>中间</a:t>
            </a:r>
            <a:r>
              <a:rPr lang="zh-CN" altLang="en-US" sz="36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楷体_GB2312" pitchFamily="49" charset="-122"/>
              </a:rPr>
              <a:t>位置的记录</a:t>
            </a:r>
            <a:r>
              <a:rPr lang="zh-CN" altLang="en-US" sz="3600" b="1" dirty="0">
                <a:solidFill>
                  <a:schemeClr val="bg2"/>
                </a:solidFill>
                <a:latin typeface="楷体_GB2312" pitchFamily="49" charset="-122"/>
              </a:rPr>
              <a:t>，</a:t>
            </a:r>
            <a:r>
              <a:rPr lang="zh-CN" altLang="en-US" sz="3600" b="1" dirty="0">
                <a:solidFill>
                  <a:schemeClr val="bg2">
                    <a:lumMod val="50000"/>
                  </a:schemeClr>
                </a:solidFill>
                <a:latin typeface="楷体_GB2312" pitchFamily="49" charset="-122"/>
              </a:rPr>
              <a:t>然后</a:t>
            </a:r>
            <a:r>
              <a:rPr lang="zh-CN" altLang="en-US" sz="3600" b="1" dirty="0">
                <a:latin typeface="楷体_GB2312" pitchFamily="49" charset="-122"/>
              </a:rPr>
              <a:t>若</a:t>
            </a:r>
            <a:r>
              <a:rPr lang="en-US" altLang="zh-CN" sz="3600" b="1" dirty="0" err="1">
                <a:latin typeface="楷体_GB2312" pitchFamily="49" charset="-122"/>
              </a:rPr>
              <a:t>L.r</a:t>
            </a:r>
            <a:r>
              <a:rPr lang="en-US" altLang="zh-CN" sz="3600" b="1" dirty="0">
                <a:latin typeface="楷体_GB2312" pitchFamily="49" charset="-122"/>
              </a:rPr>
              <a:t>[</a:t>
            </a:r>
            <a:r>
              <a:rPr lang="en-US" altLang="zh-CN" sz="3600" b="1" dirty="0" err="1">
                <a:latin typeface="楷体_GB2312" pitchFamily="49" charset="-122"/>
              </a:rPr>
              <a:t>i</a:t>
            </a:r>
            <a:r>
              <a:rPr lang="en-US" altLang="zh-CN" sz="3600" b="1" dirty="0">
                <a:latin typeface="楷体_GB2312" pitchFamily="49" charset="-122"/>
              </a:rPr>
              <a:t>].key&lt;d[1],</a:t>
            </a:r>
            <a:r>
              <a:rPr lang="zh-CN" altLang="en-US" sz="3600" b="1" dirty="0">
                <a:latin typeface="楷体_GB2312" pitchFamily="49" charset="-122"/>
              </a:rPr>
              <a:t>插入在其前</a:t>
            </a:r>
            <a:r>
              <a:rPr lang="en-US" altLang="zh-CN" sz="3600" b="1" dirty="0">
                <a:latin typeface="楷体_GB2312" pitchFamily="49" charset="-122"/>
              </a:rPr>
              <a:t>,</a:t>
            </a:r>
            <a:r>
              <a:rPr lang="zh-CN" altLang="en-US" sz="3600" b="1" dirty="0">
                <a:latin typeface="楷体_GB2312" pitchFamily="49" charset="-122"/>
              </a:rPr>
              <a:t>否则插入在其后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572EA8DA-BFF8-4884-9FDD-0762EE86F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插入排序                                                  </a:t>
            </a:r>
            <a:r>
              <a:rPr lang="en-US" altLang="zh-CN"/>
              <a:t>2-</a:t>
            </a:r>
            <a:r>
              <a:rPr lang="zh-CN" altLang="en-US"/>
              <a:t>路插入排序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xmlns="" id="{63339BA2-B01F-4BF6-8F4A-5A660C92B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25525"/>
            <a:ext cx="18288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Tahoma" panose="020B0604030504040204" pitchFamily="34" charset="0"/>
                <a:ea typeface="黑体" panose="02010609060101010101" pitchFamily="49" charset="-122"/>
              </a:rPr>
              <a:t>初始关键字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xmlns="" id="{604CB040-5E8E-4A09-B83F-CC46B596E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025525"/>
            <a:ext cx="60960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49   38   65   97   76   13   27   49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E3EC8613-8CC8-481F-A294-7E22D07D7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308225"/>
            <a:ext cx="7620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i=1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xmlns="" id="{D2519093-03AE-497F-A221-31D3DE7DE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5" y="2270125"/>
            <a:ext cx="60960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(49)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xmlns="" id="{D91C0BCB-97D6-4F36-AB2B-0C57C249C960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689225"/>
            <a:ext cx="685800" cy="557213"/>
            <a:chOff x="1536" y="1392"/>
            <a:chExt cx="432" cy="351"/>
          </a:xfrm>
        </p:grpSpPr>
        <p:sp>
          <p:nvSpPr>
            <p:cNvPr id="34854" name="Text Box 10">
              <a:extLst>
                <a:ext uri="{FF2B5EF4-FFF2-40B4-BE49-F238E27FC236}">
                  <a16:creationId xmlns:a16="http://schemas.microsoft.com/office/drawing/2014/main" xmlns="" id="{B665501D-062E-4452-ACAA-7DAE25891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536"/>
              <a:ext cx="43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400" b="1">
                  <a:solidFill>
                    <a:srgbClr val="33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first</a:t>
              </a:r>
            </a:p>
          </p:txBody>
        </p:sp>
        <p:sp>
          <p:nvSpPr>
            <p:cNvPr id="34855" name="Line 11">
              <a:extLst>
                <a:ext uri="{FF2B5EF4-FFF2-40B4-BE49-F238E27FC236}">
                  <a16:creationId xmlns:a16="http://schemas.microsoft.com/office/drawing/2014/main" xmlns="" id="{43044DF1-D27E-4896-9310-93BDD955FB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1392"/>
              <a:ext cx="0" cy="19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12">
            <a:extLst>
              <a:ext uri="{FF2B5EF4-FFF2-40B4-BE49-F238E27FC236}">
                <a16:creationId xmlns:a16="http://schemas.microsoft.com/office/drawing/2014/main" xmlns="" id="{2C81AFAD-99CA-4C55-B65C-CFC36932F8B0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689225"/>
            <a:ext cx="685800" cy="557213"/>
            <a:chOff x="1824" y="1392"/>
            <a:chExt cx="432" cy="351"/>
          </a:xfrm>
        </p:grpSpPr>
        <p:sp>
          <p:nvSpPr>
            <p:cNvPr id="34852" name="Text Box 13">
              <a:extLst>
                <a:ext uri="{FF2B5EF4-FFF2-40B4-BE49-F238E27FC236}">
                  <a16:creationId xmlns:a16="http://schemas.microsoft.com/office/drawing/2014/main" xmlns="" id="{270B6A2D-C873-4990-A14E-417A6178E7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536"/>
              <a:ext cx="43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4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final</a:t>
              </a:r>
            </a:p>
          </p:txBody>
        </p:sp>
        <p:sp>
          <p:nvSpPr>
            <p:cNvPr id="34853" name="Line 14">
              <a:extLst>
                <a:ext uri="{FF2B5EF4-FFF2-40B4-BE49-F238E27FC236}">
                  <a16:creationId xmlns:a16="http://schemas.microsoft.com/office/drawing/2014/main" xmlns="" id="{FE40D974-FBA6-4002-97C3-66E19D820D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392"/>
              <a:ext cx="0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" name="Text Box 15">
            <a:extLst>
              <a:ext uri="{FF2B5EF4-FFF2-40B4-BE49-F238E27FC236}">
                <a16:creationId xmlns:a16="http://schemas.microsoft.com/office/drawing/2014/main" xmlns="" id="{23ECCF51-9148-4C63-9CFB-34BD96F2A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3427413"/>
            <a:ext cx="7620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i=2</a:t>
            </a:r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xmlns="" id="{4718735F-E4BF-4F6C-9B50-7B7D54FEC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389313"/>
            <a:ext cx="6324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(49)                               (38)</a:t>
            </a:r>
          </a:p>
        </p:txBody>
      </p:sp>
      <p:grpSp>
        <p:nvGrpSpPr>
          <p:cNvPr id="8" name="Group 17">
            <a:extLst>
              <a:ext uri="{FF2B5EF4-FFF2-40B4-BE49-F238E27FC236}">
                <a16:creationId xmlns:a16="http://schemas.microsoft.com/office/drawing/2014/main" xmlns="" id="{6908CD9E-A678-4615-B169-4D5D4A472096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3846513"/>
            <a:ext cx="685800" cy="557212"/>
            <a:chOff x="1536" y="1392"/>
            <a:chExt cx="432" cy="351"/>
          </a:xfrm>
        </p:grpSpPr>
        <p:sp>
          <p:nvSpPr>
            <p:cNvPr id="34850" name="Text Box 18">
              <a:extLst>
                <a:ext uri="{FF2B5EF4-FFF2-40B4-BE49-F238E27FC236}">
                  <a16:creationId xmlns:a16="http://schemas.microsoft.com/office/drawing/2014/main" xmlns="" id="{C0041B52-3FBE-4FF1-B0E7-27A11CEF66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536"/>
              <a:ext cx="43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400" b="1">
                  <a:solidFill>
                    <a:srgbClr val="33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first</a:t>
              </a:r>
            </a:p>
          </p:txBody>
        </p:sp>
        <p:sp>
          <p:nvSpPr>
            <p:cNvPr id="34851" name="Line 19">
              <a:extLst>
                <a:ext uri="{FF2B5EF4-FFF2-40B4-BE49-F238E27FC236}">
                  <a16:creationId xmlns:a16="http://schemas.microsoft.com/office/drawing/2014/main" xmlns="" id="{B8934909-3B13-4EB6-9B3F-5CB828D8FB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1392"/>
              <a:ext cx="0" cy="19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20">
            <a:extLst>
              <a:ext uri="{FF2B5EF4-FFF2-40B4-BE49-F238E27FC236}">
                <a16:creationId xmlns:a16="http://schemas.microsoft.com/office/drawing/2014/main" xmlns="" id="{C98246F6-969F-4D96-ABDC-E5821CE3021E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808413"/>
            <a:ext cx="685800" cy="557212"/>
            <a:chOff x="1824" y="1392"/>
            <a:chExt cx="432" cy="351"/>
          </a:xfrm>
        </p:grpSpPr>
        <p:sp>
          <p:nvSpPr>
            <p:cNvPr id="34848" name="Text Box 21">
              <a:extLst>
                <a:ext uri="{FF2B5EF4-FFF2-40B4-BE49-F238E27FC236}">
                  <a16:creationId xmlns:a16="http://schemas.microsoft.com/office/drawing/2014/main" xmlns="" id="{44A82C59-D7E0-4116-8ADC-77AB6497A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536"/>
              <a:ext cx="43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4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final</a:t>
              </a:r>
            </a:p>
          </p:txBody>
        </p:sp>
        <p:sp>
          <p:nvSpPr>
            <p:cNvPr id="34849" name="Line 22">
              <a:extLst>
                <a:ext uri="{FF2B5EF4-FFF2-40B4-BE49-F238E27FC236}">
                  <a16:creationId xmlns:a16="http://schemas.microsoft.com/office/drawing/2014/main" xmlns="" id="{A80865EC-4497-4478-897A-BA3A6A8C2B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392"/>
              <a:ext cx="0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" name="Text Box 23">
            <a:extLst>
              <a:ext uri="{FF2B5EF4-FFF2-40B4-BE49-F238E27FC236}">
                <a16:creationId xmlns:a16="http://schemas.microsoft.com/office/drawing/2014/main" xmlns="" id="{5236F667-7D26-4A6A-82EF-CC5C218EF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52950"/>
            <a:ext cx="7620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i=3</a:t>
            </a:r>
          </a:p>
        </p:txBody>
      </p:sp>
      <p:sp>
        <p:nvSpPr>
          <p:cNvPr id="22" name="Text Box 24">
            <a:extLst>
              <a:ext uri="{FF2B5EF4-FFF2-40B4-BE49-F238E27FC236}">
                <a16:creationId xmlns:a16="http://schemas.microsoft.com/office/drawing/2014/main" xmlns="" id="{EFBEFED6-2A71-4803-ADDF-488862022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5" y="4514850"/>
            <a:ext cx="6324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(49   65)                          (38)</a:t>
            </a:r>
          </a:p>
        </p:txBody>
      </p:sp>
      <p:grpSp>
        <p:nvGrpSpPr>
          <p:cNvPr id="10" name="Group 25">
            <a:extLst>
              <a:ext uri="{FF2B5EF4-FFF2-40B4-BE49-F238E27FC236}">
                <a16:creationId xmlns:a16="http://schemas.microsoft.com/office/drawing/2014/main" xmlns="" id="{7097C7CD-CB48-4609-A036-3E6D2A0C59BA}"/>
              </a:ext>
            </a:extLst>
          </p:cNvPr>
          <p:cNvGrpSpPr>
            <a:grpSpLocks/>
          </p:cNvGrpSpPr>
          <p:nvPr/>
        </p:nvGrpSpPr>
        <p:grpSpPr bwMode="auto">
          <a:xfrm>
            <a:off x="8086725" y="4972050"/>
            <a:ext cx="685800" cy="557213"/>
            <a:chOff x="1536" y="1392"/>
            <a:chExt cx="432" cy="351"/>
          </a:xfrm>
        </p:grpSpPr>
        <p:sp>
          <p:nvSpPr>
            <p:cNvPr id="34846" name="Text Box 26">
              <a:extLst>
                <a:ext uri="{FF2B5EF4-FFF2-40B4-BE49-F238E27FC236}">
                  <a16:creationId xmlns:a16="http://schemas.microsoft.com/office/drawing/2014/main" xmlns="" id="{26A69C50-0335-4B6A-B0C4-4A2845CB8B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536"/>
              <a:ext cx="43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400" b="1">
                  <a:solidFill>
                    <a:srgbClr val="33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first</a:t>
              </a:r>
            </a:p>
          </p:txBody>
        </p:sp>
        <p:sp>
          <p:nvSpPr>
            <p:cNvPr id="34847" name="Line 27">
              <a:extLst>
                <a:ext uri="{FF2B5EF4-FFF2-40B4-BE49-F238E27FC236}">
                  <a16:creationId xmlns:a16="http://schemas.microsoft.com/office/drawing/2014/main" xmlns="" id="{B872110B-8B20-4FFD-BE28-D62E35348F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1392"/>
              <a:ext cx="0" cy="19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28">
            <a:extLst>
              <a:ext uri="{FF2B5EF4-FFF2-40B4-BE49-F238E27FC236}">
                <a16:creationId xmlns:a16="http://schemas.microsoft.com/office/drawing/2014/main" xmlns="" id="{D0791652-2E51-4FEE-898F-66AB884A5B9C}"/>
              </a:ext>
            </a:extLst>
          </p:cNvPr>
          <p:cNvGrpSpPr>
            <a:grpSpLocks/>
          </p:cNvGrpSpPr>
          <p:nvPr/>
        </p:nvGrpSpPr>
        <p:grpSpPr bwMode="auto">
          <a:xfrm>
            <a:off x="3400425" y="4933950"/>
            <a:ext cx="685800" cy="557213"/>
            <a:chOff x="1824" y="1392"/>
            <a:chExt cx="432" cy="351"/>
          </a:xfrm>
        </p:grpSpPr>
        <p:sp>
          <p:nvSpPr>
            <p:cNvPr id="34844" name="Text Box 29">
              <a:extLst>
                <a:ext uri="{FF2B5EF4-FFF2-40B4-BE49-F238E27FC236}">
                  <a16:creationId xmlns:a16="http://schemas.microsoft.com/office/drawing/2014/main" xmlns="" id="{145FB3E6-B934-4F00-8ACD-2C3407EA3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536"/>
              <a:ext cx="43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4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final</a:t>
              </a:r>
            </a:p>
          </p:txBody>
        </p:sp>
        <p:sp>
          <p:nvSpPr>
            <p:cNvPr id="34845" name="Line 30">
              <a:extLst>
                <a:ext uri="{FF2B5EF4-FFF2-40B4-BE49-F238E27FC236}">
                  <a16:creationId xmlns:a16="http://schemas.microsoft.com/office/drawing/2014/main" xmlns="" id="{0831D93C-32C9-4B0F-B3D0-F4BE12FCBD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392"/>
              <a:ext cx="0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9" name="Text Box 31">
            <a:extLst>
              <a:ext uri="{FF2B5EF4-FFF2-40B4-BE49-F238E27FC236}">
                <a16:creationId xmlns:a16="http://schemas.microsoft.com/office/drawing/2014/main" xmlns="" id="{D43F55EE-B0B7-4EDA-AE34-E469443D4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5621338"/>
            <a:ext cx="7620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i=4</a:t>
            </a:r>
          </a:p>
        </p:txBody>
      </p:sp>
      <p:sp>
        <p:nvSpPr>
          <p:cNvPr id="30" name="Text Box 32">
            <a:extLst>
              <a:ext uri="{FF2B5EF4-FFF2-40B4-BE49-F238E27FC236}">
                <a16:creationId xmlns:a16="http://schemas.microsoft.com/office/drawing/2014/main" xmlns="" id="{7E7B7ACE-C043-479C-BDC5-407ED4154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583238"/>
            <a:ext cx="6324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(49   65   97)                     (38)</a:t>
            </a:r>
          </a:p>
        </p:txBody>
      </p:sp>
      <p:grpSp>
        <p:nvGrpSpPr>
          <p:cNvPr id="12" name="Group 33">
            <a:extLst>
              <a:ext uri="{FF2B5EF4-FFF2-40B4-BE49-F238E27FC236}">
                <a16:creationId xmlns:a16="http://schemas.microsoft.com/office/drawing/2014/main" xmlns="" id="{92439758-29ED-4492-903D-068EDFE910E6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6040438"/>
            <a:ext cx="685800" cy="557212"/>
            <a:chOff x="1536" y="1392"/>
            <a:chExt cx="432" cy="351"/>
          </a:xfrm>
        </p:grpSpPr>
        <p:sp>
          <p:nvSpPr>
            <p:cNvPr id="34842" name="Text Box 34">
              <a:extLst>
                <a:ext uri="{FF2B5EF4-FFF2-40B4-BE49-F238E27FC236}">
                  <a16:creationId xmlns:a16="http://schemas.microsoft.com/office/drawing/2014/main" xmlns="" id="{BC673CF5-378E-4A45-910D-CFBF99AD3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536"/>
              <a:ext cx="43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400" b="1">
                  <a:solidFill>
                    <a:srgbClr val="33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first</a:t>
              </a:r>
            </a:p>
          </p:txBody>
        </p:sp>
        <p:sp>
          <p:nvSpPr>
            <p:cNvPr id="34843" name="Line 35">
              <a:extLst>
                <a:ext uri="{FF2B5EF4-FFF2-40B4-BE49-F238E27FC236}">
                  <a16:creationId xmlns:a16="http://schemas.microsoft.com/office/drawing/2014/main" xmlns="" id="{EDDB987A-2268-41B8-9BF1-B3A54399F8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1392"/>
              <a:ext cx="0" cy="19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" name="Group 36">
            <a:extLst>
              <a:ext uri="{FF2B5EF4-FFF2-40B4-BE49-F238E27FC236}">
                <a16:creationId xmlns:a16="http://schemas.microsoft.com/office/drawing/2014/main" xmlns="" id="{A64F41BC-354D-490F-BA13-AAB7967E2A65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6002338"/>
            <a:ext cx="685800" cy="557212"/>
            <a:chOff x="1824" y="1392"/>
            <a:chExt cx="432" cy="351"/>
          </a:xfrm>
        </p:grpSpPr>
        <p:sp>
          <p:nvSpPr>
            <p:cNvPr id="34840" name="Text Box 37">
              <a:extLst>
                <a:ext uri="{FF2B5EF4-FFF2-40B4-BE49-F238E27FC236}">
                  <a16:creationId xmlns:a16="http://schemas.microsoft.com/office/drawing/2014/main" xmlns="" id="{40DE646B-20D2-43C5-93FE-D2FA947F3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536"/>
              <a:ext cx="43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4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final</a:t>
              </a:r>
            </a:p>
          </p:txBody>
        </p:sp>
        <p:sp>
          <p:nvSpPr>
            <p:cNvPr id="34841" name="Line 38">
              <a:extLst>
                <a:ext uri="{FF2B5EF4-FFF2-40B4-BE49-F238E27FC236}">
                  <a16:creationId xmlns:a16="http://schemas.microsoft.com/office/drawing/2014/main" xmlns="" id="{D0C6193C-0035-4EC7-87B1-94BBC16FE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392"/>
              <a:ext cx="0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" name="Line 39">
            <a:extLst>
              <a:ext uri="{FF2B5EF4-FFF2-40B4-BE49-F238E27FC236}">
                <a16:creationId xmlns:a16="http://schemas.microsoft.com/office/drawing/2014/main" xmlns="" id="{C398ED24-2A77-4A42-82D1-ED5C6A80D7E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102552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8" name="Text Box 40">
            <a:extLst>
              <a:ext uri="{FF2B5EF4-FFF2-40B4-BE49-F238E27FC236}">
                <a16:creationId xmlns:a16="http://schemas.microsoft.com/office/drawing/2014/main" xmlns="" id="{94057B22-B1CB-41CB-8F18-783C0FA88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388" y="1541463"/>
            <a:ext cx="19081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d[1]=L.r[1]</a:t>
            </a:r>
          </a:p>
        </p:txBody>
      </p:sp>
      <p:sp>
        <p:nvSpPr>
          <p:cNvPr id="39" name="Line 41">
            <a:extLst>
              <a:ext uri="{FF2B5EF4-FFF2-40B4-BE49-F238E27FC236}">
                <a16:creationId xmlns:a16="http://schemas.microsoft.com/office/drawing/2014/main" xmlns="" id="{885AC25D-4C61-4942-89B0-E0D9DFC3C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6238" y="1998663"/>
            <a:ext cx="0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13" grpId="0" autoUpdateAnimBg="0"/>
      <p:bldP spid="14" grpId="0" autoUpdateAnimBg="0"/>
      <p:bldP spid="21" grpId="0" autoUpdateAnimBg="0"/>
      <p:bldP spid="22" grpId="0" autoUpdateAnimBg="0"/>
      <p:bldP spid="29" grpId="0" autoUpdateAnimBg="0"/>
      <p:bldP spid="30" grpId="0" autoUpdateAnimBg="0"/>
      <p:bldP spid="3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xmlns="" id="{38260544-3740-461A-A27F-A228A0EAED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插入排序                                                  </a:t>
            </a:r>
            <a:r>
              <a:rPr lang="en-US" altLang="zh-CN"/>
              <a:t>2-</a:t>
            </a:r>
            <a:r>
              <a:rPr lang="zh-CN" altLang="en-US"/>
              <a:t>路插入排序</a:t>
            </a:r>
          </a:p>
        </p:txBody>
      </p:sp>
      <p:sp>
        <p:nvSpPr>
          <p:cNvPr id="35843" name="Text Box 39">
            <a:extLst>
              <a:ext uri="{FF2B5EF4-FFF2-40B4-BE49-F238E27FC236}">
                <a16:creationId xmlns:a16="http://schemas.microsoft.com/office/drawing/2014/main" xmlns="" id="{9F0BA069-6100-451E-9A26-FD56166B0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47775"/>
            <a:ext cx="18288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Tahoma" panose="020B0604030504040204" pitchFamily="34" charset="0"/>
                <a:ea typeface="黑体" panose="02010609060101010101" pitchFamily="49" charset="-122"/>
              </a:rPr>
              <a:t>初始关键字</a:t>
            </a:r>
          </a:p>
        </p:txBody>
      </p:sp>
      <p:sp>
        <p:nvSpPr>
          <p:cNvPr id="35844" name="Text Box 40">
            <a:extLst>
              <a:ext uri="{FF2B5EF4-FFF2-40B4-BE49-F238E27FC236}">
                <a16:creationId xmlns:a16="http://schemas.microsoft.com/office/drawing/2014/main" xmlns="" id="{AFD87E1A-EDE6-499D-8E7A-B425F0069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247775"/>
            <a:ext cx="60960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49   38   65   97   76   13   27   49</a:t>
            </a:r>
          </a:p>
        </p:txBody>
      </p:sp>
      <p:sp>
        <p:nvSpPr>
          <p:cNvPr id="35845" name="Text Box 41">
            <a:extLst>
              <a:ext uri="{FF2B5EF4-FFF2-40B4-BE49-F238E27FC236}">
                <a16:creationId xmlns:a16="http://schemas.microsoft.com/office/drawing/2014/main" xmlns="" id="{85E67C38-89A7-4F70-AA1D-9D1C7F9E3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1895475"/>
            <a:ext cx="7620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i=4</a:t>
            </a:r>
          </a:p>
        </p:txBody>
      </p:sp>
      <p:sp>
        <p:nvSpPr>
          <p:cNvPr id="35846" name="Text Box 42">
            <a:extLst>
              <a:ext uri="{FF2B5EF4-FFF2-40B4-BE49-F238E27FC236}">
                <a16:creationId xmlns:a16="http://schemas.microsoft.com/office/drawing/2014/main" xmlns="" id="{9D4D0626-BF68-4EE4-90F5-B8E98B4DC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857375"/>
            <a:ext cx="6324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(49   65   97)                     (38)</a:t>
            </a:r>
          </a:p>
        </p:txBody>
      </p:sp>
      <p:grpSp>
        <p:nvGrpSpPr>
          <p:cNvPr id="35847" name="Group 43">
            <a:extLst>
              <a:ext uri="{FF2B5EF4-FFF2-40B4-BE49-F238E27FC236}">
                <a16:creationId xmlns:a16="http://schemas.microsoft.com/office/drawing/2014/main" xmlns="" id="{48374C7F-E651-47FB-A2AC-B89AC0FDE363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2249488"/>
            <a:ext cx="685800" cy="557212"/>
            <a:chOff x="1536" y="1392"/>
            <a:chExt cx="432" cy="351"/>
          </a:xfrm>
        </p:grpSpPr>
        <p:sp>
          <p:nvSpPr>
            <p:cNvPr id="35876" name="Text Box 44">
              <a:extLst>
                <a:ext uri="{FF2B5EF4-FFF2-40B4-BE49-F238E27FC236}">
                  <a16:creationId xmlns:a16="http://schemas.microsoft.com/office/drawing/2014/main" xmlns="" id="{92FDFE1B-A032-4057-A696-D72CCBF6C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536"/>
              <a:ext cx="43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400" b="1">
                  <a:solidFill>
                    <a:srgbClr val="33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first</a:t>
              </a:r>
            </a:p>
          </p:txBody>
        </p:sp>
        <p:sp>
          <p:nvSpPr>
            <p:cNvPr id="35877" name="Line 45">
              <a:extLst>
                <a:ext uri="{FF2B5EF4-FFF2-40B4-BE49-F238E27FC236}">
                  <a16:creationId xmlns:a16="http://schemas.microsoft.com/office/drawing/2014/main" xmlns="" id="{FEBF277A-3C93-458D-AE79-54F43C0E32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1392"/>
              <a:ext cx="0" cy="19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5848" name="Group 46">
            <a:extLst>
              <a:ext uri="{FF2B5EF4-FFF2-40B4-BE49-F238E27FC236}">
                <a16:creationId xmlns:a16="http://schemas.microsoft.com/office/drawing/2014/main" xmlns="" id="{D2B805E9-CEE2-48AD-B462-F1621A56D155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211388"/>
            <a:ext cx="685800" cy="557212"/>
            <a:chOff x="1824" y="1392"/>
            <a:chExt cx="432" cy="351"/>
          </a:xfrm>
        </p:grpSpPr>
        <p:sp>
          <p:nvSpPr>
            <p:cNvPr id="35874" name="Text Box 47">
              <a:extLst>
                <a:ext uri="{FF2B5EF4-FFF2-40B4-BE49-F238E27FC236}">
                  <a16:creationId xmlns:a16="http://schemas.microsoft.com/office/drawing/2014/main" xmlns="" id="{48660DB4-E2DB-4CD3-AEA7-A629F324E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536"/>
              <a:ext cx="43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4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final</a:t>
              </a:r>
            </a:p>
          </p:txBody>
        </p:sp>
        <p:sp>
          <p:nvSpPr>
            <p:cNvPr id="35875" name="Line 48">
              <a:extLst>
                <a:ext uri="{FF2B5EF4-FFF2-40B4-BE49-F238E27FC236}">
                  <a16:creationId xmlns:a16="http://schemas.microsoft.com/office/drawing/2014/main" xmlns="" id="{A38FC19A-E396-4891-BD37-6507C2E4DA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392"/>
              <a:ext cx="0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" name="Text Box 49">
            <a:extLst>
              <a:ext uri="{FF2B5EF4-FFF2-40B4-BE49-F238E27FC236}">
                <a16:creationId xmlns:a16="http://schemas.microsoft.com/office/drawing/2014/main" xmlns="" id="{85B9AED1-7A28-4201-880D-4B4C12751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3038475"/>
            <a:ext cx="7620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i=5</a:t>
            </a:r>
          </a:p>
        </p:txBody>
      </p:sp>
      <p:sp>
        <p:nvSpPr>
          <p:cNvPr id="14" name="Text Box 50">
            <a:extLst>
              <a:ext uri="{FF2B5EF4-FFF2-40B4-BE49-F238E27FC236}">
                <a16:creationId xmlns:a16="http://schemas.microsoft.com/office/drawing/2014/main" xmlns="" id="{6B30B156-1062-4CEE-8E3E-81060262B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000375"/>
            <a:ext cx="6324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(49   65   76   97)                (38)</a:t>
            </a:r>
          </a:p>
        </p:txBody>
      </p:sp>
      <p:grpSp>
        <p:nvGrpSpPr>
          <p:cNvPr id="4" name="Group 51">
            <a:extLst>
              <a:ext uri="{FF2B5EF4-FFF2-40B4-BE49-F238E27FC236}">
                <a16:creationId xmlns:a16="http://schemas.microsoft.com/office/drawing/2014/main" xmlns="" id="{E6DC0106-14C8-4607-B567-981E13253C7C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3392488"/>
            <a:ext cx="685800" cy="557212"/>
            <a:chOff x="1536" y="1392"/>
            <a:chExt cx="432" cy="351"/>
          </a:xfrm>
        </p:grpSpPr>
        <p:sp>
          <p:nvSpPr>
            <p:cNvPr id="35872" name="Text Box 52">
              <a:extLst>
                <a:ext uri="{FF2B5EF4-FFF2-40B4-BE49-F238E27FC236}">
                  <a16:creationId xmlns:a16="http://schemas.microsoft.com/office/drawing/2014/main" xmlns="" id="{121B0561-425A-4662-ABA1-2F01E2BAC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536"/>
              <a:ext cx="43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400" b="1">
                  <a:solidFill>
                    <a:srgbClr val="33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first</a:t>
              </a:r>
            </a:p>
          </p:txBody>
        </p:sp>
        <p:sp>
          <p:nvSpPr>
            <p:cNvPr id="35873" name="Line 53">
              <a:extLst>
                <a:ext uri="{FF2B5EF4-FFF2-40B4-BE49-F238E27FC236}">
                  <a16:creationId xmlns:a16="http://schemas.microsoft.com/office/drawing/2014/main" xmlns="" id="{A60CD991-6695-463E-8798-91977001D3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1392"/>
              <a:ext cx="0" cy="19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54">
            <a:extLst>
              <a:ext uri="{FF2B5EF4-FFF2-40B4-BE49-F238E27FC236}">
                <a16:creationId xmlns:a16="http://schemas.microsoft.com/office/drawing/2014/main" xmlns="" id="{0201975F-928B-46CA-A66D-E7534E7FAF28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3354388"/>
            <a:ext cx="685800" cy="557212"/>
            <a:chOff x="1824" y="1392"/>
            <a:chExt cx="432" cy="351"/>
          </a:xfrm>
        </p:grpSpPr>
        <p:sp>
          <p:nvSpPr>
            <p:cNvPr id="35870" name="Text Box 55">
              <a:extLst>
                <a:ext uri="{FF2B5EF4-FFF2-40B4-BE49-F238E27FC236}">
                  <a16:creationId xmlns:a16="http://schemas.microsoft.com/office/drawing/2014/main" xmlns="" id="{C3B19983-0E04-4641-A573-C04A63AAB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536"/>
              <a:ext cx="43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4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final</a:t>
              </a:r>
            </a:p>
          </p:txBody>
        </p:sp>
        <p:sp>
          <p:nvSpPr>
            <p:cNvPr id="35871" name="Line 56">
              <a:extLst>
                <a:ext uri="{FF2B5EF4-FFF2-40B4-BE49-F238E27FC236}">
                  <a16:creationId xmlns:a16="http://schemas.microsoft.com/office/drawing/2014/main" xmlns="" id="{928D0EAD-0ABD-476C-B864-7B47869809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392"/>
              <a:ext cx="0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" name="Text Box 57">
            <a:extLst>
              <a:ext uri="{FF2B5EF4-FFF2-40B4-BE49-F238E27FC236}">
                <a16:creationId xmlns:a16="http://schemas.microsoft.com/office/drawing/2014/main" xmlns="" id="{3EF924F5-F6B5-4799-AE88-9D6FAEDD1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219575"/>
            <a:ext cx="7620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i=6</a:t>
            </a:r>
          </a:p>
        </p:txBody>
      </p:sp>
      <p:sp>
        <p:nvSpPr>
          <p:cNvPr id="22" name="Text Box 58">
            <a:extLst>
              <a:ext uri="{FF2B5EF4-FFF2-40B4-BE49-F238E27FC236}">
                <a16:creationId xmlns:a16="http://schemas.microsoft.com/office/drawing/2014/main" xmlns="" id="{B121FFFB-439F-4646-99C5-5A5FA7263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5" y="4181475"/>
            <a:ext cx="6324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(49   65   76   97)            (13  38)</a:t>
            </a:r>
          </a:p>
        </p:txBody>
      </p:sp>
      <p:grpSp>
        <p:nvGrpSpPr>
          <p:cNvPr id="6" name="Group 59">
            <a:extLst>
              <a:ext uri="{FF2B5EF4-FFF2-40B4-BE49-F238E27FC236}">
                <a16:creationId xmlns:a16="http://schemas.microsoft.com/office/drawing/2014/main" xmlns="" id="{E7EC58B0-8B4D-40D9-9F59-E93CA31AB58C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4573588"/>
            <a:ext cx="685800" cy="557212"/>
            <a:chOff x="1536" y="1392"/>
            <a:chExt cx="432" cy="351"/>
          </a:xfrm>
        </p:grpSpPr>
        <p:sp>
          <p:nvSpPr>
            <p:cNvPr id="35868" name="Text Box 60">
              <a:extLst>
                <a:ext uri="{FF2B5EF4-FFF2-40B4-BE49-F238E27FC236}">
                  <a16:creationId xmlns:a16="http://schemas.microsoft.com/office/drawing/2014/main" xmlns="" id="{49489B92-E4F8-4690-B089-D28F5CF66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536"/>
              <a:ext cx="43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400" b="1">
                  <a:solidFill>
                    <a:srgbClr val="33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first</a:t>
              </a:r>
            </a:p>
          </p:txBody>
        </p:sp>
        <p:sp>
          <p:nvSpPr>
            <p:cNvPr id="35869" name="Line 61">
              <a:extLst>
                <a:ext uri="{FF2B5EF4-FFF2-40B4-BE49-F238E27FC236}">
                  <a16:creationId xmlns:a16="http://schemas.microsoft.com/office/drawing/2014/main" xmlns="" id="{A0732B87-0242-45DD-BB39-F4D6054CBD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1392"/>
              <a:ext cx="0" cy="19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62">
            <a:extLst>
              <a:ext uri="{FF2B5EF4-FFF2-40B4-BE49-F238E27FC236}">
                <a16:creationId xmlns:a16="http://schemas.microsoft.com/office/drawing/2014/main" xmlns="" id="{E46261A8-D1D3-4E3B-AF00-36C51356CA8B}"/>
              </a:ext>
            </a:extLst>
          </p:cNvPr>
          <p:cNvGrpSpPr>
            <a:grpSpLocks/>
          </p:cNvGrpSpPr>
          <p:nvPr/>
        </p:nvGrpSpPr>
        <p:grpSpPr bwMode="auto">
          <a:xfrm>
            <a:off x="4886325" y="4535488"/>
            <a:ext cx="685800" cy="557212"/>
            <a:chOff x="1824" y="1392"/>
            <a:chExt cx="432" cy="351"/>
          </a:xfrm>
        </p:grpSpPr>
        <p:sp>
          <p:nvSpPr>
            <p:cNvPr id="35866" name="Text Box 63">
              <a:extLst>
                <a:ext uri="{FF2B5EF4-FFF2-40B4-BE49-F238E27FC236}">
                  <a16:creationId xmlns:a16="http://schemas.microsoft.com/office/drawing/2014/main" xmlns="" id="{84FDFCC5-1984-4ECF-AE0E-DD03F856AD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536"/>
              <a:ext cx="43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4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final</a:t>
              </a:r>
            </a:p>
          </p:txBody>
        </p:sp>
        <p:sp>
          <p:nvSpPr>
            <p:cNvPr id="35867" name="Line 64">
              <a:extLst>
                <a:ext uri="{FF2B5EF4-FFF2-40B4-BE49-F238E27FC236}">
                  <a16:creationId xmlns:a16="http://schemas.microsoft.com/office/drawing/2014/main" xmlns="" id="{A0A0A62F-1566-4C6F-9F3C-56FF084588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392"/>
              <a:ext cx="0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9" name="Text Box 65">
            <a:extLst>
              <a:ext uri="{FF2B5EF4-FFF2-40B4-BE49-F238E27FC236}">
                <a16:creationId xmlns:a16="http://schemas.microsoft.com/office/drawing/2014/main" xmlns="" id="{12B992C6-C85D-4ACE-B5EF-739C475BF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5400675"/>
            <a:ext cx="7620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i=7</a:t>
            </a:r>
          </a:p>
        </p:txBody>
      </p:sp>
      <p:sp>
        <p:nvSpPr>
          <p:cNvPr id="30" name="Text Box 66">
            <a:extLst>
              <a:ext uri="{FF2B5EF4-FFF2-40B4-BE49-F238E27FC236}">
                <a16:creationId xmlns:a16="http://schemas.microsoft.com/office/drawing/2014/main" xmlns="" id="{75CA478A-BCD3-4EC7-A5BE-1AB07156E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362575"/>
            <a:ext cx="6324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(49   65   76   97)        (13  27  38)</a:t>
            </a:r>
          </a:p>
        </p:txBody>
      </p:sp>
      <p:grpSp>
        <p:nvGrpSpPr>
          <p:cNvPr id="8" name="Group 67">
            <a:extLst>
              <a:ext uri="{FF2B5EF4-FFF2-40B4-BE49-F238E27FC236}">
                <a16:creationId xmlns:a16="http://schemas.microsoft.com/office/drawing/2014/main" xmlns="" id="{0D6FC18F-14B9-425B-8DFB-8A2153027D6B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5754688"/>
            <a:ext cx="685800" cy="557212"/>
            <a:chOff x="1536" y="1392"/>
            <a:chExt cx="432" cy="351"/>
          </a:xfrm>
        </p:grpSpPr>
        <p:sp>
          <p:nvSpPr>
            <p:cNvPr id="35864" name="Text Box 68">
              <a:extLst>
                <a:ext uri="{FF2B5EF4-FFF2-40B4-BE49-F238E27FC236}">
                  <a16:creationId xmlns:a16="http://schemas.microsoft.com/office/drawing/2014/main" xmlns="" id="{707CC2FD-4BB3-4644-9426-160DDF726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536"/>
              <a:ext cx="43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400" b="1">
                  <a:solidFill>
                    <a:srgbClr val="33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first</a:t>
              </a:r>
            </a:p>
          </p:txBody>
        </p:sp>
        <p:sp>
          <p:nvSpPr>
            <p:cNvPr id="35865" name="Line 69">
              <a:extLst>
                <a:ext uri="{FF2B5EF4-FFF2-40B4-BE49-F238E27FC236}">
                  <a16:creationId xmlns:a16="http://schemas.microsoft.com/office/drawing/2014/main" xmlns="" id="{A774414F-766F-4D95-874C-BCBBDE53DB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1392"/>
              <a:ext cx="0" cy="19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70">
            <a:extLst>
              <a:ext uri="{FF2B5EF4-FFF2-40B4-BE49-F238E27FC236}">
                <a16:creationId xmlns:a16="http://schemas.microsoft.com/office/drawing/2014/main" xmlns="" id="{3455ADE9-FA52-40C0-A18A-52DD4975E177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5716588"/>
            <a:ext cx="685800" cy="557212"/>
            <a:chOff x="1824" y="1392"/>
            <a:chExt cx="432" cy="351"/>
          </a:xfrm>
        </p:grpSpPr>
        <p:sp>
          <p:nvSpPr>
            <p:cNvPr id="35862" name="Text Box 71">
              <a:extLst>
                <a:ext uri="{FF2B5EF4-FFF2-40B4-BE49-F238E27FC236}">
                  <a16:creationId xmlns:a16="http://schemas.microsoft.com/office/drawing/2014/main" xmlns="" id="{245B62F2-C21E-4304-A91A-E17928FE43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536"/>
              <a:ext cx="43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4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final</a:t>
              </a:r>
            </a:p>
          </p:txBody>
        </p:sp>
        <p:sp>
          <p:nvSpPr>
            <p:cNvPr id="35863" name="Line 72">
              <a:extLst>
                <a:ext uri="{FF2B5EF4-FFF2-40B4-BE49-F238E27FC236}">
                  <a16:creationId xmlns:a16="http://schemas.microsoft.com/office/drawing/2014/main" xmlns="" id="{A15A4CAA-EA91-4CA3-91E1-595CDEDE4B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392"/>
              <a:ext cx="0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5861" name="Line 73">
            <a:extLst>
              <a:ext uri="{FF2B5EF4-FFF2-40B4-BE49-F238E27FC236}">
                <a16:creationId xmlns:a16="http://schemas.microsoft.com/office/drawing/2014/main" xmlns="" id="{5AB6739C-D397-441B-AFF7-16587D45044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124777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utoUpdateAnimBg="0"/>
      <p:bldP spid="21" grpId="0" autoUpdateAnimBg="0"/>
      <p:bldP spid="22" grpId="0" autoUpdateAnimBg="0"/>
      <p:bldP spid="29" grpId="0" autoUpdateAnimBg="0"/>
      <p:bldP spid="3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D16ABE94-EC8B-42E6-9CC4-C3DC501301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章  内部排序                                            </a:t>
            </a:r>
            <a:r>
              <a:rPr lang="zh-CN" altLang="en-US">
                <a:solidFill>
                  <a:srgbClr val="CC0000"/>
                </a:solidFill>
              </a:rPr>
              <a:t>问题提出</a:t>
            </a:r>
          </a:p>
        </p:txBody>
      </p:sp>
      <p:pic>
        <p:nvPicPr>
          <p:cNvPr id="10243" name="Picture 4" descr="商业图片示例 (65)">
            <a:extLst>
              <a:ext uri="{FF2B5EF4-FFF2-40B4-BE49-F238E27FC236}">
                <a16:creationId xmlns:a16="http://schemas.microsoft.com/office/drawing/2014/main" xmlns="" id="{C2973B59-3186-4A5E-945A-6FE46AA5D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9971" t="4846" r="444" b="9854"/>
          <a:stretch>
            <a:fillRect/>
          </a:stretch>
        </p:blipFill>
        <p:spPr bwMode="auto">
          <a:xfrm>
            <a:off x="0" y="1198563"/>
            <a:ext cx="427037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 Box 5">
            <a:extLst>
              <a:ext uri="{FF2B5EF4-FFF2-40B4-BE49-F238E27FC236}">
                <a16:creationId xmlns:a16="http://schemas.microsoft.com/office/drawing/2014/main" xmlns="" id="{EB81956C-FC72-46B7-A05E-C0AB4565626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952750" y="1966913"/>
            <a:ext cx="6191250" cy="2766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u"/>
            </a:pPr>
            <a:endParaRPr lang="en-US" altLang="zh-CN" b="1" dirty="0"/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 b="1" dirty="0"/>
              <a:t> </a:t>
            </a:r>
            <a:r>
              <a:rPr lang="zh-CN" altLang="en-US" sz="2800" b="1" dirty="0"/>
              <a:t>搜索引擎排序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u"/>
            </a:pPr>
            <a:r>
              <a:rPr lang="zh-CN" altLang="en-US" sz="2800" b="1" dirty="0"/>
              <a:t> 算法的效率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SzPct val="60000"/>
              <a:buNone/>
            </a:pP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xmlns="" id="{4CD10E89-B68F-4D81-850D-E5C9DA1CEB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插入排序                                                  </a:t>
            </a:r>
            <a:r>
              <a:rPr lang="en-US" altLang="zh-CN"/>
              <a:t>2-</a:t>
            </a:r>
            <a:r>
              <a:rPr lang="zh-CN" altLang="en-US"/>
              <a:t>路插入排序</a:t>
            </a:r>
          </a:p>
        </p:txBody>
      </p:sp>
      <p:sp>
        <p:nvSpPr>
          <p:cNvPr id="36867" name="Text Box 39">
            <a:extLst>
              <a:ext uri="{FF2B5EF4-FFF2-40B4-BE49-F238E27FC236}">
                <a16:creationId xmlns:a16="http://schemas.microsoft.com/office/drawing/2014/main" xmlns="" id="{74E0584B-072C-4FA2-A6AF-7A9384BD9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63638"/>
            <a:ext cx="18288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Tahoma" panose="020B0604030504040204" pitchFamily="34" charset="0"/>
                <a:ea typeface="黑体" panose="02010609060101010101" pitchFamily="49" charset="-122"/>
              </a:rPr>
              <a:t>初始关键字</a:t>
            </a:r>
          </a:p>
        </p:txBody>
      </p:sp>
      <p:sp>
        <p:nvSpPr>
          <p:cNvPr id="36868" name="Text Box 40">
            <a:extLst>
              <a:ext uri="{FF2B5EF4-FFF2-40B4-BE49-F238E27FC236}">
                <a16:creationId xmlns:a16="http://schemas.microsoft.com/office/drawing/2014/main" xmlns="" id="{F2CFC0C5-6568-494E-AFBD-C3E2EE6A3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163638"/>
            <a:ext cx="60960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49   38   65   97   76   13   27   49</a:t>
            </a:r>
          </a:p>
        </p:txBody>
      </p:sp>
      <p:sp>
        <p:nvSpPr>
          <p:cNvPr id="36869" name="Text Box 41">
            <a:extLst>
              <a:ext uri="{FF2B5EF4-FFF2-40B4-BE49-F238E27FC236}">
                <a16:creationId xmlns:a16="http://schemas.microsoft.com/office/drawing/2014/main" xmlns="" id="{81813F86-30D6-41DD-9277-AB1966D0C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1887538"/>
            <a:ext cx="7620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i=7</a:t>
            </a:r>
          </a:p>
        </p:txBody>
      </p:sp>
      <p:sp>
        <p:nvSpPr>
          <p:cNvPr id="36870" name="Text Box 42">
            <a:extLst>
              <a:ext uri="{FF2B5EF4-FFF2-40B4-BE49-F238E27FC236}">
                <a16:creationId xmlns:a16="http://schemas.microsoft.com/office/drawing/2014/main" xmlns="" id="{C7541ED6-DC0B-41BD-9CFF-B0AC24B1E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849438"/>
            <a:ext cx="63246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(49   65   76   97)        (13  27  38)</a:t>
            </a:r>
          </a:p>
        </p:txBody>
      </p:sp>
      <p:grpSp>
        <p:nvGrpSpPr>
          <p:cNvPr id="36871" name="Group 43">
            <a:extLst>
              <a:ext uri="{FF2B5EF4-FFF2-40B4-BE49-F238E27FC236}">
                <a16:creationId xmlns:a16="http://schemas.microsoft.com/office/drawing/2014/main" xmlns="" id="{FE64E552-BF31-44AB-9EF0-2D6986EB2E67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230438"/>
            <a:ext cx="685800" cy="557212"/>
            <a:chOff x="1536" y="1392"/>
            <a:chExt cx="432" cy="351"/>
          </a:xfrm>
        </p:grpSpPr>
        <p:sp>
          <p:nvSpPr>
            <p:cNvPr id="36888" name="Text Box 44">
              <a:extLst>
                <a:ext uri="{FF2B5EF4-FFF2-40B4-BE49-F238E27FC236}">
                  <a16:creationId xmlns:a16="http://schemas.microsoft.com/office/drawing/2014/main" xmlns="" id="{F3E2954C-98B2-48C7-8412-8B5BC76A90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536"/>
              <a:ext cx="43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400" b="1">
                  <a:solidFill>
                    <a:srgbClr val="33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first</a:t>
              </a:r>
            </a:p>
          </p:txBody>
        </p:sp>
        <p:sp>
          <p:nvSpPr>
            <p:cNvPr id="36889" name="Line 45">
              <a:extLst>
                <a:ext uri="{FF2B5EF4-FFF2-40B4-BE49-F238E27FC236}">
                  <a16:creationId xmlns:a16="http://schemas.microsoft.com/office/drawing/2014/main" xmlns="" id="{C9114633-BA4E-47B0-9DB2-C9BD649213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1392"/>
              <a:ext cx="0" cy="19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872" name="Group 46">
            <a:extLst>
              <a:ext uri="{FF2B5EF4-FFF2-40B4-BE49-F238E27FC236}">
                <a16:creationId xmlns:a16="http://schemas.microsoft.com/office/drawing/2014/main" xmlns="" id="{80007875-0F9F-4751-9C6F-9BC57BFB073D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2268538"/>
            <a:ext cx="685800" cy="533400"/>
            <a:chOff x="1824" y="1392"/>
            <a:chExt cx="432" cy="336"/>
          </a:xfrm>
        </p:grpSpPr>
        <p:sp>
          <p:nvSpPr>
            <p:cNvPr id="36886" name="Text Box 47">
              <a:extLst>
                <a:ext uri="{FF2B5EF4-FFF2-40B4-BE49-F238E27FC236}">
                  <a16:creationId xmlns:a16="http://schemas.microsoft.com/office/drawing/2014/main" xmlns="" id="{F9252385-566A-45B7-920A-C668A93FB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536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4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final</a:t>
              </a:r>
            </a:p>
          </p:txBody>
        </p:sp>
        <p:sp>
          <p:nvSpPr>
            <p:cNvPr id="36887" name="Line 48">
              <a:extLst>
                <a:ext uri="{FF2B5EF4-FFF2-40B4-BE49-F238E27FC236}">
                  <a16:creationId xmlns:a16="http://schemas.microsoft.com/office/drawing/2014/main" xmlns="" id="{8C1E681C-4EFE-47EF-AF58-7211570363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392"/>
              <a:ext cx="0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3" name="Text Box 49">
            <a:extLst>
              <a:ext uri="{FF2B5EF4-FFF2-40B4-BE49-F238E27FC236}">
                <a16:creationId xmlns:a16="http://schemas.microsoft.com/office/drawing/2014/main" xmlns="" id="{9A4483CB-2B0C-4663-8B02-395EF14A7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3030538"/>
            <a:ext cx="762000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i=8</a:t>
            </a: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xmlns="" id="{AD68AA0A-CC0D-44CA-AB60-AEAE8F0A03CA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3373438"/>
            <a:ext cx="685800" cy="533400"/>
            <a:chOff x="1536" y="1392"/>
            <a:chExt cx="432" cy="336"/>
          </a:xfrm>
        </p:grpSpPr>
        <p:sp>
          <p:nvSpPr>
            <p:cNvPr id="36884" name="Text Box 51">
              <a:extLst>
                <a:ext uri="{FF2B5EF4-FFF2-40B4-BE49-F238E27FC236}">
                  <a16:creationId xmlns:a16="http://schemas.microsoft.com/office/drawing/2014/main" xmlns="" id="{6EDD646A-84D7-4702-8615-85B4A0A9A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536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400" b="1">
                  <a:solidFill>
                    <a:srgbClr val="33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first</a:t>
              </a:r>
            </a:p>
          </p:txBody>
        </p:sp>
        <p:sp>
          <p:nvSpPr>
            <p:cNvPr id="36885" name="Line 52">
              <a:extLst>
                <a:ext uri="{FF2B5EF4-FFF2-40B4-BE49-F238E27FC236}">
                  <a16:creationId xmlns:a16="http://schemas.microsoft.com/office/drawing/2014/main" xmlns="" id="{E5E334F6-4FC7-415E-BBC1-48BCA36F55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1392"/>
              <a:ext cx="0" cy="19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53">
            <a:extLst>
              <a:ext uri="{FF2B5EF4-FFF2-40B4-BE49-F238E27FC236}">
                <a16:creationId xmlns:a16="http://schemas.microsoft.com/office/drawing/2014/main" xmlns="" id="{6D0C079E-998B-4800-AC23-76D691C4C839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3411538"/>
            <a:ext cx="685800" cy="533400"/>
            <a:chOff x="1824" y="1392"/>
            <a:chExt cx="432" cy="336"/>
          </a:xfrm>
        </p:grpSpPr>
        <p:sp>
          <p:nvSpPr>
            <p:cNvPr id="36882" name="Text Box 54">
              <a:extLst>
                <a:ext uri="{FF2B5EF4-FFF2-40B4-BE49-F238E27FC236}">
                  <a16:creationId xmlns:a16="http://schemas.microsoft.com/office/drawing/2014/main" xmlns="" id="{869E085B-B6DB-4EC8-9F46-65C842388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536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14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final</a:t>
              </a:r>
            </a:p>
          </p:txBody>
        </p:sp>
        <p:sp>
          <p:nvSpPr>
            <p:cNvPr id="36883" name="Line 55">
              <a:extLst>
                <a:ext uri="{FF2B5EF4-FFF2-40B4-BE49-F238E27FC236}">
                  <a16:creationId xmlns:a16="http://schemas.microsoft.com/office/drawing/2014/main" xmlns="" id="{F7995C52-51D0-4EE9-9D54-B04F7FE248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392"/>
              <a:ext cx="0" cy="1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6876" name="Line 56">
            <a:extLst>
              <a:ext uri="{FF2B5EF4-FFF2-40B4-BE49-F238E27FC236}">
                <a16:creationId xmlns:a16="http://schemas.microsoft.com/office/drawing/2014/main" xmlns="" id="{5077B1E4-1F0D-40EC-AACF-868C9D520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1163638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" name="Group 57">
            <a:extLst>
              <a:ext uri="{FF2B5EF4-FFF2-40B4-BE49-F238E27FC236}">
                <a16:creationId xmlns:a16="http://schemas.microsoft.com/office/drawing/2014/main" xmlns="" id="{A6314EEB-0EEC-4D8A-875B-46AFCAFAC4CC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992438"/>
            <a:ext cx="6324600" cy="498475"/>
            <a:chOff x="1584" y="1968"/>
            <a:chExt cx="3984" cy="314"/>
          </a:xfrm>
        </p:grpSpPr>
        <p:sp>
          <p:nvSpPr>
            <p:cNvPr id="36880" name="Text Box 58">
              <a:extLst>
                <a:ext uri="{FF2B5EF4-FFF2-40B4-BE49-F238E27FC236}">
                  <a16:creationId xmlns:a16="http://schemas.microsoft.com/office/drawing/2014/main" xmlns="" id="{66BF45B9-4EFD-4969-B269-9B58EA0BE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968"/>
              <a:ext cx="3984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(49   49   65   76   97)   (13  27  38)</a:t>
              </a:r>
            </a:p>
          </p:txBody>
        </p:sp>
        <p:sp>
          <p:nvSpPr>
            <p:cNvPr id="36881" name="Line 59">
              <a:extLst>
                <a:ext uri="{FF2B5EF4-FFF2-40B4-BE49-F238E27FC236}">
                  <a16:creationId xmlns:a16="http://schemas.microsoft.com/office/drawing/2014/main" xmlns="" id="{AEB445FF-84DB-420E-8ED6-D3815DFE4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19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" name="Text Box 60">
            <a:extLst>
              <a:ext uri="{FF2B5EF4-FFF2-40B4-BE49-F238E27FC236}">
                <a16:creationId xmlns:a16="http://schemas.microsoft.com/office/drawing/2014/main" xmlns="" id="{84687370-F647-4160-911A-1210204EB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113213"/>
            <a:ext cx="7489825" cy="2087562"/>
          </a:xfrm>
          <a:prstGeom prst="rect">
            <a:avLst/>
          </a:prstGeom>
          <a:solidFill>
            <a:srgbClr val="FFFFE9"/>
          </a:solidFill>
          <a:ln w="38100">
            <a:solidFill>
              <a:srgbClr val="808080"/>
            </a:solidFill>
            <a:miter lim="800000"/>
            <a:headEnd/>
            <a:tailEnd/>
          </a:ln>
        </p:spPr>
        <p:txBody>
          <a:bodyPr anchor="ctr" anchorCtr="1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优点：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移动记录次数减少了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，约为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 b="1" baseline="3000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/8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但不能避免移动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缺点：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L.r[1]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是待排序记录中关键字最小或最大时，完全失去其优越性</a:t>
            </a:r>
          </a:p>
        </p:txBody>
      </p:sp>
      <p:pic>
        <p:nvPicPr>
          <p:cNvPr id="25" name="Picture 51" descr="navigate-up256">
            <a:hlinkClick r:id="rId3" action="ppaction://hlinksldjump"/>
            <a:extLst>
              <a:ext uri="{FF2B5EF4-FFF2-40B4-BE49-F238E27FC236}">
                <a16:creationId xmlns:a16="http://schemas.microsoft.com/office/drawing/2014/main" xmlns="" id="{E8BA0DB6-ADA1-4A8C-A990-B4B547B6F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67713" y="5946775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24" grpId="0" build="p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xmlns="" id="{477B3821-C1F0-45C1-89D5-F18B4AE38B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插入排序                                                          希尔排序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71B29010-22CD-4FA0-9CF7-CF770D5CA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955675"/>
            <a:ext cx="7189787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00"/>
                </a:solidFill>
              </a:rPr>
              <a:t>  </a:t>
            </a:r>
            <a:r>
              <a:rPr lang="zh-CN" altLang="en-US" sz="3600" b="1">
                <a:solidFill>
                  <a:srgbClr val="000000"/>
                </a:solidFill>
              </a:rPr>
              <a:t>希尔排序（又称缩小增量排序）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087F6528-1C78-472E-97F2-E5101A9BE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36713"/>
            <a:ext cx="8686800" cy="477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895350" indent="-271463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346200" indent="-4318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lnSpc>
                <a:spcPct val="115000"/>
              </a:lnSpc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zh-CN" altLang="en-US" b="1"/>
              <a:t>基本思想：</a:t>
            </a:r>
            <a:r>
              <a:rPr lang="zh-CN" altLang="en-US" b="1">
                <a:solidFill>
                  <a:srgbClr val="00563F"/>
                </a:solidFill>
              </a:rPr>
              <a:t>对待排记录序列先作“宏观”调整，再作“微观”调整</a:t>
            </a:r>
          </a:p>
          <a:p>
            <a:pPr lvl="2" eaLnBrk="1" hangingPunct="1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b="1">
                <a:latin typeface="黑体" panose="02010609060101010101" pitchFamily="49" charset="-122"/>
              </a:rPr>
              <a:t>是</a:t>
            </a: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</a:rPr>
              <a:t>对</a:t>
            </a:r>
            <a:r>
              <a:rPr lang="zh-CN" altLang="en-US" b="1">
                <a:latin typeface="黑体" panose="02010609060101010101" pitchFamily="49" charset="-122"/>
              </a:rPr>
              <a:t>插入排序的一个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</a:rPr>
              <a:t>改进</a:t>
            </a:r>
          </a:p>
          <a:p>
            <a:pPr lvl="2" eaLnBrk="1" hangingPunct="1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b="1">
                <a:latin typeface="黑体" panose="02010609060101010101" pitchFamily="49" charset="-122"/>
              </a:rPr>
              <a:t>先将整个待排序记录序列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</a:rPr>
              <a:t>分割成若干个子序列</a:t>
            </a:r>
            <a:r>
              <a:rPr lang="zh-CN" altLang="en-US" b="1">
                <a:latin typeface="黑体" panose="02010609060101010101" pitchFamily="49" charset="-122"/>
              </a:rPr>
              <a:t>，分别对这些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</a:rPr>
              <a:t>子序列</a:t>
            </a:r>
            <a:r>
              <a:rPr lang="zh-CN" altLang="en-US" b="1">
                <a:latin typeface="黑体" panose="02010609060101010101" pitchFamily="49" charset="-122"/>
              </a:rPr>
              <a:t>进行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</a:rPr>
              <a:t>直接插入排序</a:t>
            </a:r>
            <a:endParaRPr lang="en-US" altLang="zh-CN" b="1">
              <a:latin typeface="黑体" panose="02010609060101010101" pitchFamily="49" charset="-122"/>
            </a:endParaRPr>
          </a:p>
          <a:p>
            <a:pPr lvl="2" eaLnBrk="1" hangingPunct="1">
              <a:lnSpc>
                <a:spcPct val="115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b="1">
                <a:latin typeface="黑体" panose="02010609060101010101" pitchFamily="49" charset="-122"/>
              </a:rPr>
              <a:t>待整个序列中的记录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</a:rPr>
              <a:t>基本有序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b="1">
                <a:latin typeface="黑体" panose="02010609060101010101" pitchFamily="49" charset="-122"/>
              </a:rPr>
              <a:t>时，再对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</a:rPr>
              <a:t>全体</a:t>
            </a:r>
            <a:r>
              <a:rPr lang="zh-CN" altLang="en-US" b="1">
                <a:latin typeface="黑体" panose="02010609060101010101" pitchFamily="49" charset="-122"/>
              </a:rPr>
              <a:t>记录进行一次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</a:rPr>
              <a:t>直接插入排序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build="allAtOnce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xmlns="" id="{F4EFA717-F21C-4480-B520-B618A7A6F1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插入排序                                                          希尔排序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xmlns="" id="{CD771E64-86FC-4BA9-8171-70CD17FF9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895350"/>
            <a:ext cx="89154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zh-CN" altLang="en-US" sz="3400" b="1">
                <a:latin typeface="黑体" panose="02010609060101010101" pitchFamily="49" charset="-122"/>
              </a:rPr>
              <a:t>排序过程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3000" b="1">
                <a:latin typeface="楷体_GB2312" pitchFamily="49" charset="-122"/>
              </a:rPr>
              <a:t>取一个</a:t>
            </a:r>
            <a:r>
              <a:rPr lang="zh-CN" altLang="en-US" sz="3000" b="1">
                <a:solidFill>
                  <a:schemeClr val="folHlink"/>
                </a:solidFill>
                <a:latin typeface="楷体_GB2312" pitchFamily="49" charset="-122"/>
              </a:rPr>
              <a:t>正整数</a:t>
            </a:r>
            <a:r>
              <a:rPr lang="en-US" altLang="zh-CN" sz="3000" b="1">
                <a:solidFill>
                  <a:srgbClr val="FF0000"/>
                </a:solidFill>
                <a:latin typeface="楷体_GB2312" pitchFamily="49" charset="-122"/>
              </a:rPr>
              <a:t>d1&lt;n</a:t>
            </a:r>
            <a:r>
              <a:rPr lang="zh-CN" altLang="en-US" sz="3000" b="1">
                <a:latin typeface="楷体_GB2312" pitchFamily="49" charset="-122"/>
              </a:rPr>
              <a:t>，</a:t>
            </a:r>
            <a:r>
              <a:rPr lang="zh-CN" altLang="zh-CN" sz="3000" b="1">
                <a:latin typeface="楷体_GB2312" pitchFamily="49" charset="-122"/>
              </a:rPr>
              <a:t>把所有</a:t>
            </a:r>
            <a:r>
              <a:rPr lang="zh-CN" altLang="zh-CN" sz="3000" b="1">
                <a:solidFill>
                  <a:srgbClr val="FF0000"/>
                </a:solidFill>
                <a:latin typeface="楷体_GB2312" pitchFamily="49" charset="-122"/>
              </a:rPr>
              <a:t>相隔</a:t>
            </a:r>
            <a:r>
              <a:rPr lang="en-US" altLang="zh-CN" sz="3000" b="1">
                <a:solidFill>
                  <a:srgbClr val="FF0000"/>
                </a:solidFill>
                <a:latin typeface="楷体_GB2312" pitchFamily="49" charset="-122"/>
              </a:rPr>
              <a:t>d1</a:t>
            </a:r>
            <a:r>
              <a:rPr lang="zh-CN" altLang="zh-CN" sz="3000" b="1">
                <a:solidFill>
                  <a:schemeClr val="folHlink"/>
                </a:solidFill>
                <a:latin typeface="楷体_GB2312" pitchFamily="49" charset="-122"/>
              </a:rPr>
              <a:t>的记录放一组</a:t>
            </a:r>
            <a:r>
              <a:rPr lang="zh-CN" altLang="zh-CN" sz="3000" b="1">
                <a:latin typeface="楷体_GB2312" pitchFamily="49" charset="-122"/>
              </a:rPr>
              <a:t>，</a:t>
            </a:r>
            <a:r>
              <a:rPr lang="zh-CN" altLang="zh-CN" sz="3000" b="1">
                <a:solidFill>
                  <a:schemeClr val="folHlink"/>
                </a:solidFill>
                <a:latin typeface="楷体_GB2312" pitchFamily="49" charset="-122"/>
              </a:rPr>
              <a:t>组内</a:t>
            </a:r>
            <a:r>
              <a:rPr lang="zh-CN" altLang="zh-CN" sz="3000" b="1">
                <a:latin typeface="楷体_GB2312" pitchFamily="49" charset="-122"/>
              </a:rPr>
              <a:t>进行</a:t>
            </a:r>
            <a:r>
              <a:rPr lang="zh-CN" altLang="zh-CN" sz="3000" b="1">
                <a:solidFill>
                  <a:srgbClr val="FF0000"/>
                </a:solidFill>
                <a:latin typeface="楷体_GB2312" pitchFamily="49" charset="-122"/>
              </a:rPr>
              <a:t>直接插入排序</a:t>
            </a:r>
            <a:r>
              <a:rPr lang="zh-CN" altLang="zh-CN" sz="3000" b="1">
                <a:latin typeface="楷体_GB2312" pitchFamily="49" charset="-122"/>
              </a:rPr>
              <a:t>；</a:t>
            </a:r>
            <a:endParaRPr lang="zh-CN" altLang="en-US" sz="3000" b="1">
              <a:latin typeface="楷体_GB2312" pitchFamily="49" charset="-122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zh-CN" sz="3000" b="1">
                <a:latin typeface="楷体_GB2312" pitchFamily="49" charset="-122"/>
              </a:rPr>
              <a:t>然后</a:t>
            </a:r>
            <a:r>
              <a:rPr lang="zh-CN" altLang="zh-CN" sz="3000" b="1">
                <a:solidFill>
                  <a:schemeClr val="folHlink"/>
                </a:solidFill>
                <a:latin typeface="楷体_GB2312" pitchFamily="49" charset="-122"/>
              </a:rPr>
              <a:t>取</a:t>
            </a:r>
            <a:r>
              <a:rPr lang="en-US" altLang="zh-CN" sz="3000" b="1">
                <a:solidFill>
                  <a:schemeClr val="folHlink"/>
                </a:solidFill>
                <a:latin typeface="楷体_GB2312" pitchFamily="49" charset="-122"/>
              </a:rPr>
              <a:t>d2&lt;d1</a:t>
            </a:r>
            <a:r>
              <a:rPr lang="zh-CN" altLang="en-US" sz="3000" b="1">
                <a:latin typeface="楷体_GB2312" pitchFamily="49" charset="-122"/>
              </a:rPr>
              <a:t>，</a:t>
            </a:r>
            <a:r>
              <a:rPr lang="zh-CN" altLang="zh-CN" sz="3000" b="1">
                <a:solidFill>
                  <a:schemeClr val="folHlink"/>
                </a:solidFill>
                <a:latin typeface="楷体_GB2312" pitchFamily="49" charset="-122"/>
              </a:rPr>
              <a:t>重复上述</a:t>
            </a:r>
            <a:r>
              <a:rPr lang="zh-CN" altLang="zh-CN" sz="3000" b="1">
                <a:latin typeface="楷体_GB2312" pitchFamily="49" charset="-122"/>
              </a:rPr>
              <a:t>分组和排序</a:t>
            </a:r>
            <a:r>
              <a:rPr lang="zh-CN" altLang="zh-CN" sz="3000" b="1">
                <a:solidFill>
                  <a:schemeClr val="folHlink"/>
                </a:solidFill>
                <a:latin typeface="楷体_GB2312" pitchFamily="49" charset="-122"/>
              </a:rPr>
              <a:t>操作</a:t>
            </a:r>
            <a:r>
              <a:rPr lang="zh-CN" altLang="zh-CN" sz="3000" b="1">
                <a:latin typeface="楷体_GB2312" pitchFamily="49" charset="-122"/>
              </a:rPr>
              <a:t>；</a:t>
            </a:r>
            <a:endParaRPr lang="zh-CN" altLang="en-US" sz="3000" b="1">
              <a:latin typeface="楷体_GB2312" pitchFamily="49" charset="-122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zh-CN" sz="3000" b="1">
                <a:solidFill>
                  <a:schemeClr val="folHlink"/>
                </a:solidFill>
                <a:latin typeface="楷体_GB2312" pitchFamily="49" charset="-122"/>
              </a:rPr>
              <a:t>直至</a:t>
            </a:r>
            <a:r>
              <a:rPr lang="en-US" altLang="zh-CN" sz="3000" b="1">
                <a:solidFill>
                  <a:schemeClr val="folHlink"/>
                </a:solidFill>
                <a:latin typeface="楷体_GB2312" pitchFamily="49" charset="-122"/>
              </a:rPr>
              <a:t>di=1</a:t>
            </a:r>
            <a:r>
              <a:rPr lang="zh-CN" altLang="en-US" sz="3000" b="1">
                <a:latin typeface="楷体_GB2312" pitchFamily="49" charset="-122"/>
              </a:rPr>
              <a:t>，</a:t>
            </a:r>
            <a:r>
              <a:rPr lang="zh-CN" altLang="zh-CN" sz="3000" b="1">
                <a:latin typeface="楷体_GB2312" pitchFamily="49" charset="-122"/>
              </a:rPr>
              <a:t>即所有记录放进一个组中排序为止</a:t>
            </a:r>
            <a:endParaRPr lang="zh-CN" altLang="en-US" sz="3000" b="1">
              <a:latin typeface="楷体_GB2312" pitchFamily="49" charset="-122"/>
            </a:endParaRP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xmlns="" id="{52C89C59-81ED-4204-A103-627657F04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545138"/>
            <a:ext cx="8931275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rgbClr val="005042"/>
                </a:solidFill>
                <a:latin typeface="楷体_GB2312" pitchFamily="49" charset="-122"/>
              </a:rPr>
              <a:t>其中，</a:t>
            </a:r>
            <a:r>
              <a:rPr lang="en-US" altLang="zh-CN" sz="3000" b="1">
                <a:solidFill>
                  <a:srgbClr val="FF0000"/>
                </a:solidFill>
                <a:latin typeface="楷体_GB2312" pitchFamily="49" charset="-122"/>
              </a:rPr>
              <a:t>d</a:t>
            </a:r>
            <a:r>
              <a:rPr lang="zh-CN" altLang="en-US" sz="3000" b="1">
                <a:solidFill>
                  <a:srgbClr val="005042"/>
                </a:solidFill>
                <a:latin typeface="楷体_GB2312" pitchFamily="49" charset="-122"/>
              </a:rPr>
              <a:t>称为</a:t>
            </a:r>
            <a:r>
              <a:rPr lang="zh-CN" altLang="en-US" sz="3000" b="1">
                <a:solidFill>
                  <a:srgbClr val="FF0000"/>
                </a:solidFill>
                <a:latin typeface="楷体_GB2312" pitchFamily="49" charset="-122"/>
              </a:rPr>
              <a:t>增量</a:t>
            </a:r>
            <a:r>
              <a:rPr lang="zh-CN" altLang="en-US" sz="3000" b="1">
                <a:solidFill>
                  <a:srgbClr val="005042"/>
                </a:solidFill>
                <a:latin typeface="楷体_GB2312" pitchFamily="49" charset="-122"/>
              </a:rPr>
              <a:t>，它的值在排序过程中从大到小</a:t>
            </a:r>
            <a:endParaRPr lang="en-US" altLang="zh-CN" sz="3000" b="1">
              <a:solidFill>
                <a:srgbClr val="005042"/>
              </a:solidFill>
              <a:latin typeface="楷体_GB2312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5042"/>
                </a:solidFill>
                <a:latin typeface="楷体_GB2312" pitchFamily="49" charset="-122"/>
              </a:rPr>
              <a:t>      </a:t>
            </a:r>
            <a:r>
              <a:rPr lang="zh-CN" altLang="en-US" sz="3000" b="1">
                <a:solidFill>
                  <a:srgbClr val="FF0000"/>
                </a:solidFill>
                <a:latin typeface="楷体_GB2312" pitchFamily="49" charset="-122"/>
              </a:rPr>
              <a:t>逐渐缩小</a:t>
            </a:r>
            <a:r>
              <a:rPr lang="zh-CN" altLang="en-US" sz="3000" b="1">
                <a:solidFill>
                  <a:srgbClr val="005042"/>
                </a:solidFill>
                <a:latin typeface="楷体_GB2312" pitchFamily="49" charset="-122"/>
              </a:rPr>
              <a:t>，直至最后一趟排序</a:t>
            </a:r>
            <a:r>
              <a:rPr lang="zh-CN" altLang="en-US" sz="3000" b="1">
                <a:solidFill>
                  <a:schemeClr val="folHlink"/>
                </a:solidFill>
                <a:latin typeface="楷体_GB2312" pitchFamily="49" charset="-122"/>
              </a:rPr>
              <a:t>减为</a:t>
            </a:r>
            <a:r>
              <a:rPr lang="en-US" altLang="zh-CN" sz="3000" b="1">
                <a:solidFill>
                  <a:schemeClr val="folHlink"/>
                </a:solidFill>
                <a:latin typeface="楷体_GB2312" pitchFamily="49" charset="-122"/>
              </a:rPr>
              <a:t>1</a:t>
            </a:r>
            <a:r>
              <a:rPr lang="zh-CN" altLang="en-US" sz="3000" b="1">
                <a:latin typeface="楷体_GB2312" pitchFamily="49" charset="-122"/>
              </a:rPr>
              <a:t>。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253698D0-645E-4696-96EF-BE71DA55F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" y="3355975"/>
            <a:ext cx="8405813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rgbClr val="005042"/>
                </a:solidFill>
              </a:rPr>
              <a:t>例如：将 </a:t>
            </a:r>
            <a:r>
              <a:rPr lang="en-US" altLang="zh-CN" sz="3000" b="1">
                <a:solidFill>
                  <a:srgbClr val="005042"/>
                </a:solidFill>
              </a:rPr>
              <a:t>n </a:t>
            </a:r>
            <a:r>
              <a:rPr lang="zh-CN" altLang="en-US" sz="3000" b="1">
                <a:solidFill>
                  <a:srgbClr val="005042"/>
                </a:solidFill>
              </a:rPr>
              <a:t>个记录分成 </a:t>
            </a:r>
            <a:r>
              <a:rPr lang="en-US" altLang="zh-CN" sz="3000" b="1">
                <a:solidFill>
                  <a:srgbClr val="005042"/>
                </a:solidFill>
              </a:rPr>
              <a:t>d </a:t>
            </a:r>
            <a:r>
              <a:rPr lang="zh-CN" altLang="en-US" sz="3000" b="1">
                <a:solidFill>
                  <a:srgbClr val="005042"/>
                </a:solidFill>
              </a:rPr>
              <a:t>个子序列：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000" b="1">
                <a:solidFill>
                  <a:srgbClr val="005042"/>
                </a:solidFill>
              </a:rPr>
              <a:t>  </a:t>
            </a:r>
            <a:r>
              <a:rPr lang="en-US" altLang="zh-CN" sz="3000" b="1">
                <a:solidFill>
                  <a:srgbClr val="005042"/>
                </a:solidFill>
              </a:rPr>
              <a:t>{ R[1]</a:t>
            </a:r>
            <a:r>
              <a:rPr lang="zh-CN" altLang="en-US" sz="3000" b="1">
                <a:solidFill>
                  <a:srgbClr val="005042"/>
                </a:solidFill>
              </a:rPr>
              <a:t>，</a:t>
            </a:r>
            <a:r>
              <a:rPr lang="en-US" altLang="zh-CN" sz="3000" b="1">
                <a:solidFill>
                  <a:srgbClr val="005042"/>
                </a:solidFill>
              </a:rPr>
              <a:t>R[1+d]</a:t>
            </a:r>
            <a:r>
              <a:rPr lang="zh-CN" altLang="en-US" sz="3000" b="1">
                <a:solidFill>
                  <a:srgbClr val="005042"/>
                </a:solidFill>
              </a:rPr>
              <a:t>，</a:t>
            </a:r>
            <a:r>
              <a:rPr lang="en-US" altLang="zh-CN" sz="3000" b="1">
                <a:solidFill>
                  <a:srgbClr val="005042"/>
                </a:solidFill>
              </a:rPr>
              <a:t>R[1+2d]</a:t>
            </a:r>
            <a:r>
              <a:rPr lang="zh-CN" altLang="en-US" sz="3000" b="1">
                <a:solidFill>
                  <a:srgbClr val="005042"/>
                </a:solidFill>
              </a:rPr>
              <a:t>，</a:t>
            </a:r>
            <a:r>
              <a:rPr lang="en-US" altLang="zh-CN" sz="3000" b="1">
                <a:solidFill>
                  <a:srgbClr val="005042"/>
                </a:solidFill>
              </a:rPr>
              <a:t>…</a:t>
            </a:r>
            <a:r>
              <a:rPr lang="zh-CN" altLang="en-US" sz="3000" b="1">
                <a:solidFill>
                  <a:srgbClr val="005042"/>
                </a:solidFill>
              </a:rPr>
              <a:t>，</a:t>
            </a:r>
            <a:r>
              <a:rPr lang="en-US" altLang="zh-CN" sz="3000" b="1">
                <a:solidFill>
                  <a:srgbClr val="005042"/>
                </a:solidFill>
              </a:rPr>
              <a:t>R[1+kd]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5042"/>
                </a:solidFill>
              </a:rPr>
              <a:t>  { R[2]</a:t>
            </a:r>
            <a:r>
              <a:rPr lang="zh-CN" altLang="en-US" sz="3000" b="1">
                <a:solidFill>
                  <a:srgbClr val="005042"/>
                </a:solidFill>
              </a:rPr>
              <a:t>，</a:t>
            </a:r>
            <a:r>
              <a:rPr lang="en-US" altLang="zh-CN" sz="3000" b="1">
                <a:solidFill>
                  <a:srgbClr val="005042"/>
                </a:solidFill>
              </a:rPr>
              <a:t>R[2+d]</a:t>
            </a:r>
            <a:r>
              <a:rPr lang="zh-CN" altLang="en-US" sz="3000" b="1">
                <a:solidFill>
                  <a:srgbClr val="005042"/>
                </a:solidFill>
              </a:rPr>
              <a:t>，</a:t>
            </a:r>
            <a:r>
              <a:rPr lang="en-US" altLang="zh-CN" sz="3000" b="1">
                <a:solidFill>
                  <a:srgbClr val="005042"/>
                </a:solidFill>
              </a:rPr>
              <a:t>R[2+2d]</a:t>
            </a:r>
            <a:r>
              <a:rPr lang="zh-CN" altLang="en-US" sz="3000" b="1">
                <a:solidFill>
                  <a:srgbClr val="005042"/>
                </a:solidFill>
              </a:rPr>
              <a:t>，</a:t>
            </a:r>
            <a:r>
              <a:rPr lang="en-US" altLang="zh-CN" sz="3000" b="1">
                <a:solidFill>
                  <a:srgbClr val="005042"/>
                </a:solidFill>
              </a:rPr>
              <a:t>…</a:t>
            </a:r>
            <a:r>
              <a:rPr lang="zh-CN" altLang="en-US" sz="3000" b="1">
                <a:solidFill>
                  <a:srgbClr val="005042"/>
                </a:solidFill>
              </a:rPr>
              <a:t>，</a:t>
            </a:r>
            <a:r>
              <a:rPr lang="en-US" altLang="zh-CN" sz="3000" b="1">
                <a:solidFill>
                  <a:srgbClr val="005042"/>
                </a:solidFill>
              </a:rPr>
              <a:t>R[2+kd]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5042"/>
                </a:solidFill>
              </a:rPr>
              <a:t>    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5042"/>
                </a:solidFill>
              </a:rPr>
              <a:t>  { R[d]</a:t>
            </a:r>
            <a:r>
              <a:rPr lang="zh-CN" altLang="en-US" sz="3000" b="1">
                <a:solidFill>
                  <a:srgbClr val="005042"/>
                </a:solidFill>
              </a:rPr>
              <a:t>，</a:t>
            </a:r>
            <a:r>
              <a:rPr lang="en-US" altLang="zh-CN" sz="3000" b="1">
                <a:solidFill>
                  <a:srgbClr val="005042"/>
                </a:solidFill>
              </a:rPr>
              <a:t>R[2d]</a:t>
            </a:r>
            <a:r>
              <a:rPr lang="zh-CN" altLang="en-US" sz="3000" b="1">
                <a:solidFill>
                  <a:srgbClr val="005042"/>
                </a:solidFill>
              </a:rPr>
              <a:t>，</a:t>
            </a:r>
            <a:r>
              <a:rPr lang="en-US" altLang="zh-CN" sz="3000" b="1">
                <a:solidFill>
                  <a:srgbClr val="005042"/>
                </a:solidFill>
              </a:rPr>
              <a:t>R[3d]</a:t>
            </a:r>
            <a:r>
              <a:rPr lang="zh-CN" altLang="en-US" sz="3000" b="1">
                <a:solidFill>
                  <a:srgbClr val="005042"/>
                </a:solidFill>
              </a:rPr>
              <a:t>，</a:t>
            </a:r>
            <a:r>
              <a:rPr lang="en-US" altLang="zh-CN" sz="3000" b="1">
                <a:solidFill>
                  <a:srgbClr val="005042"/>
                </a:solidFill>
              </a:rPr>
              <a:t>…</a:t>
            </a:r>
            <a:r>
              <a:rPr lang="zh-CN" altLang="en-US" sz="3000" b="1">
                <a:solidFill>
                  <a:srgbClr val="005042"/>
                </a:solidFill>
              </a:rPr>
              <a:t>，</a:t>
            </a:r>
            <a:r>
              <a:rPr lang="en-US" altLang="zh-CN" sz="3000" b="1">
                <a:solidFill>
                  <a:srgbClr val="005042"/>
                </a:solidFill>
              </a:rPr>
              <a:t>R[kd]</a:t>
            </a:r>
            <a:r>
              <a:rPr lang="zh-CN" altLang="en-US" sz="3000" b="1">
                <a:solidFill>
                  <a:srgbClr val="005042"/>
                </a:solidFill>
              </a:rPr>
              <a:t>，</a:t>
            </a:r>
            <a:r>
              <a:rPr lang="en-US" altLang="zh-CN" sz="3000" b="1">
                <a:solidFill>
                  <a:srgbClr val="005042"/>
                </a:solidFill>
              </a:rPr>
              <a:t>R[(k+1)d] }</a:t>
            </a:r>
            <a:endParaRPr lang="en-US" altLang="zh-CN" sz="3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utoUpdateAnimBg="0"/>
      <p:bldP spid="4" grpId="1"/>
      <p:bldP spid="5" grpId="0" autoUpdateAnimBg="0"/>
      <p:bldP spid="5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xmlns="" id="{C816AF73-63AB-4DA7-BAFB-DE09E0773E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插入排序                                                          希尔排序</a:t>
            </a:r>
          </a:p>
        </p:txBody>
      </p:sp>
      <p:sp>
        <p:nvSpPr>
          <p:cNvPr id="39939" name="Rectangle 61">
            <a:extLst>
              <a:ext uri="{FF2B5EF4-FFF2-40B4-BE49-F238E27FC236}">
                <a16:creationId xmlns:a16="http://schemas.microsoft.com/office/drawing/2014/main" xmlns="" id="{8FDC8F43-AA26-4A24-84CB-6017DFC35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" y="957263"/>
            <a:ext cx="7793038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latin typeface="黑体" panose="02010609060101010101" pitchFamily="49" charset="-122"/>
              </a:rPr>
              <a:t>初始关键字</a:t>
            </a:r>
            <a:r>
              <a:rPr lang="zh-CN" altLang="en-US" sz="2800">
                <a:latin typeface="黑体" panose="02010609060101010101" pitchFamily="49" charset="-122"/>
              </a:rPr>
              <a:t>：</a:t>
            </a:r>
            <a:r>
              <a:rPr lang="zh-CN" altLang="zh-CN" sz="2800">
                <a:latin typeface="黑体" panose="02010609060101010101" pitchFamily="49" charset="-122"/>
              </a:rPr>
              <a:t>49</a:t>
            </a:r>
            <a:r>
              <a:rPr lang="en-US" altLang="zh-CN" sz="2800">
                <a:latin typeface="黑体" panose="02010609060101010101" pitchFamily="49" charset="-122"/>
              </a:rPr>
              <a:t>,</a:t>
            </a:r>
            <a:r>
              <a:rPr lang="zh-CN" altLang="zh-CN" sz="2800">
                <a:latin typeface="黑体" panose="02010609060101010101" pitchFamily="49" charset="-122"/>
              </a:rPr>
              <a:t>38</a:t>
            </a:r>
            <a:r>
              <a:rPr lang="en-US" altLang="zh-CN" sz="2800">
                <a:latin typeface="黑体" panose="02010609060101010101" pitchFamily="49" charset="-122"/>
              </a:rPr>
              <a:t>,</a:t>
            </a:r>
            <a:r>
              <a:rPr lang="zh-CN" altLang="zh-CN" sz="2800">
                <a:latin typeface="黑体" panose="02010609060101010101" pitchFamily="49" charset="-122"/>
              </a:rPr>
              <a:t>65</a:t>
            </a:r>
            <a:r>
              <a:rPr lang="en-US" altLang="zh-CN" sz="2800">
                <a:latin typeface="黑体" panose="02010609060101010101" pitchFamily="49" charset="-122"/>
              </a:rPr>
              <a:t>,</a:t>
            </a:r>
            <a:r>
              <a:rPr lang="zh-CN" altLang="zh-CN" sz="2800">
                <a:latin typeface="黑体" panose="02010609060101010101" pitchFamily="49" charset="-122"/>
              </a:rPr>
              <a:t>97</a:t>
            </a:r>
            <a:r>
              <a:rPr lang="en-US" altLang="zh-CN" sz="2800">
                <a:latin typeface="黑体" panose="02010609060101010101" pitchFamily="49" charset="-122"/>
              </a:rPr>
              <a:t>,</a:t>
            </a:r>
            <a:r>
              <a:rPr lang="zh-CN" altLang="zh-CN" sz="2800">
                <a:latin typeface="黑体" panose="02010609060101010101" pitchFamily="49" charset="-122"/>
              </a:rPr>
              <a:t>76</a:t>
            </a:r>
            <a:r>
              <a:rPr lang="en-US" altLang="zh-CN" sz="2800">
                <a:latin typeface="黑体" panose="02010609060101010101" pitchFamily="49" charset="-122"/>
              </a:rPr>
              <a:t>,</a:t>
            </a:r>
            <a:r>
              <a:rPr lang="zh-CN" altLang="zh-CN" sz="2800">
                <a:latin typeface="黑体" panose="02010609060101010101" pitchFamily="49" charset="-122"/>
              </a:rPr>
              <a:t>13</a:t>
            </a:r>
            <a:r>
              <a:rPr lang="en-US" altLang="zh-CN" sz="2800">
                <a:latin typeface="黑体" panose="02010609060101010101" pitchFamily="49" charset="-122"/>
              </a:rPr>
              <a:t>,</a:t>
            </a:r>
            <a:r>
              <a:rPr lang="zh-CN" altLang="zh-CN" sz="2800">
                <a:latin typeface="黑体" panose="02010609060101010101" pitchFamily="49" charset="-122"/>
              </a:rPr>
              <a:t>27</a:t>
            </a:r>
            <a:r>
              <a:rPr lang="en-US" altLang="zh-CN" sz="2800">
                <a:latin typeface="黑体" panose="02010609060101010101" pitchFamily="49" charset="-122"/>
              </a:rPr>
              <a:t>,</a:t>
            </a:r>
            <a:r>
              <a:rPr lang="zh-CN" altLang="zh-CN" sz="2800">
                <a:latin typeface="黑体" panose="02010609060101010101" pitchFamily="49" charset="-122"/>
              </a:rPr>
              <a:t>4</a:t>
            </a:r>
            <a:r>
              <a:rPr lang="en-US" altLang="zh-CN" sz="2800">
                <a:latin typeface="黑体" panose="02010609060101010101" pitchFamily="49" charset="-122"/>
              </a:rPr>
              <a:t>9,</a:t>
            </a:r>
            <a:r>
              <a:rPr lang="zh-CN" altLang="zh-CN" sz="2800">
                <a:latin typeface="黑体" panose="02010609060101010101" pitchFamily="49" charset="-122"/>
              </a:rPr>
              <a:t>55</a:t>
            </a:r>
            <a:r>
              <a:rPr lang="en-US" altLang="zh-CN" sz="2800">
                <a:latin typeface="黑体" panose="02010609060101010101" pitchFamily="49" charset="-122"/>
              </a:rPr>
              <a:t>,</a:t>
            </a:r>
            <a:r>
              <a:rPr lang="zh-CN" altLang="zh-CN" sz="2800">
                <a:latin typeface="黑体" panose="02010609060101010101" pitchFamily="49" charset="-122"/>
              </a:rPr>
              <a:t>4</a:t>
            </a:r>
            <a:endParaRPr lang="en-US" altLang="zh-CN" sz="2800">
              <a:latin typeface="黑体" panose="02010609060101010101" pitchFamily="49" charset="-122"/>
            </a:endParaRPr>
          </a:p>
        </p:txBody>
      </p:sp>
      <p:sp>
        <p:nvSpPr>
          <p:cNvPr id="4" name="Text Box 62">
            <a:extLst>
              <a:ext uri="{FF2B5EF4-FFF2-40B4-BE49-F238E27FC236}">
                <a16:creationId xmlns:a16="http://schemas.microsoft.com/office/drawing/2014/main" xmlns="" id="{408361F0-5D14-41F4-8328-8F58A026D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788" y="5083175"/>
            <a:ext cx="14747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取</a:t>
            </a:r>
            <a:r>
              <a:rPr lang="en-US" altLang="zh-CN" sz="20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d3=1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三趟分组：</a:t>
            </a:r>
          </a:p>
        </p:txBody>
      </p:sp>
      <p:sp>
        <p:nvSpPr>
          <p:cNvPr id="5" name="Text Box 63">
            <a:extLst>
              <a:ext uri="{FF2B5EF4-FFF2-40B4-BE49-F238E27FC236}">
                <a16:creationId xmlns:a16="http://schemas.microsoft.com/office/drawing/2014/main" xmlns="" id="{69EA3714-A001-479D-9F50-94D51F84C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6149975"/>
            <a:ext cx="19907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>
                <a:ea typeface="黑体" panose="02010609060101010101" pitchFamily="49" charset="-122"/>
              </a:rPr>
              <a:t>三趟排序结果：</a:t>
            </a:r>
          </a:p>
        </p:txBody>
      </p:sp>
      <p:sp>
        <p:nvSpPr>
          <p:cNvPr id="6" name="Text Box 64">
            <a:extLst>
              <a:ext uri="{FF2B5EF4-FFF2-40B4-BE49-F238E27FC236}">
                <a16:creationId xmlns:a16="http://schemas.microsoft.com/office/drawing/2014/main" xmlns="" id="{65FD9523-EE6C-49F5-B732-61FB3A9B5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3" y="2854325"/>
            <a:ext cx="19907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>
                <a:ea typeface="黑体" panose="02010609060101010101" pitchFamily="49" charset="-122"/>
              </a:rPr>
              <a:t>一趟排序结果：</a:t>
            </a:r>
          </a:p>
        </p:txBody>
      </p:sp>
      <p:sp>
        <p:nvSpPr>
          <p:cNvPr id="7" name="Text Box 65">
            <a:extLst>
              <a:ext uri="{FF2B5EF4-FFF2-40B4-BE49-F238E27FC236}">
                <a16:creationId xmlns:a16="http://schemas.microsoft.com/office/drawing/2014/main" xmlns="" id="{DEE2DE0C-4DC4-4A6A-81AC-501C233CD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4600575"/>
            <a:ext cx="19907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>
                <a:ea typeface="黑体" panose="02010609060101010101" pitchFamily="49" charset="-122"/>
              </a:rPr>
              <a:t>二趟排序结果：</a:t>
            </a:r>
          </a:p>
        </p:txBody>
      </p:sp>
      <p:sp>
        <p:nvSpPr>
          <p:cNvPr id="8" name="Text Box 66">
            <a:extLst>
              <a:ext uri="{FF2B5EF4-FFF2-40B4-BE49-F238E27FC236}">
                <a16:creationId xmlns:a16="http://schemas.microsoft.com/office/drawing/2014/main" xmlns="" id="{67F4DF00-20C7-4B14-B960-D6689A658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1485900"/>
            <a:ext cx="147478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取</a:t>
            </a:r>
            <a:r>
              <a:rPr lang="en-US" altLang="zh-CN" sz="20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d1=5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>
                <a:ea typeface="黑体" panose="02010609060101010101" pitchFamily="49" charset="-122"/>
              </a:rPr>
              <a:t>一趟分组：</a:t>
            </a:r>
          </a:p>
        </p:txBody>
      </p:sp>
      <p:grpSp>
        <p:nvGrpSpPr>
          <p:cNvPr id="2" name="Group 67">
            <a:extLst>
              <a:ext uri="{FF2B5EF4-FFF2-40B4-BE49-F238E27FC236}">
                <a16:creationId xmlns:a16="http://schemas.microsoft.com/office/drawing/2014/main" xmlns="" id="{7C775181-0C01-48A0-B8D9-B3D2327C445E}"/>
              </a:ext>
            </a:extLst>
          </p:cNvPr>
          <p:cNvGrpSpPr>
            <a:grpSpLocks/>
          </p:cNvGrpSpPr>
          <p:nvPr/>
        </p:nvGrpSpPr>
        <p:grpSpPr bwMode="auto">
          <a:xfrm>
            <a:off x="2747963" y="1858963"/>
            <a:ext cx="2641600" cy="100012"/>
            <a:chOff x="1600" y="2200"/>
            <a:chExt cx="1434" cy="89"/>
          </a:xfrm>
        </p:grpSpPr>
        <p:sp>
          <p:nvSpPr>
            <p:cNvPr id="40012" name="Line 68">
              <a:extLst>
                <a:ext uri="{FF2B5EF4-FFF2-40B4-BE49-F238E27FC236}">
                  <a16:creationId xmlns:a16="http://schemas.microsoft.com/office/drawing/2014/main" xmlns="" id="{187211F2-0216-419F-A1C3-8A96C131B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" y="2200"/>
              <a:ext cx="0" cy="8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3" name="Line 69">
              <a:extLst>
                <a:ext uri="{FF2B5EF4-FFF2-40B4-BE49-F238E27FC236}">
                  <a16:creationId xmlns:a16="http://schemas.microsoft.com/office/drawing/2014/main" xmlns="" id="{22835ABE-462E-4516-B5EE-8614C21F9B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" y="2289"/>
              <a:ext cx="143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4" name="Line 70">
              <a:extLst>
                <a:ext uri="{FF2B5EF4-FFF2-40B4-BE49-F238E27FC236}">
                  <a16:creationId xmlns:a16="http://schemas.microsoft.com/office/drawing/2014/main" xmlns="" id="{B3BF392D-0234-4D92-AC84-EA4DCEAF0D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34" y="2200"/>
              <a:ext cx="0" cy="8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71">
            <a:extLst>
              <a:ext uri="{FF2B5EF4-FFF2-40B4-BE49-F238E27FC236}">
                <a16:creationId xmlns:a16="http://schemas.microsoft.com/office/drawing/2014/main" xmlns="" id="{41C0B8AB-5C7C-4A38-954F-8853DD0519CF}"/>
              </a:ext>
            </a:extLst>
          </p:cNvPr>
          <p:cNvGrpSpPr>
            <a:grpSpLocks/>
          </p:cNvGrpSpPr>
          <p:nvPr/>
        </p:nvGrpSpPr>
        <p:grpSpPr bwMode="auto">
          <a:xfrm>
            <a:off x="3259138" y="1882775"/>
            <a:ext cx="2587625" cy="228600"/>
            <a:chOff x="1600" y="2200"/>
            <a:chExt cx="1434" cy="89"/>
          </a:xfrm>
        </p:grpSpPr>
        <p:sp>
          <p:nvSpPr>
            <p:cNvPr id="40009" name="Line 72">
              <a:extLst>
                <a:ext uri="{FF2B5EF4-FFF2-40B4-BE49-F238E27FC236}">
                  <a16:creationId xmlns:a16="http://schemas.microsoft.com/office/drawing/2014/main" xmlns="" id="{E8FC6F6A-8274-4850-874C-4B25CF113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" y="2200"/>
              <a:ext cx="0" cy="89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0" name="Line 73">
              <a:extLst>
                <a:ext uri="{FF2B5EF4-FFF2-40B4-BE49-F238E27FC236}">
                  <a16:creationId xmlns:a16="http://schemas.microsoft.com/office/drawing/2014/main" xmlns="" id="{703F1C2B-EC41-41D4-8A6E-FBF1D1938E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" y="2289"/>
              <a:ext cx="1434" cy="0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11" name="Line 74">
              <a:extLst>
                <a:ext uri="{FF2B5EF4-FFF2-40B4-BE49-F238E27FC236}">
                  <a16:creationId xmlns:a16="http://schemas.microsoft.com/office/drawing/2014/main" xmlns="" id="{69BDC9D3-272D-40E0-AF5D-7B9600C43A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34" y="2200"/>
              <a:ext cx="0" cy="89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75">
            <a:extLst>
              <a:ext uri="{FF2B5EF4-FFF2-40B4-BE49-F238E27FC236}">
                <a16:creationId xmlns:a16="http://schemas.microsoft.com/office/drawing/2014/main" xmlns="" id="{9E0AA8C9-B6FE-4F81-BA43-A26E4349A658}"/>
              </a:ext>
            </a:extLst>
          </p:cNvPr>
          <p:cNvGrpSpPr>
            <a:grpSpLocks/>
          </p:cNvGrpSpPr>
          <p:nvPr/>
        </p:nvGrpSpPr>
        <p:grpSpPr bwMode="auto">
          <a:xfrm>
            <a:off x="3789363" y="1882775"/>
            <a:ext cx="2743200" cy="369888"/>
            <a:chOff x="1600" y="2200"/>
            <a:chExt cx="1434" cy="89"/>
          </a:xfrm>
        </p:grpSpPr>
        <p:sp>
          <p:nvSpPr>
            <p:cNvPr id="40006" name="Line 76">
              <a:extLst>
                <a:ext uri="{FF2B5EF4-FFF2-40B4-BE49-F238E27FC236}">
                  <a16:creationId xmlns:a16="http://schemas.microsoft.com/office/drawing/2014/main" xmlns="" id="{61F47118-2670-484D-BB51-837519EE7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" y="2200"/>
              <a:ext cx="0" cy="89"/>
            </a:xfrm>
            <a:prstGeom prst="line">
              <a:avLst/>
            </a:prstGeom>
            <a:noFill/>
            <a:ln w="38100">
              <a:solidFill>
                <a:srgbClr val="FBA1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7" name="Line 77">
              <a:extLst>
                <a:ext uri="{FF2B5EF4-FFF2-40B4-BE49-F238E27FC236}">
                  <a16:creationId xmlns:a16="http://schemas.microsoft.com/office/drawing/2014/main" xmlns="" id="{D30438A8-0B60-402A-AEDE-7C3E063B2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" y="2289"/>
              <a:ext cx="1434" cy="0"/>
            </a:xfrm>
            <a:prstGeom prst="line">
              <a:avLst/>
            </a:prstGeom>
            <a:noFill/>
            <a:ln w="38100">
              <a:solidFill>
                <a:srgbClr val="FBA1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8" name="Line 78">
              <a:extLst>
                <a:ext uri="{FF2B5EF4-FFF2-40B4-BE49-F238E27FC236}">
                  <a16:creationId xmlns:a16="http://schemas.microsoft.com/office/drawing/2014/main" xmlns="" id="{4D896860-6194-445F-B861-4AAD16213C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34" y="2200"/>
              <a:ext cx="0" cy="89"/>
            </a:xfrm>
            <a:prstGeom prst="line">
              <a:avLst/>
            </a:prstGeom>
            <a:noFill/>
            <a:ln w="38100">
              <a:solidFill>
                <a:srgbClr val="FBA1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79">
            <a:extLst>
              <a:ext uri="{FF2B5EF4-FFF2-40B4-BE49-F238E27FC236}">
                <a16:creationId xmlns:a16="http://schemas.microsoft.com/office/drawing/2014/main" xmlns="" id="{9894A0CC-3CE2-4FA3-B966-26D929BB18EA}"/>
              </a:ext>
            </a:extLst>
          </p:cNvPr>
          <p:cNvGrpSpPr>
            <a:grpSpLocks/>
          </p:cNvGrpSpPr>
          <p:nvPr/>
        </p:nvGrpSpPr>
        <p:grpSpPr bwMode="auto">
          <a:xfrm>
            <a:off x="4322763" y="1882775"/>
            <a:ext cx="2819400" cy="522288"/>
            <a:chOff x="1600" y="2200"/>
            <a:chExt cx="1434" cy="89"/>
          </a:xfrm>
        </p:grpSpPr>
        <p:sp>
          <p:nvSpPr>
            <p:cNvPr id="40003" name="Line 80">
              <a:extLst>
                <a:ext uri="{FF2B5EF4-FFF2-40B4-BE49-F238E27FC236}">
                  <a16:creationId xmlns:a16="http://schemas.microsoft.com/office/drawing/2014/main" xmlns="" id="{B768EABB-4030-436C-91DD-6C8FD4E706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" y="2200"/>
              <a:ext cx="0" cy="8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4" name="Line 81">
              <a:extLst>
                <a:ext uri="{FF2B5EF4-FFF2-40B4-BE49-F238E27FC236}">
                  <a16:creationId xmlns:a16="http://schemas.microsoft.com/office/drawing/2014/main" xmlns="" id="{F2D9E860-9D99-4176-912E-D922FB258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" y="2289"/>
              <a:ext cx="1434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5" name="Line 82">
              <a:extLst>
                <a:ext uri="{FF2B5EF4-FFF2-40B4-BE49-F238E27FC236}">
                  <a16:creationId xmlns:a16="http://schemas.microsoft.com/office/drawing/2014/main" xmlns="" id="{05502DA6-E52A-437C-9C72-A6D23CF462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34" y="2200"/>
              <a:ext cx="0" cy="8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83">
            <a:extLst>
              <a:ext uri="{FF2B5EF4-FFF2-40B4-BE49-F238E27FC236}">
                <a16:creationId xmlns:a16="http://schemas.microsoft.com/office/drawing/2014/main" xmlns="" id="{712BFF28-C0C8-4A17-8E9E-EB7CB4BCF087}"/>
              </a:ext>
            </a:extLst>
          </p:cNvPr>
          <p:cNvGrpSpPr>
            <a:grpSpLocks/>
          </p:cNvGrpSpPr>
          <p:nvPr/>
        </p:nvGrpSpPr>
        <p:grpSpPr bwMode="auto">
          <a:xfrm>
            <a:off x="4856163" y="1882775"/>
            <a:ext cx="2895600" cy="685800"/>
            <a:chOff x="1600" y="2200"/>
            <a:chExt cx="1434" cy="89"/>
          </a:xfrm>
        </p:grpSpPr>
        <p:sp>
          <p:nvSpPr>
            <p:cNvPr id="40000" name="Line 84">
              <a:extLst>
                <a:ext uri="{FF2B5EF4-FFF2-40B4-BE49-F238E27FC236}">
                  <a16:creationId xmlns:a16="http://schemas.microsoft.com/office/drawing/2014/main" xmlns="" id="{F55D2DF6-E017-4B41-B173-CDE7F3EE8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" y="2200"/>
              <a:ext cx="0" cy="89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1" name="Line 85">
              <a:extLst>
                <a:ext uri="{FF2B5EF4-FFF2-40B4-BE49-F238E27FC236}">
                  <a16:creationId xmlns:a16="http://schemas.microsoft.com/office/drawing/2014/main" xmlns="" id="{7991E2D3-1C9B-44A4-9629-85C8C3F3C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" y="2289"/>
              <a:ext cx="1434" cy="0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002" name="Line 86">
              <a:extLst>
                <a:ext uri="{FF2B5EF4-FFF2-40B4-BE49-F238E27FC236}">
                  <a16:creationId xmlns:a16="http://schemas.microsoft.com/office/drawing/2014/main" xmlns="" id="{730A1DAB-3439-4D21-8B63-3D55488150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34" y="2200"/>
              <a:ext cx="0" cy="89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Text Box 87">
            <a:extLst>
              <a:ext uri="{FF2B5EF4-FFF2-40B4-BE49-F238E27FC236}">
                <a16:creationId xmlns:a16="http://schemas.microsoft.com/office/drawing/2014/main" xmlns="" id="{2DA0B049-06C5-4837-9902-7C0B66C73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3375025"/>
            <a:ext cx="147478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取</a:t>
            </a:r>
            <a:r>
              <a:rPr lang="en-US" altLang="zh-CN" sz="20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d2=3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二趟分组：</a:t>
            </a:r>
          </a:p>
        </p:txBody>
      </p:sp>
      <p:grpSp>
        <p:nvGrpSpPr>
          <p:cNvPr id="12" name="Group 88">
            <a:extLst>
              <a:ext uri="{FF2B5EF4-FFF2-40B4-BE49-F238E27FC236}">
                <a16:creationId xmlns:a16="http://schemas.microsoft.com/office/drawing/2014/main" xmlns="" id="{67B5DEDE-ADBA-44D6-A0BD-A47931F0B6A0}"/>
              </a:ext>
            </a:extLst>
          </p:cNvPr>
          <p:cNvGrpSpPr>
            <a:grpSpLocks/>
          </p:cNvGrpSpPr>
          <p:nvPr/>
        </p:nvGrpSpPr>
        <p:grpSpPr bwMode="auto">
          <a:xfrm>
            <a:off x="2874963" y="3787775"/>
            <a:ext cx="4876800" cy="152400"/>
            <a:chOff x="1824" y="2160"/>
            <a:chExt cx="3072" cy="96"/>
          </a:xfrm>
        </p:grpSpPr>
        <p:sp>
          <p:nvSpPr>
            <p:cNvPr id="39995" name="Line 89">
              <a:extLst>
                <a:ext uri="{FF2B5EF4-FFF2-40B4-BE49-F238E27FC236}">
                  <a16:creationId xmlns:a16="http://schemas.microsoft.com/office/drawing/2014/main" xmlns="" id="{DE6505E9-D580-4FB4-AC6F-97A1BDE89B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164"/>
              <a:ext cx="0" cy="9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6" name="Line 90">
              <a:extLst>
                <a:ext uri="{FF2B5EF4-FFF2-40B4-BE49-F238E27FC236}">
                  <a16:creationId xmlns:a16="http://schemas.microsoft.com/office/drawing/2014/main" xmlns="" id="{966422BF-D5BE-4746-AB0F-9282BBE949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256"/>
              <a:ext cx="3072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7" name="Line 91">
              <a:extLst>
                <a:ext uri="{FF2B5EF4-FFF2-40B4-BE49-F238E27FC236}">
                  <a16:creationId xmlns:a16="http://schemas.microsoft.com/office/drawing/2014/main" xmlns="" id="{EB32E2CD-1573-4C26-9F37-DD028B73D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0" y="2160"/>
              <a:ext cx="0" cy="9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8" name="Line 92">
              <a:extLst>
                <a:ext uri="{FF2B5EF4-FFF2-40B4-BE49-F238E27FC236}">
                  <a16:creationId xmlns:a16="http://schemas.microsoft.com/office/drawing/2014/main" xmlns="" id="{FC2AAD46-4D73-4FEB-AEA4-9260B4AB3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0" y="2160"/>
              <a:ext cx="0" cy="9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9" name="Line 93">
              <a:extLst>
                <a:ext uri="{FF2B5EF4-FFF2-40B4-BE49-F238E27FC236}">
                  <a16:creationId xmlns:a16="http://schemas.microsoft.com/office/drawing/2014/main" xmlns="" id="{7B766269-599B-4D76-861C-7B0D5C114B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160"/>
              <a:ext cx="0" cy="9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94">
            <a:extLst>
              <a:ext uri="{FF2B5EF4-FFF2-40B4-BE49-F238E27FC236}">
                <a16:creationId xmlns:a16="http://schemas.microsoft.com/office/drawing/2014/main" xmlns="" id="{C80B8C62-617A-4190-950C-40B6D5EA8240}"/>
              </a:ext>
            </a:extLst>
          </p:cNvPr>
          <p:cNvGrpSpPr>
            <a:grpSpLocks/>
          </p:cNvGrpSpPr>
          <p:nvPr/>
        </p:nvGrpSpPr>
        <p:grpSpPr bwMode="auto">
          <a:xfrm>
            <a:off x="3300161" y="3787775"/>
            <a:ext cx="3325646" cy="381000"/>
            <a:chOff x="1802" y="3670"/>
            <a:chExt cx="1756" cy="104"/>
          </a:xfrm>
        </p:grpSpPr>
        <p:sp>
          <p:nvSpPr>
            <p:cNvPr id="39991" name="Line 95">
              <a:extLst>
                <a:ext uri="{FF2B5EF4-FFF2-40B4-BE49-F238E27FC236}">
                  <a16:creationId xmlns:a16="http://schemas.microsoft.com/office/drawing/2014/main" xmlns="" id="{C0477323-A561-4353-85FC-8C7A4B7DFC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8" y="3674"/>
              <a:ext cx="0" cy="100"/>
            </a:xfrm>
            <a:prstGeom prst="line">
              <a:avLst/>
            </a:prstGeom>
            <a:noFill/>
            <a:ln w="38100">
              <a:solidFill>
                <a:srgbClr val="FBA1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2" name="Line 96">
              <a:extLst>
                <a:ext uri="{FF2B5EF4-FFF2-40B4-BE49-F238E27FC236}">
                  <a16:creationId xmlns:a16="http://schemas.microsoft.com/office/drawing/2014/main" xmlns="" id="{1B7AE496-D5EC-448F-AE5E-E2E237AB3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2" y="3774"/>
              <a:ext cx="1756" cy="0"/>
            </a:xfrm>
            <a:prstGeom prst="line">
              <a:avLst/>
            </a:prstGeom>
            <a:noFill/>
            <a:ln w="38100">
              <a:solidFill>
                <a:srgbClr val="FBA1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3" name="Line 97">
              <a:extLst>
                <a:ext uri="{FF2B5EF4-FFF2-40B4-BE49-F238E27FC236}">
                  <a16:creationId xmlns:a16="http://schemas.microsoft.com/office/drawing/2014/main" xmlns="" id="{38B867D9-0240-4C85-B55B-E1A2EA230F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9" y="3670"/>
              <a:ext cx="0" cy="100"/>
            </a:xfrm>
            <a:prstGeom prst="line">
              <a:avLst/>
            </a:prstGeom>
            <a:noFill/>
            <a:ln w="38100">
              <a:solidFill>
                <a:srgbClr val="FBA1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4" name="Line 98">
              <a:extLst>
                <a:ext uri="{FF2B5EF4-FFF2-40B4-BE49-F238E27FC236}">
                  <a16:creationId xmlns:a16="http://schemas.microsoft.com/office/drawing/2014/main" xmlns="" id="{1283FE4F-0E30-45EB-A789-AB8E744CEC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9" y="3670"/>
              <a:ext cx="0" cy="100"/>
            </a:xfrm>
            <a:prstGeom prst="line">
              <a:avLst/>
            </a:prstGeom>
            <a:noFill/>
            <a:ln w="38100">
              <a:solidFill>
                <a:srgbClr val="FBA10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Group 99">
            <a:extLst>
              <a:ext uri="{FF2B5EF4-FFF2-40B4-BE49-F238E27FC236}">
                <a16:creationId xmlns:a16="http://schemas.microsoft.com/office/drawing/2014/main" xmlns="" id="{AAAEEEE0-6DCD-4E8B-BFD0-A974EB61160D}"/>
              </a:ext>
            </a:extLst>
          </p:cNvPr>
          <p:cNvGrpSpPr>
            <a:grpSpLocks/>
          </p:cNvGrpSpPr>
          <p:nvPr/>
        </p:nvGrpSpPr>
        <p:grpSpPr bwMode="auto">
          <a:xfrm>
            <a:off x="3921125" y="3787775"/>
            <a:ext cx="3297238" cy="609600"/>
            <a:chOff x="1808" y="3670"/>
            <a:chExt cx="1741" cy="104"/>
          </a:xfrm>
        </p:grpSpPr>
        <p:sp>
          <p:nvSpPr>
            <p:cNvPr id="39987" name="Line 100">
              <a:extLst>
                <a:ext uri="{FF2B5EF4-FFF2-40B4-BE49-F238E27FC236}">
                  <a16:creationId xmlns:a16="http://schemas.microsoft.com/office/drawing/2014/main" xmlns="" id="{EF01A8EA-EE80-4C5D-8573-2519278E0D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8" y="3674"/>
              <a:ext cx="0" cy="1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8" name="Line 101">
              <a:extLst>
                <a:ext uri="{FF2B5EF4-FFF2-40B4-BE49-F238E27FC236}">
                  <a16:creationId xmlns:a16="http://schemas.microsoft.com/office/drawing/2014/main" xmlns="" id="{4C44A061-CA57-451B-AF88-DD185806D9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8" y="3774"/>
              <a:ext cx="174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89" name="Line 102">
              <a:extLst>
                <a:ext uri="{FF2B5EF4-FFF2-40B4-BE49-F238E27FC236}">
                  <a16:creationId xmlns:a16="http://schemas.microsoft.com/office/drawing/2014/main" xmlns="" id="{29B8D67A-D18C-44E9-9A7E-A54766914E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9" y="3670"/>
              <a:ext cx="0" cy="1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90" name="Line 103">
              <a:extLst>
                <a:ext uri="{FF2B5EF4-FFF2-40B4-BE49-F238E27FC236}">
                  <a16:creationId xmlns:a16="http://schemas.microsoft.com/office/drawing/2014/main" xmlns="" id="{7BFA2A0B-466F-4FA7-AE48-2CA4ECA46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9" y="3672"/>
              <a:ext cx="0" cy="1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" name="Group 104">
            <a:extLst>
              <a:ext uri="{FF2B5EF4-FFF2-40B4-BE49-F238E27FC236}">
                <a16:creationId xmlns:a16="http://schemas.microsoft.com/office/drawing/2014/main" xmlns="" id="{C82254F6-B6A5-49F0-82B0-1AA8DC81A7CA}"/>
              </a:ext>
            </a:extLst>
          </p:cNvPr>
          <p:cNvGrpSpPr>
            <a:grpSpLocks/>
          </p:cNvGrpSpPr>
          <p:nvPr/>
        </p:nvGrpSpPr>
        <p:grpSpPr bwMode="auto">
          <a:xfrm>
            <a:off x="2951163" y="5692775"/>
            <a:ext cx="4876800" cy="152400"/>
            <a:chOff x="1920" y="3360"/>
            <a:chExt cx="3072" cy="96"/>
          </a:xfrm>
        </p:grpSpPr>
        <p:sp>
          <p:nvSpPr>
            <p:cNvPr id="39976" name="Line 105">
              <a:extLst>
                <a:ext uri="{FF2B5EF4-FFF2-40B4-BE49-F238E27FC236}">
                  <a16:creationId xmlns:a16="http://schemas.microsoft.com/office/drawing/2014/main" xmlns="" id="{5D437CBE-8689-4777-B417-E97ADA8FB8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3456"/>
              <a:ext cx="3072" cy="0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7" name="Line 106">
              <a:extLst>
                <a:ext uri="{FF2B5EF4-FFF2-40B4-BE49-F238E27FC236}">
                  <a16:creationId xmlns:a16="http://schemas.microsoft.com/office/drawing/2014/main" xmlns="" id="{5E1CB8C3-C41F-4170-B5D2-93523AB780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3360"/>
              <a:ext cx="0" cy="96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8" name="Line 107">
              <a:extLst>
                <a:ext uri="{FF2B5EF4-FFF2-40B4-BE49-F238E27FC236}">
                  <a16:creationId xmlns:a16="http://schemas.microsoft.com/office/drawing/2014/main" xmlns="" id="{2F9DAFB0-F0BA-49C4-B481-3704483D5B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8" y="3360"/>
              <a:ext cx="0" cy="96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9" name="Line 108">
              <a:extLst>
                <a:ext uri="{FF2B5EF4-FFF2-40B4-BE49-F238E27FC236}">
                  <a16:creationId xmlns:a16="http://schemas.microsoft.com/office/drawing/2014/main" xmlns="" id="{7B64233A-3C98-44AA-9713-AA82CA43AC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3360"/>
              <a:ext cx="0" cy="96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80" name="Line 109">
              <a:extLst>
                <a:ext uri="{FF2B5EF4-FFF2-40B4-BE49-F238E27FC236}">
                  <a16:creationId xmlns:a16="http://schemas.microsoft.com/office/drawing/2014/main" xmlns="" id="{DB66C001-6E58-4798-9142-AA962B4A56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3360"/>
              <a:ext cx="0" cy="96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81" name="Line 110">
              <a:extLst>
                <a:ext uri="{FF2B5EF4-FFF2-40B4-BE49-F238E27FC236}">
                  <a16:creationId xmlns:a16="http://schemas.microsoft.com/office/drawing/2014/main" xmlns="" id="{919E6860-30FB-42F6-AF47-77ECEEEDA2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3360"/>
              <a:ext cx="0" cy="96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82" name="Line 111">
              <a:extLst>
                <a:ext uri="{FF2B5EF4-FFF2-40B4-BE49-F238E27FC236}">
                  <a16:creationId xmlns:a16="http://schemas.microsoft.com/office/drawing/2014/main" xmlns="" id="{12F0B12A-3D40-49C3-B87D-B2A6B6B03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3360"/>
              <a:ext cx="0" cy="96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83" name="Line 112">
              <a:extLst>
                <a:ext uri="{FF2B5EF4-FFF2-40B4-BE49-F238E27FC236}">
                  <a16:creationId xmlns:a16="http://schemas.microsoft.com/office/drawing/2014/main" xmlns="" id="{729BA010-9EFC-481B-8F68-4545BF0A1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0" y="3360"/>
              <a:ext cx="0" cy="96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84" name="Line 113">
              <a:extLst>
                <a:ext uri="{FF2B5EF4-FFF2-40B4-BE49-F238E27FC236}">
                  <a16:creationId xmlns:a16="http://schemas.microsoft.com/office/drawing/2014/main" xmlns="" id="{5B071F74-81F5-4D62-BA3C-87A08CF1E5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3360"/>
              <a:ext cx="0" cy="96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85" name="Line 114">
              <a:extLst>
                <a:ext uri="{FF2B5EF4-FFF2-40B4-BE49-F238E27FC236}">
                  <a16:creationId xmlns:a16="http://schemas.microsoft.com/office/drawing/2014/main" xmlns="" id="{425D1B6F-BDD3-4520-A763-A6E368E37C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3360"/>
              <a:ext cx="0" cy="96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86" name="Line 115">
              <a:extLst>
                <a:ext uri="{FF2B5EF4-FFF2-40B4-BE49-F238E27FC236}">
                  <a16:creationId xmlns:a16="http://schemas.microsoft.com/office/drawing/2014/main" xmlns="" id="{5C870AE1-0597-4EEB-BB01-7F169E41CC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2" y="3360"/>
              <a:ext cx="0" cy="96"/>
            </a:xfrm>
            <a:prstGeom prst="line">
              <a:avLst/>
            </a:prstGeom>
            <a:noFill/>
            <a:ln w="38100">
              <a:solidFill>
                <a:srgbClr val="FF66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9955" name="Line 116">
            <a:extLst>
              <a:ext uri="{FF2B5EF4-FFF2-40B4-BE49-F238E27FC236}">
                <a16:creationId xmlns:a16="http://schemas.microsoft.com/office/drawing/2014/main" xmlns="" id="{BF8B8142-0E29-4847-BC86-5650057B7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7789" y="108311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6" name="Group 117">
            <a:extLst>
              <a:ext uri="{FF2B5EF4-FFF2-40B4-BE49-F238E27FC236}">
                <a16:creationId xmlns:a16="http://schemas.microsoft.com/office/drawing/2014/main" xmlns="" id="{99CB6456-6035-4138-8890-158455EEC3AA}"/>
              </a:ext>
            </a:extLst>
          </p:cNvPr>
          <p:cNvGrpSpPr>
            <a:grpSpLocks/>
          </p:cNvGrpSpPr>
          <p:nvPr/>
        </p:nvGrpSpPr>
        <p:grpSpPr bwMode="auto">
          <a:xfrm>
            <a:off x="2563813" y="1525588"/>
            <a:ext cx="5378450" cy="430212"/>
            <a:chOff x="1628" y="817"/>
            <a:chExt cx="3388" cy="271"/>
          </a:xfrm>
        </p:grpSpPr>
        <p:sp>
          <p:nvSpPr>
            <p:cNvPr id="39974" name="Text Box 118">
              <a:extLst>
                <a:ext uri="{FF2B5EF4-FFF2-40B4-BE49-F238E27FC236}">
                  <a16:creationId xmlns:a16="http://schemas.microsoft.com/office/drawing/2014/main" xmlns="" id="{8B7602B5-9BF2-47D4-AAF8-B06033734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8" y="817"/>
              <a:ext cx="338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49  38  65  97  76  13  27   4</a:t>
              </a: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9</a:t>
              </a:r>
              <a:r>
                <a:rPr lang="zh-CN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   55   4</a:t>
              </a:r>
              <a:endParaRPr lang="en-US" altLang="zh-CN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9975" name="Line 119">
              <a:extLst>
                <a:ext uri="{FF2B5EF4-FFF2-40B4-BE49-F238E27FC236}">
                  <a16:creationId xmlns:a16="http://schemas.microsoft.com/office/drawing/2014/main" xmlns="" id="{D02B4350-9788-407A-AD74-81A2673709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0" y="86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" name="Group 120">
            <a:extLst>
              <a:ext uri="{FF2B5EF4-FFF2-40B4-BE49-F238E27FC236}">
                <a16:creationId xmlns:a16="http://schemas.microsoft.com/office/drawing/2014/main" xmlns="" id="{4B7F4AE0-7598-4CA5-9683-29740BB733C5}"/>
              </a:ext>
            </a:extLst>
          </p:cNvPr>
          <p:cNvGrpSpPr>
            <a:grpSpLocks/>
          </p:cNvGrpSpPr>
          <p:nvPr/>
        </p:nvGrpSpPr>
        <p:grpSpPr bwMode="auto">
          <a:xfrm>
            <a:off x="2609850" y="2857500"/>
            <a:ext cx="5378450" cy="388938"/>
            <a:chOff x="1657" y="1656"/>
            <a:chExt cx="3388" cy="245"/>
          </a:xfrm>
        </p:grpSpPr>
        <p:sp>
          <p:nvSpPr>
            <p:cNvPr id="39972" name="Text Box 121">
              <a:extLst>
                <a:ext uri="{FF2B5EF4-FFF2-40B4-BE49-F238E27FC236}">
                  <a16:creationId xmlns:a16="http://schemas.microsoft.com/office/drawing/2014/main" xmlns="" id="{738AF8F6-10E7-43A0-AECE-884DFF3E40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7" y="1656"/>
              <a:ext cx="3388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zh-CN" sz="20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13</a:t>
              </a:r>
              <a:r>
                <a:rPr lang="zh-CN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zh-CN" sz="2000" b="1" dirty="0">
                  <a:solidFill>
                    <a:srgbClr val="EA5DED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27</a:t>
              </a:r>
              <a:r>
                <a:rPr lang="zh-CN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zh-CN" sz="2000" b="1" dirty="0">
                  <a:solidFill>
                    <a:schemeClr val="accent2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en-US" altLang="zh-CN" sz="2000" b="1" dirty="0">
                  <a:solidFill>
                    <a:schemeClr val="accent2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9</a:t>
              </a:r>
              <a:r>
                <a:rPr lang="zh-CN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zh-CN" sz="2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55</a:t>
              </a:r>
              <a:r>
                <a:rPr lang="zh-CN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zh-CN" sz="2000" b="1" dirty="0">
                  <a:solidFill>
                    <a:srgbClr val="99003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zh-CN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zh-CN" altLang="zh-CN" sz="20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49</a:t>
              </a:r>
              <a:r>
                <a:rPr lang="zh-CN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zh-CN" sz="2000" b="1" dirty="0">
                  <a:solidFill>
                    <a:srgbClr val="EA5DED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38</a:t>
              </a:r>
              <a:r>
                <a:rPr lang="zh-CN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zh-CN" altLang="zh-CN" sz="2000" b="1" dirty="0">
                  <a:solidFill>
                    <a:schemeClr val="accent2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65</a:t>
              </a:r>
              <a:r>
                <a:rPr lang="zh-CN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zh-CN" altLang="zh-CN" sz="2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97</a:t>
              </a:r>
              <a:r>
                <a:rPr lang="zh-CN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zh-CN" sz="2000" b="1" dirty="0">
                  <a:solidFill>
                    <a:srgbClr val="990033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76</a:t>
              </a:r>
              <a:endParaRPr lang="en-US" altLang="zh-CN" sz="2000" b="1" dirty="0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9973" name="Line 122">
              <a:extLst>
                <a:ext uri="{FF2B5EF4-FFF2-40B4-BE49-F238E27FC236}">
                  <a16:creationId xmlns:a16="http://schemas.microsoft.com/office/drawing/2014/main" xmlns="" id="{DB221C29-1D67-49F2-A9AB-E6DB157B4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2" y="1692"/>
              <a:ext cx="144" cy="0"/>
            </a:xfrm>
            <a:prstGeom prst="lin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" name="Group 123">
            <a:extLst>
              <a:ext uri="{FF2B5EF4-FFF2-40B4-BE49-F238E27FC236}">
                <a16:creationId xmlns:a16="http://schemas.microsoft.com/office/drawing/2014/main" xmlns="" id="{493E9284-CBA5-48FE-97D6-8C88943C6BF1}"/>
              </a:ext>
            </a:extLst>
          </p:cNvPr>
          <p:cNvGrpSpPr>
            <a:grpSpLocks/>
          </p:cNvGrpSpPr>
          <p:nvPr/>
        </p:nvGrpSpPr>
        <p:grpSpPr bwMode="auto">
          <a:xfrm>
            <a:off x="2636838" y="3438525"/>
            <a:ext cx="5378450" cy="430213"/>
            <a:chOff x="1657" y="1656"/>
            <a:chExt cx="3388" cy="271"/>
          </a:xfrm>
        </p:grpSpPr>
        <p:sp>
          <p:nvSpPr>
            <p:cNvPr id="39970" name="Text Box 124">
              <a:extLst>
                <a:ext uri="{FF2B5EF4-FFF2-40B4-BE49-F238E27FC236}">
                  <a16:creationId xmlns:a16="http://schemas.microsoft.com/office/drawing/2014/main" xmlns="" id="{87C17671-2351-4C5C-A5DB-64993D531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7" y="1656"/>
              <a:ext cx="338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13  27  4</a:t>
              </a: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9</a:t>
              </a:r>
              <a:r>
                <a:rPr lang="zh-CN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  55  4   49  38   65   97  76</a:t>
              </a:r>
              <a:endParaRPr lang="en-US" altLang="zh-CN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9971" name="Line 125">
              <a:extLst>
                <a:ext uri="{FF2B5EF4-FFF2-40B4-BE49-F238E27FC236}">
                  <a16:creationId xmlns:a16="http://schemas.microsoft.com/office/drawing/2014/main" xmlns="" id="{FE7F0E37-86A6-410F-B5BB-640695318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4" y="169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9" name="Group 126">
            <a:extLst>
              <a:ext uri="{FF2B5EF4-FFF2-40B4-BE49-F238E27FC236}">
                <a16:creationId xmlns:a16="http://schemas.microsoft.com/office/drawing/2014/main" xmlns="" id="{A99B2F43-BBCA-4479-9B13-59F030340425}"/>
              </a:ext>
            </a:extLst>
          </p:cNvPr>
          <p:cNvGrpSpPr>
            <a:grpSpLocks/>
          </p:cNvGrpSpPr>
          <p:nvPr/>
        </p:nvGrpSpPr>
        <p:grpSpPr bwMode="auto">
          <a:xfrm>
            <a:off x="2709863" y="4597401"/>
            <a:ext cx="5378450" cy="388938"/>
            <a:chOff x="1720" y="2752"/>
            <a:chExt cx="3388" cy="245"/>
          </a:xfrm>
        </p:grpSpPr>
        <p:sp>
          <p:nvSpPr>
            <p:cNvPr id="39968" name="Text Box 127">
              <a:extLst>
                <a:ext uri="{FF2B5EF4-FFF2-40B4-BE49-F238E27FC236}">
                  <a16:creationId xmlns:a16="http://schemas.microsoft.com/office/drawing/2014/main" xmlns="" id="{86138681-E7F0-4482-A0F5-E23DB5E6F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0" y="2752"/>
              <a:ext cx="3388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zh-CN" sz="2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13</a:t>
              </a:r>
              <a:r>
                <a:rPr lang="zh-CN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zh-CN" sz="2000" b="1" dirty="0">
                  <a:solidFill>
                    <a:schemeClr val="accent2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zh-CN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zh-CN" altLang="zh-CN" sz="20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en-US" altLang="zh-CN" sz="20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9</a:t>
              </a:r>
              <a:r>
                <a:rPr lang="zh-CN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zh-CN" sz="2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38</a:t>
              </a:r>
              <a:r>
                <a:rPr lang="zh-CN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zh-CN" sz="2000" b="1" dirty="0">
                  <a:solidFill>
                    <a:schemeClr val="accent2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27</a:t>
              </a:r>
              <a:r>
                <a:rPr lang="zh-CN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zh-CN" sz="20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49</a:t>
              </a:r>
              <a:r>
                <a:rPr lang="zh-CN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zh-CN" sz="2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55</a:t>
              </a:r>
              <a:r>
                <a:rPr lang="zh-CN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zh-CN" altLang="zh-CN" sz="2000" b="1" dirty="0">
                  <a:solidFill>
                    <a:schemeClr val="accent2">
                      <a:lumMod val="7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65</a:t>
              </a:r>
              <a:r>
                <a:rPr lang="zh-CN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zh-CN" sz="20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97</a:t>
              </a:r>
              <a:r>
                <a:rPr lang="zh-CN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zh-CN" sz="2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76</a:t>
              </a:r>
              <a:endParaRPr lang="en-US" altLang="zh-CN" sz="2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9969" name="Line 128">
              <a:extLst>
                <a:ext uri="{FF2B5EF4-FFF2-40B4-BE49-F238E27FC236}">
                  <a16:creationId xmlns:a16="http://schemas.microsoft.com/office/drawing/2014/main" xmlns="" id="{075FEA9F-ABA5-491B-ADA4-635C25F640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4" y="2784"/>
              <a:ext cx="1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" name="Group 129">
            <a:extLst>
              <a:ext uri="{FF2B5EF4-FFF2-40B4-BE49-F238E27FC236}">
                <a16:creationId xmlns:a16="http://schemas.microsoft.com/office/drawing/2014/main" xmlns="" id="{B462D478-6CD9-43A1-8509-88261A191DB4}"/>
              </a:ext>
            </a:extLst>
          </p:cNvPr>
          <p:cNvGrpSpPr>
            <a:grpSpLocks/>
          </p:cNvGrpSpPr>
          <p:nvPr/>
        </p:nvGrpSpPr>
        <p:grpSpPr bwMode="auto">
          <a:xfrm>
            <a:off x="2722563" y="5334000"/>
            <a:ext cx="5378450" cy="430213"/>
            <a:chOff x="1720" y="2752"/>
            <a:chExt cx="3388" cy="271"/>
          </a:xfrm>
        </p:grpSpPr>
        <p:sp>
          <p:nvSpPr>
            <p:cNvPr id="39966" name="Text Box 130">
              <a:extLst>
                <a:ext uri="{FF2B5EF4-FFF2-40B4-BE49-F238E27FC236}">
                  <a16:creationId xmlns:a16="http://schemas.microsoft.com/office/drawing/2014/main" xmlns="" id="{13F48423-3C48-4169-ABEF-DB2FA7B07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0" y="2752"/>
              <a:ext cx="338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13  4   4</a:t>
              </a: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9</a:t>
              </a:r>
              <a:r>
                <a:rPr lang="zh-CN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  38  27  49  55   65   97  76</a:t>
              </a:r>
              <a:endParaRPr lang="en-US" altLang="zh-CN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9967" name="Line 131">
              <a:extLst>
                <a:ext uri="{FF2B5EF4-FFF2-40B4-BE49-F238E27FC236}">
                  <a16:creationId xmlns:a16="http://schemas.microsoft.com/office/drawing/2014/main" xmlns="" id="{28CCC699-A72E-4CB5-A0B8-AB24ED12C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78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" name="Group 132">
            <a:extLst>
              <a:ext uri="{FF2B5EF4-FFF2-40B4-BE49-F238E27FC236}">
                <a16:creationId xmlns:a16="http://schemas.microsoft.com/office/drawing/2014/main" xmlns="" id="{EF543838-0376-4C3C-A7C8-313E66D3ED72}"/>
              </a:ext>
            </a:extLst>
          </p:cNvPr>
          <p:cNvGrpSpPr>
            <a:grpSpLocks/>
          </p:cNvGrpSpPr>
          <p:nvPr/>
        </p:nvGrpSpPr>
        <p:grpSpPr bwMode="auto">
          <a:xfrm>
            <a:off x="2798763" y="6156325"/>
            <a:ext cx="5378450" cy="430213"/>
            <a:chOff x="1776" y="3734"/>
            <a:chExt cx="3388" cy="271"/>
          </a:xfrm>
        </p:grpSpPr>
        <p:sp>
          <p:nvSpPr>
            <p:cNvPr id="39964" name="Text Box 133">
              <a:extLst>
                <a:ext uri="{FF2B5EF4-FFF2-40B4-BE49-F238E27FC236}">
                  <a16:creationId xmlns:a16="http://schemas.microsoft.com/office/drawing/2014/main" xmlns="" id="{A0BFDEB6-B6D2-4404-A323-C9232356C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3734"/>
              <a:ext cx="338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4  13  27  38  4</a:t>
              </a: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9</a:t>
              </a:r>
              <a:r>
                <a:rPr lang="zh-CN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  49   55   65  76   97</a:t>
              </a:r>
              <a:endParaRPr lang="en-US" altLang="zh-CN" sz="2000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9965" name="Line 134">
              <a:extLst>
                <a:ext uri="{FF2B5EF4-FFF2-40B4-BE49-F238E27FC236}">
                  <a16:creationId xmlns:a16="http://schemas.microsoft.com/office/drawing/2014/main" xmlns="" id="{EC9BB423-2194-4050-AEE7-EB0C73B4B2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4" y="3780"/>
              <a:ext cx="1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7" name="AutoShape 60">
            <a:extLst>
              <a:ext uri="{FF2B5EF4-FFF2-40B4-BE49-F238E27FC236}">
                <a16:creationId xmlns:a16="http://schemas.microsoft.com/office/drawing/2014/main" xmlns="" id="{307BBE11-9B7C-48C8-8820-06FE95CFB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81000"/>
            <a:ext cx="1905000" cy="990600"/>
          </a:xfrm>
          <a:prstGeom prst="flowChartConnector">
            <a:avLst/>
          </a:prstGeom>
          <a:solidFill>
            <a:srgbClr val="FFFFE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2">
              <a:schemeClr val="bg2"/>
            </a:prstShdw>
          </a:effec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000" b="1">
                <a:latin typeface="Tahoma" panose="020B0604030504040204" pitchFamily="34" charset="0"/>
                <a:ea typeface="黑体" panose="02010609060101010101" pitchFamily="49" charset="-122"/>
              </a:rPr>
              <a:t>不稳定的排序方法</a:t>
            </a:r>
          </a:p>
        </p:txBody>
      </p:sp>
      <p:pic>
        <p:nvPicPr>
          <p:cNvPr id="79" name="Picture 51" descr="navigate-up256">
            <a:hlinkClick r:id="rId3" action="ppaction://hlinksldjump"/>
            <a:extLst>
              <a:ext uri="{FF2B5EF4-FFF2-40B4-BE49-F238E27FC236}">
                <a16:creationId xmlns:a16="http://schemas.microsoft.com/office/drawing/2014/main" xmlns="" id="{CFB89B10-7A57-4D26-925E-4E86F983D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9225" y="5673725"/>
            <a:ext cx="5207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29" grpId="0" autoUpdateAnimBg="0"/>
      <p:bldP spid="77" grpId="0" build="p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xmlns="" id="{7ACE2AF9-5B55-4040-81C7-EA357ED0B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插入排序                                                          希尔排序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65973F19-C2C7-4EC7-A3B9-5B9ACA054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8100" y="915988"/>
            <a:ext cx="9278938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5042"/>
                </a:solidFill>
              </a:rPr>
              <a:t>void ShellInsert ( SqList &amp;L, int dk ) 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/>
              <a:t>   for ( </a:t>
            </a:r>
            <a:r>
              <a:rPr lang="en-US" altLang="zh-CN" b="1">
                <a:solidFill>
                  <a:srgbClr val="840C26"/>
                </a:solidFill>
              </a:rPr>
              <a:t>i=dk+1</a:t>
            </a:r>
            <a:r>
              <a:rPr lang="en-US" altLang="zh-CN" b="1"/>
              <a:t>; i&lt;=n; </a:t>
            </a:r>
            <a:r>
              <a:rPr lang="en-US" altLang="zh-CN" b="1">
                <a:solidFill>
                  <a:srgbClr val="FF0000"/>
                </a:solidFill>
              </a:rPr>
              <a:t>++i</a:t>
            </a:r>
            <a:r>
              <a:rPr lang="en-US" altLang="zh-CN" b="1"/>
              <a:t> 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/>
              <a:t>      </a:t>
            </a:r>
            <a:r>
              <a:rPr lang="en-US" altLang="zh-CN" b="1">
                <a:solidFill>
                  <a:srgbClr val="F38517"/>
                </a:solidFill>
              </a:rPr>
              <a:t>if ( L.r[i].key&lt; L.r[</a:t>
            </a:r>
            <a:r>
              <a:rPr lang="en-US" altLang="zh-CN" b="1">
                <a:solidFill>
                  <a:srgbClr val="840C26"/>
                </a:solidFill>
              </a:rPr>
              <a:t>i-dk</a:t>
            </a:r>
            <a:r>
              <a:rPr lang="en-US" altLang="zh-CN" b="1">
                <a:solidFill>
                  <a:srgbClr val="F38517"/>
                </a:solidFill>
              </a:rPr>
              <a:t>].key) </a:t>
            </a:r>
            <a:r>
              <a:rPr lang="en-US" altLang="zh-CN" sz="2400" b="1">
                <a:solidFill>
                  <a:srgbClr val="F38517"/>
                </a:solidFill>
              </a:rPr>
              <a:t>//</a:t>
            </a:r>
            <a:r>
              <a:rPr lang="zh-CN" altLang="en-US" sz="2400" b="1">
                <a:solidFill>
                  <a:srgbClr val="F38517"/>
                </a:solidFill>
              </a:rPr>
              <a:t>将</a:t>
            </a:r>
            <a:r>
              <a:rPr lang="en-US" altLang="zh-CN" sz="2400" b="1">
                <a:solidFill>
                  <a:srgbClr val="F38517"/>
                </a:solidFill>
              </a:rPr>
              <a:t>L.r[i]</a:t>
            </a:r>
            <a:r>
              <a:rPr lang="zh-CN" altLang="en-US" sz="2400" b="1">
                <a:solidFill>
                  <a:srgbClr val="F38517"/>
                </a:solidFill>
              </a:rPr>
              <a:t>插入有序子序列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/>
              <a:t>      </a:t>
            </a:r>
            <a:r>
              <a:rPr lang="en-US" altLang="zh-CN" b="1">
                <a:solidFill>
                  <a:srgbClr val="F38517"/>
                </a:solidFill>
              </a:rPr>
              <a:t>{ </a:t>
            </a:r>
            <a:r>
              <a:rPr lang="en-US" altLang="zh-CN" b="1"/>
              <a:t>L.r[0] = L.r[i];            // </a:t>
            </a:r>
            <a:r>
              <a:rPr lang="zh-CN" altLang="en-US" b="1"/>
              <a:t>暂存在</a:t>
            </a:r>
            <a:r>
              <a:rPr lang="en-US" altLang="zh-CN" b="1"/>
              <a:t>L.r[0]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/>
              <a:t>        for (</a:t>
            </a:r>
            <a:r>
              <a:rPr lang="en-US" altLang="zh-CN" b="1">
                <a:solidFill>
                  <a:srgbClr val="840C26"/>
                </a:solidFill>
              </a:rPr>
              <a:t>j=i-dk</a:t>
            </a:r>
            <a:r>
              <a:rPr lang="en-US" altLang="zh-CN" b="1"/>
              <a:t>; j&gt;0&amp;&amp;(L.r[0].key&lt;L.r[j].key);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/>
              <a:t>                </a:t>
            </a:r>
            <a:r>
              <a:rPr lang="en-US" altLang="zh-CN" b="1">
                <a:solidFill>
                  <a:srgbClr val="840C26"/>
                </a:solidFill>
              </a:rPr>
              <a:t>j-=dk</a:t>
            </a:r>
            <a:r>
              <a:rPr lang="en-US" altLang="zh-CN" b="1"/>
              <a:t>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/>
              <a:t>           L.r[</a:t>
            </a:r>
            <a:r>
              <a:rPr lang="en-US" altLang="zh-CN" b="1">
                <a:solidFill>
                  <a:srgbClr val="840C26"/>
                </a:solidFill>
              </a:rPr>
              <a:t>j+dk</a:t>
            </a:r>
            <a:r>
              <a:rPr lang="en-US" altLang="zh-CN" b="1"/>
              <a:t>] = L.r[j]; // </a:t>
            </a:r>
            <a:r>
              <a:rPr lang="zh-CN" altLang="en-US" b="1"/>
              <a:t>记录后移查找插入位置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/>
              <a:t>        </a:t>
            </a:r>
            <a:r>
              <a:rPr lang="en-US" altLang="zh-CN" b="1"/>
              <a:t>L.r[</a:t>
            </a:r>
            <a:r>
              <a:rPr lang="en-US" altLang="zh-CN" b="1">
                <a:solidFill>
                  <a:srgbClr val="840C26"/>
                </a:solidFill>
              </a:rPr>
              <a:t>j+dk</a:t>
            </a:r>
            <a:r>
              <a:rPr lang="en-US" altLang="zh-CN" b="1"/>
              <a:t>] = L.r[0];                // </a:t>
            </a:r>
            <a:r>
              <a:rPr lang="zh-CN" altLang="en-US" b="1"/>
              <a:t>插入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/>
              <a:t>      </a:t>
            </a:r>
            <a:r>
              <a:rPr lang="en-US" altLang="zh-CN" b="1">
                <a:solidFill>
                  <a:srgbClr val="F38517"/>
                </a:solidFill>
              </a:rPr>
              <a:t>} // if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5042"/>
                </a:solidFill>
              </a:rPr>
              <a:t>} // ShellInsert</a:t>
            </a:r>
            <a:endParaRPr lang="en-US" altLang="zh-CN" b="1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621B8765-0D55-4E03-83BE-D2B0DA96C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41" y="3709115"/>
            <a:ext cx="7696200" cy="2564193"/>
          </a:xfrm>
          <a:prstGeom prst="rect">
            <a:avLst/>
          </a:prstGeom>
          <a:solidFill>
            <a:srgbClr val="FFFFE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  <a:softEdge rad="31750"/>
          </a:effectLst>
        </p:spPr>
        <p:txBody>
          <a:bodyPr anchor="ctr"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楷体_GB2312" pitchFamily="49" charset="-122"/>
              </a:rPr>
              <a:t>本算法是对顺序表</a:t>
            </a:r>
            <a:r>
              <a:rPr lang="en-US" altLang="zh-CN" sz="2800" b="1" dirty="0">
                <a:latin typeface="楷体_GB2312" pitchFamily="49" charset="-122"/>
              </a:rPr>
              <a:t>L</a:t>
            </a:r>
            <a:r>
              <a:rPr lang="zh-CN" altLang="en-US" sz="2800" b="1" dirty="0">
                <a:latin typeface="楷体_GB2312" pitchFamily="49" charset="-122"/>
              </a:rPr>
              <a:t>作一趟希尔插入排序</a:t>
            </a:r>
            <a:r>
              <a:rPr lang="en-US" altLang="zh-CN" sz="2800" b="1" dirty="0">
                <a:latin typeface="楷体_GB2312" pitchFamily="49" charset="-122"/>
              </a:rPr>
              <a:t>,</a:t>
            </a:r>
            <a:r>
              <a:rPr lang="zh-CN" altLang="en-US" sz="2800" b="1" dirty="0">
                <a:latin typeface="楷体_GB2312" pitchFamily="49" charset="-122"/>
              </a:rPr>
              <a:t>和一趟直接插入排序相比，作了如下修改：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楷体_GB2312" pitchFamily="49" charset="-122"/>
              </a:rPr>
              <a:t>(1)</a:t>
            </a:r>
            <a:r>
              <a:rPr lang="zh-CN" altLang="en-US" sz="2800" b="1" dirty="0">
                <a:latin typeface="楷体_GB2312" pitchFamily="49" charset="-122"/>
              </a:rPr>
              <a:t>前后记录位置的增量是</a:t>
            </a:r>
            <a:r>
              <a:rPr lang="en-US" altLang="zh-CN" sz="2800" b="1" dirty="0" err="1">
                <a:latin typeface="楷体_GB2312" pitchFamily="49" charset="-122"/>
              </a:rPr>
              <a:t>dk</a:t>
            </a:r>
            <a:r>
              <a:rPr lang="zh-CN" altLang="en-US" sz="2800" b="1" dirty="0">
                <a:latin typeface="楷体_GB2312" pitchFamily="49" charset="-122"/>
              </a:rPr>
              <a:t>，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</a:rPr>
              <a:t>不是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</a:rPr>
              <a:t>1</a:t>
            </a:r>
            <a:r>
              <a:rPr lang="zh-CN" altLang="en-US" sz="2800" b="1" dirty="0">
                <a:latin typeface="楷体_GB2312" pitchFamily="49" charset="-122"/>
              </a:rPr>
              <a:t>；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楷体_GB2312" pitchFamily="49" charset="-122"/>
              </a:rPr>
              <a:t>(2)r[0]</a:t>
            </a:r>
            <a:r>
              <a:rPr lang="zh-CN" altLang="en-US" sz="2800" b="1" dirty="0">
                <a:latin typeface="楷体_GB2312" pitchFamily="49" charset="-122"/>
              </a:rPr>
              <a:t>只是暂存单元，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</a:rPr>
              <a:t>不是哨兵</a:t>
            </a:r>
            <a:r>
              <a:rPr lang="zh-CN" altLang="en-US" sz="2800" b="1" dirty="0">
                <a:latin typeface="楷体_GB2312" pitchFamily="49" charset="-122"/>
              </a:rPr>
              <a:t>。当</a:t>
            </a:r>
            <a:r>
              <a:rPr lang="en-US" altLang="zh-CN" sz="2800" b="1" dirty="0">
                <a:latin typeface="楷体_GB2312" pitchFamily="49" charset="-122"/>
              </a:rPr>
              <a:t>j&lt;=0</a:t>
            </a:r>
            <a:r>
              <a:rPr lang="zh-CN" altLang="en-US" sz="2800" b="1" dirty="0">
                <a:latin typeface="楷体_GB2312" pitchFamily="49" charset="-122"/>
              </a:rPr>
              <a:t>时，插入位置已找到。</a:t>
            </a:r>
          </a:p>
        </p:txBody>
      </p:sp>
      <p:pic>
        <p:nvPicPr>
          <p:cNvPr id="6" name="Picture 51" descr="navigate-up256">
            <a:hlinkClick r:id="rId3" action="ppaction://hlinksldjump"/>
            <a:extLst>
              <a:ext uri="{FF2B5EF4-FFF2-40B4-BE49-F238E27FC236}">
                <a16:creationId xmlns:a16="http://schemas.microsoft.com/office/drawing/2014/main" xmlns="" id="{45FBFC8B-80C0-4C0B-9D34-4DDB35756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91550" y="5970588"/>
            <a:ext cx="5524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0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xmlns="" id="{369EC1D6-18DD-41B6-BA3B-C24CE7AEE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插入排序                                                          希尔排序</a:t>
            </a:r>
          </a:p>
        </p:txBody>
      </p:sp>
      <p:sp>
        <p:nvSpPr>
          <p:cNvPr id="3" name="Text Box 1027">
            <a:extLst>
              <a:ext uri="{FF2B5EF4-FFF2-40B4-BE49-F238E27FC236}">
                <a16:creationId xmlns:a16="http://schemas.microsoft.com/office/drawing/2014/main" xmlns="" id="{8E79ACF0-1D4D-4990-8125-6EF4EC744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679450"/>
            <a:ext cx="8782050" cy="535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5042"/>
                </a:solidFill>
              </a:rPr>
              <a:t>void ShellSort (SqList &amp;L, int dlta[], int t)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5042"/>
                </a:solidFill>
              </a:rPr>
              <a:t>{    // </a:t>
            </a:r>
            <a:r>
              <a:rPr lang="zh-CN" altLang="en-US" sz="3600" b="1">
                <a:solidFill>
                  <a:srgbClr val="005042"/>
                </a:solidFill>
              </a:rPr>
              <a:t>增量为</a:t>
            </a:r>
            <a:r>
              <a:rPr lang="en-US" altLang="zh-CN" sz="3600" b="1">
                <a:solidFill>
                  <a:srgbClr val="005042"/>
                </a:solidFill>
              </a:rPr>
              <a:t>dlta[]</a:t>
            </a:r>
            <a:r>
              <a:rPr lang="zh-CN" altLang="en-US" sz="3600" b="1">
                <a:solidFill>
                  <a:srgbClr val="005042"/>
                </a:solidFill>
              </a:rPr>
              <a:t>的希尔排序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5042"/>
                </a:solidFill>
              </a:rPr>
              <a:t>     </a:t>
            </a:r>
            <a:r>
              <a:rPr lang="en-US" altLang="zh-CN" sz="3600" b="1">
                <a:solidFill>
                  <a:srgbClr val="005042"/>
                </a:solidFill>
              </a:rPr>
              <a:t>for (k=0; k&lt;t; ++t)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5042"/>
                </a:solidFill>
              </a:rPr>
              <a:t>         ShellInsert(L, dlta[k]);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5042"/>
                </a:solidFill>
              </a:rPr>
              <a:t>             //</a:t>
            </a:r>
            <a:r>
              <a:rPr lang="zh-CN" altLang="en-US" sz="3600" b="1">
                <a:solidFill>
                  <a:srgbClr val="005042"/>
                </a:solidFill>
              </a:rPr>
              <a:t>一趟增量为</a:t>
            </a:r>
            <a:r>
              <a:rPr lang="en-US" altLang="zh-CN" sz="3600" b="1">
                <a:solidFill>
                  <a:srgbClr val="005042"/>
                </a:solidFill>
              </a:rPr>
              <a:t>dlta[k]</a:t>
            </a:r>
            <a:r>
              <a:rPr lang="zh-CN" altLang="en-US" sz="3600" b="1">
                <a:solidFill>
                  <a:srgbClr val="005042"/>
                </a:solidFill>
              </a:rPr>
              <a:t>的插入排序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5042"/>
                </a:solidFill>
              </a:rPr>
              <a:t>} // ShellSort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xmlns="" id="{2EF11EFA-17BA-4B98-BD9F-337B3AA0D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076700"/>
            <a:ext cx="7848600" cy="2247900"/>
          </a:xfrm>
          <a:prstGeom prst="rect">
            <a:avLst/>
          </a:prstGeom>
          <a:solidFill>
            <a:srgbClr val="FFFFE9"/>
          </a:solidFill>
          <a:ln w="38100">
            <a:solidFill>
              <a:srgbClr val="80808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</a:rPr>
              <a:t>   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</a:rPr>
              <a:t>希尔排序的时间复杂度和所取增量序列相关，已有学者证明，当增量序列为 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>
                <a:solidFill>
                  <a:srgbClr val="000000"/>
                </a:solidFill>
              </a:rPr>
              <a:t>                    </a:t>
            </a:r>
            <a:r>
              <a:rPr lang="en-US" altLang="zh-CN" sz="2800" b="1">
                <a:solidFill>
                  <a:srgbClr val="000000"/>
                </a:solidFill>
              </a:rPr>
              <a:t>2</a:t>
            </a:r>
            <a:r>
              <a:rPr lang="en-US" altLang="zh-CN" sz="2800" b="1" baseline="30000">
                <a:solidFill>
                  <a:srgbClr val="000000"/>
                </a:solidFill>
              </a:rPr>
              <a:t>t-k-1 </a:t>
            </a:r>
            <a:r>
              <a:rPr lang="en-US" altLang="zh-CN" sz="2800" b="1">
                <a:solidFill>
                  <a:srgbClr val="000000"/>
                </a:solidFill>
              </a:rPr>
              <a:t>(k=0,1, …</a:t>
            </a:r>
            <a:r>
              <a:rPr lang="zh-CN" altLang="en-US" sz="2800" b="1">
                <a:solidFill>
                  <a:srgbClr val="000000"/>
                </a:solidFill>
              </a:rPr>
              <a:t>，</a:t>
            </a:r>
            <a:r>
              <a:rPr lang="en-US" altLang="zh-CN" sz="2800" b="1">
                <a:solidFill>
                  <a:srgbClr val="000000"/>
                </a:solidFill>
              </a:rPr>
              <a:t>t-1)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</a:rPr>
              <a:t>时，希尔排序的时间复杂度为</a:t>
            </a:r>
            <a:r>
              <a:rPr lang="en-US" altLang="zh-CN" sz="2800" b="1" i="1">
                <a:solidFill>
                  <a:srgbClr val="000000"/>
                </a:solidFill>
                <a:latin typeface="楷体_GB2312" pitchFamily="49" charset="-122"/>
              </a:rPr>
              <a:t>O 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</a:rPr>
              <a:t>(n</a:t>
            </a:r>
            <a:r>
              <a:rPr lang="en-US" altLang="zh-CN" sz="2800" b="1" baseline="30000">
                <a:solidFill>
                  <a:srgbClr val="000000"/>
                </a:solidFill>
                <a:latin typeface="楷体_GB2312" pitchFamily="49" charset="-122"/>
              </a:rPr>
              <a:t>3/2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</a:rPr>
              <a:t>)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</a:rPr>
              <a:t>。 </a:t>
            </a:r>
          </a:p>
        </p:txBody>
      </p:sp>
      <p:sp>
        <p:nvSpPr>
          <p:cNvPr id="5" name="AutoShape 1030">
            <a:extLst>
              <a:ext uri="{FF2B5EF4-FFF2-40B4-BE49-F238E27FC236}">
                <a16:creationId xmlns:a16="http://schemas.microsoft.com/office/drawing/2014/main" xmlns="" id="{1D4C841C-A390-4CB1-B499-C615CE8F3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057400"/>
            <a:ext cx="1524000" cy="1066800"/>
          </a:xfrm>
          <a:prstGeom prst="cloudCallout">
            <a:avLst>
              <a:gd name="adj1" fmla="val 77292"/>
              <a:gd name="adj2" fmla="val -112500"/>
            </a:avLst>
          </a:prstGeom>
          <a:solidFill>
            <a:srgbClr val="FFFFC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400" b="1"/>
              <a:t>增量数组</a:t>
            </a:r>
          </a:p>
        </p:txBody>
      </p:sp>
      <p:sp>
        <p:nvSpPr>
          <p:cNvPr id="6" name="AutoShape 1031">
            <a:extLst>
              <a:ext uri="{FF2B5EF4-FFF2-40B4-BE49-F238E27FC236}">
                <a16:creationId xmlns:a16="http://schemas.microsoft.com/office/drawing/2014/main" xmlns="" id="{FF77BC0A-4497-4549-B727-18510014D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057400"/>
            <a:ext cx="1878013" cy="1066800"/>
          </a:xfrm>
          <a:prstGeom prst="cloudCallout">
            <a:avLst>
              <a:gd name="adj1" fmla="val 30116"/>
              <a:gd name="adj2" fmla="val -111162"/>
            </a:avLst>
          </a:prstGeom>
          <a:solidFill>
            <a:srgbClr val="FFFFC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400" b="1"/>
              <a:t>数组元素个数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0"/>
      <p:bldP spid="4" grpId="0" build="p" animBg="1" autoUpdateAnimBg="0"/>
      <p:bldP spid="5" grpId="0" animBg="1" autoUpdateAnimBg="0"/>
      <p:bldP spid="6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9E38D810-B24C-4275-B0CC-A495BE73D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插入排序                                                          希尔排序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B261064F-2ED7-4936-A829-304D528AA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93775"/>
            <a:ext cx="8382000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folHlink"/>
              </a:buClr>
            </a:pPr>
            <a:r>
              <a:rPr lang="zh-CN" altLang="en-US" sz="2800" b="1" dirty="0">
                <a:latin typeface="楷体_GB2312" pitchFamily="49" charset="-122"/>
              </a:rPr>
              <a:t> 希尔排序</a:t>
            </a:r>
            <a:r>
              <a:rPr lang="zh-CN" altLang="en-US" sz="2800" b="1" dirty="0">
                <a:solidFill>
                  <a:schemeClr val="hlink"/>
                </a:solidFill>
                <a:latin typeface="楷体_GB2312" pitchFamily="49" charset="-122"/>
              </a:rPr>
              <a:t>特点</a:t>
            </a:r>
          </a:p>
          <a:p>
            <a:pPr marL="808038" lvl="1" indent="-361950" eaLnBrk="1" hangingPunct="1">
              <a:lnSpc>
                <a:spcPct val="90000"/>
              </a:lnSpc>
              <a:buClr>
                <a:srgbClr val="DB4325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b="1" dirty="0">
                <a:latin typeface="楷体_GB2312" pitchFamily="49" charset="-122"/>
              </a:rPr>
              <a:t>子序列的构成</a:t>
            </a:r>
            <a:r>
              <a:rPr lang="zh-CN" altLang="en-US" sz="2800" b="1" dirty="0">
                <a:solidFill>
                  <a:schemeClr val="folHlink"/>
                </a:solidFill>
                <a:latin typeface="楷体_GB2312" pitchFamily="49" charset="-122"/>
              </a:rPr>
              <a:t>不是简单的</a:t>
            </a:r>
            <a:r>
              <a:rPr lang="zh-CN" altLang="en-US" sz="2800" b="1" dirty="0">
                <a:solidFill>
                  <a:schemeClr val="folHlink"/>
                </a:solidFill>
              </a:rPr>
              <a:t>“</a:t>
            </a:r>
            <a:r>
              <a:rPr lang="zh-CN" altLang="en-US" sz="2800" b="1" dirty="0">
                <a:solidFill>
                  <a:schemeClr val="folHlink"/>
                </a:solidFill>
                <a:latin typeface="楷体_GB2312" pitchFamily="49" charset="-122"/>
              </a:rPr>
              <a:t>逐段分割</a:t>
            </a:r>
            <a:r>
              <a:rPr lang="zh-CN" altLang="en-US" sz="2800" b="1" dirty="0">
                <a:solidFill>
                  <a:schemeClr val="folHlink"/>
                </a:solidFill>
              </a:rPr>
              <a:t>”</a:t>
            </a:r>
            <a:r>
              <a:rPr lang="zh-CN" altLang="en-US" sz="2800" b="1" dirty="0">
                <a:latin typeface="楷体_GB2312" pitchFamily="49" charset="-122"/>
              </a:rPr>
              <a:t>，而是将</a:t>
            </a:r>
            <a:r>
              <a:rPr lang="zh-CN" altLang="en-US" sz="2800" b="1" dirty="0">
                <a:solidFill>
                  <a:schemeClr val="folHlink"/>
                </a:solidFill>
                <a:latin typeface="楷体_GB2312" pitchFamily="49" charset="-122"/>
              </a:rPr>
              <a:t>相隔某个增量的记录组成一个子序列</a:t>
            </a:r>
          </a:p>
          <a:p>
            <a:pPr lvl="1" eaLnBrk="1" hangingPunct="1">
              <a:lnSpc>
                <a:spcPct val="90000"/>
              </a:lnSpc>
              <a:buClr>
                <a:srgbClr val="DB4325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b="1" dirty="0">
                <a:latin typeface="楷体_GB2312" pitchFamily="49" charset="-122"/>
              </a:rPr>
              <a:t> 希尔排序可提高排序速度，因为</a:t>
            </a:r>
          </a:p>
          <a:p>
            <a:pPr marL="1165225" lvl="2" indent="-250825" eaLnBrk="1" hangingPunct="1">
              <a:lnSpc>
                <a:spcPct val="9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楷体_GB2312" pitchFamily="49" charset="-122"/>
              </a:rPr>
              <a:t>分组后</a:t>
            </a:r>
            <a:r>
              <a:rPr lang="en-US" altLang="zh-CN" sz="2800" b="1" dirty="0">
                <a:latin typeface="楷体_GB2312" pitchFamily="49" charset="-122"/>
              </a:rPr>
              <a:t>n</a:t>
            </a:r>
            <a:r>
              <a:rPr lang="zh-CN" altLang="zh-CN" sz="2800" b="1" dirty="0">
                <a:latin typeface="楷体_GB2312" pitchFamily="49" charset="-122"/>
              </a:rPr>
              <a:t>值减小，</a:t>
            </a:r>
            <a:r>
              <a:rPr lang="en-US" altLang="zh-CN" sz="2800" b="1" dirty="0"/>
              <a:t>n²</a:t>
            </a:r>
            <a:r>
              <a:rPr lang="zh-CN" altLang="zh-CN" sz="2800" b="1" dirty="0">
                <a:latin typeface="楷体_GB2312" pitchFamily="49" charset="-122"/>
              </a:rPr>
              <a:t>更小，而</a:t>
            </a:r>
            <a:r>
              <a:rPr lang="en-US" altLang="zh-CN" sz="2800" b="1" dirty="0"/>
              <a:t>T(n)=O(n²)</a:t>
            </a:r>
            <a:r>
              <a:rPr lang="en-US" altLang="zh-CN" sz="2800" b="1" dirty="0">
                <a:latin typeface="楷体_GB2312" pitchFamily="49" charset="-122"/>
              </a:rPr>
              <a:t>,</a:t>
            </a:r>
            <a:r>
              <a:rPr lang="zh-CN" altLang="zh-CN" sz="2800" b="1" dirty="0">
                <a:latin typeface="楷体_GB2312" pitchFamily="49" charset="-122"/>
              </a:rPr>
              <a:t>所以</a:t>
            </a:r>
            <a:r>
              <a:rPr lang="en-US" altLang="zh-CN" sz="2800" b="1" dirty="0"/>
              <a:t>T(n)</a:t>
            </a:r>
            <a:r>
              <a:rPr lang="zh-CN" altLang="zh-CN" sz="2800" b="1" dirty="0">
                <a:latin typeface="楷体_GB2312" pitchFamily="49" charset="-122"/>
              </a:rPr>
              <a:t>从总体上看是减小了</a:t>
            </a:r>
          </a:p>
          <a:p>
            <a:pPr marL="1165225" lvl="2" indent="-250825" eaLnBrk="1" hangingPunct="1">
              <a:lnSpc>
                <a:spcPct val="9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zh-CN" sz="2800" b="1" dirty="0">
                <a:latin typeface="楷体_GB2312" pitchFamily="49" charset="-122"/>
              </a:rPr>
              <a:t>关键字较小的记录跳跃式前移，在进行最后一趟增量为1的插入排序时，序列已基本有序</a:t>
            </a:r>
          </a:p>
          <a:p>
            <a:pPr lvl="1" eaLnBrk="1" hangingPunct="1">
              <a:lnSpc>
                <a:spcPct val="90000"/>
              </a:lnSpc>
              <a:buClr>
                <a:srgbClr val="DB4325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b="1" dirty="0">
                <a:latin typeface="楷体_GB2312" pitchFamily="49" charset="-122"/>
              </a:rPr>
              <a:t> 增量序列取法</a:t>
            </a:r>
          </a:p>
          <a:p>
            <a:pPr marL="1165225" lvl="1" indent="-269875" eaLnBrk="1" hangingPunct="1">
              <a:lnSpc>
                <a:spcPct val="9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folHlink"/>
                </a:solidFill>
                <a:latin typeface="楷体_GB2312" pitchFamily="49" charset="-122"/>
              </a:rPr>
              <a:t>无除</a:t>
            </a:r>
            <a:r>
              <a:rPr lang="en-US" altLang="zh-CN" sz="2800" b="1" dirty="0">
                <a:solidFill>
                  <a:schemeClr val="folHlink"/>
                </a:solidFill>
                <a:latin typeface="楷体_GB2312" pitchFamily="49" charset="-122"/>
              </a:rPr>
              <a:t>1</a:t>
            </a:r>
            <a:r>
              <a:rPr lang="zh-CN" altLang="en-US" sz="2800" b="1" dirty="0">
                <a:solidFill>
                  <a:schemeClr val="folHlink"/>
                </a:solidFill>
                <a:latin typeface="楷体_GB2312" pitchFamily="49" charset="-122"/>
              </a:rPr>
              <a:t>以外的公因子</a:t>
            </a:r>
          </a:p>
          <a:p>
            <a:pPr marL="1165225" lvl="1" indent="-269875" eaLnBrk="1" hangingPunct="1">
              <a:lnSpc>
                <a:spcPct val="9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chemeClr val="folHlink"/>
                </a:solidFill>
                <a:latin typeface="楷体_GB2312" pitchFamily="49" charset="-122"/>
              </a:rPr>
              <a:t>最后一个增量值必须为</a:t>
            </a:r>
            <a:r>
              <a:rPr lang="en-US" altLang="zh-CN" sz="2800" b="1" dirty="0">
                <a:solidFill>
                  <a:schemeClr val="folHlink"/>
                </a:solidFill>
                <a:latin typeface="楷体_GB2312" pitchFamily="49" charset="-122"/>
              </a:rPr>
              <a:t>1</a:t>
            </a:r>
            <a:endParaRPr lang="zh-CN" altLang="en-US" sz="2800" b="1" dirty="0">
              <a:solidFill>
                <a:schemeClr val="folHlink"/>
              </a:solidFill>
              <a:latin typeface="楷体_GB2312" pitchFamily="49" charset="-122"/>
            </a:endParaRPr>
          </a:p>
          <a:p>
            <a:pPr marL="1165225" lvl="1" indent="-269875" eaLnBrk="1" hangingPunct="1">
              <a:lnSpc>
                <a:spcPct val="9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</a:rPr>
              <a:t>如</a:t>
            </a:r>
            <a:r>
              <a:rPr lang="en-US" altLang="zh-CN" sz="2800" b="1" dirty="0">
                <a:solidFill>
                  <a:srgbClr val="000000"/>
                </a:solidFill>
              </a:rPr>
              <a:t>……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</a:rPr>
              <a:t>,9,5,3,2,1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</a:rPr>
              <a:t>或</a:t>
            </a:r>
            <a:r>
              <a:rPr lang="en-US" altLang="zh-CN" sz="2800" b="1" dirty="0">
                <a:solidFill>
                  <a:srgbClr val="000000"/>
                </a:solidFill>
              </a:rPr>
              <a:t>……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</a:rPr>
              <a:t>,31,15,7,3,1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</a:rPr>
              <a:t>或</a:t>
            </a:r>
            <a:r>
              <a:rPr lang="en-US" altLang="zh-CN" sz="2800" b="1" dirty="0">
                <a:solidFill>
                  <a:srgbClr val="000000"/>
                </a:solidFill>
              </a:rPr>
              <a:t>……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</a:rPr>
              <a:t>,40,13,4,1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</a:rPr>
              <a:t>等</a:t>
            </a:r>
            <a:endParaRPr lang="zh-CN" altLang="en-US" sz="2800" b="1" dirty="0">
              <a:solidFill>
                <a:schemeClr val="bg2"/>
              </a:solidFill>
              <a:latin typeface="楷体_GB2312" pitchFamily="49" charset="-122"/>
            </a:endParaRPr>
          </a:p>
        </p:txBody>
      </p:sp>
      <p:pic>
        <p:nvPicPr>
          <p:cNvPr id="4" name="Picture 51" descr="navigate-up256">
            <a:hlinkClick r:id="rId3" action="ppaction://hlinksldjump"/>
            <a:extLst>
              <a:ext uri="{FF2B5EF4-FFF2-40B4-BE49-F238E27FC236}">
                <a16:creationId xmlns:a16="http://schemas.microsoft.com/office/drawing/2014/main" xmlns="" id="{D6D28C4D-70D2-4CDA-927B-8FA8CF50B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67713" y="5946775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日期占位符 4">
            <a:extLst>
              <a:ext uri="{FF2B5EF4-FFF2-40B4-BE49-F238E27FC236}">
                <a16:creationId xmlns:a16="http://schemas.microsoft.com/office/drawing/2014/main" xmlns="" id="{B0899FB7-B154-4D73-8065-B1D9042BE330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A49E0997-EF80-43CE-A9B9-B76F4976E2FF}" type="datetime1">
              <a:rPr lang="zh-CN" altLang="en-US"/>
              <a:pPr>
                <a:defRPr/>
              </a:pPr>
              <a:t>2022/10/14</a:t>
            </a:fld>
            <a:r>
              <a:rPr lang="en-US" altLang="zh-CN"/>
              <a:t>http://cstcsjjg.hrbeu.edu.cn/</a:t>
            </a: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xmlns="" id="{78A711DB-BB86-40C6-A322-F936EE9962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章                                                         </a:t>
            </a:r>
            <a:r>
              <a:rPr lang="en-US" altLang="zh-CN"/>
              <a:t>     </a:t>
            </a:r>
            <a:r>
              <a:rPr lang="zh-CN" altLang="en-US"/>
              <a:t>快速排序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xmlns="" id="{78D703ED-6C35-4C46-A754-AB0156F20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113" y="1465263"/>
            <a:ext cx="34115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262674"/>
                </a:solidFill>
                <a:hlinkClick r:id="rId3" action="ppaction://hlinksldjump"/>
              </a:rPr>
              <a:t>冒泡排序</a:t>
            </a:r>
            <a:endParaRPr kumimoji="1" lang="ko-KR" altLang="en-US" b="1">
              <a:solidFill>
                <a:schemeClr val="hlink"/>
              </a:solidFill>
            </a:endParaRPr>
          </a:p>
        </p:txBody>
      </p:sp>
      <p:grpSp>
        <p:nvGrpSpPr>
          <p:cNvPr id="44037" name="Group 5">
            <a:extLst>
              <a:ext uri="{FF2B5EF4-FFF2-40B4-BE49-F238E27FC236}">
                <a16:creationId xmlns:a16="http://schemas.microsoft.com/office/drawing/2014/main" xmlns="" id="{C027FF00-5B01-4AA0-AFE2-3E88C921885F}"/>
              </a:ext>
            </a:extLst>
          </p:cNvPr>
          <p:cNvGrpSpPr>
            <a:grpSpLocks/>
          </p:cNvGrpSpPr>
          <p:nvPr/>
        </p:nvGrpSpPr>
        <p:grpSpPr bwMode="auto">
          <a:xfrm>
            <a:off x="1376363" y="1420813"/>
            <a:ext cx="673100" cy="652462"/>
            <a:chOff x="945" y="1108"/>
            <a:chExt cx="480" cy="480"/>
          </a:xfrm>
        </p:grpSpPr>
        <p:sp>
          <p:nvSpPr>
            <p:cNvPr id="44051" name="Oval 6">
              <a:extLst>
                <a:ext uri="{FF2B5EF4-FFF2-40B4-BE49-F238E27FC236}">
                  <a16:creationId xmlns:a16="http://schemas.microsoft.com/office/drawing/2014/main" xmlns="" id="{5A5C3045-7F5A-4D26-9EB9-7842BB7A7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1108"/>
              <a:ext cx="480" cy="480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8FC7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052" name="Oval 7">
              <a:extLst>
                <a:ext uri="{FF2B5EF4-FFF2-40B4-BE49-F238E27FC236}">
                  <a16:creationId xmlns:a16="http://schemas.microsoft.com/office/drawing/2014/main" xmlns="" id="{086DF75C-F61B-496A-B12C-EE8AEBA34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" y="1171"/>
              <a:ext cx="355" cy="355"/>
            </a:xfrm>
            <a:prstGeom prst="ellipse">
              <a:avLst/>
            </a:prstGeom>
            <a:gradFill rotWithShape="1">
              <a:gsLst>
                <a:gs pos="0">
                  <a:srgbClr val="8FC7FF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400" b="1">
                  <a:solidFill>
                    <a:srgbClr val="000000"/>
                  </a:solidFill>
                  <a:latin typeface="Verdana" panose="020B0604030504040204" pitchFamily="34" charset="0"/>
                  <a:ea typeface="Gulim" panose="020B0600000101010101" pitchFamily="34" charset="-127"/>
                </a:rPr>
                <a:t>1</a:t>
              </a:r>
            </a:p>
          </p:txBody>
        </p:sp>
      </p:grpSp>
      <p:sp>
        <p:nvSpPr>
          <p:cNvPr id="44038" name="Rectangle 8">
            <a:extLst>
              <a:ext uri="{FF2B5EF4-FFF2-40B4-BE49-F238E27FC236}">
                <a16:creationId xmlns:a16="http://schemas.microsoft.com/office/drawing/2014/main" xmlns="" id="{5A7ED7F7-286D-493C-AB07-C7BB69DBB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5650" y="2471738"/>
            <a:ext cx="3543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262674"/>
                </a:solidFill>
                <a:hlinkClick r:id="rId4" action="ppaction://hlinksldjump"/>
              </a:rPr>
              <a:t>一趟快速排序</a:t>
            </a:r>
            <a:endParaRPr kumimoji="1" lang="ko-KR" altLang="en-US" b="1">
              <a:solidFill>
                <a:schemeClr val="hlink"/>
              </a:solidFill>
            </a:endParaRPr>
          </a:p>
        </p:txBody>
      </p:sp>
      <p:sp>
        <p:nvSpPr>
          <p:cNvPr id="44039" name="Rectangle 9">
            <a:extLst>
              <a:ext uri="{FF2B5EF4-FFF2-40B4-BE49-F238E27FC236}">
                <a16:creationId xmlns:a16="http://schemas.microsoft.com/office/drawing/2014/main" xmlns="" id="{412AACB9-8427-4174-9BD6-873E8276A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4825" y="3394075"/>
            <a:ext cx="27908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262674"/>
                </a:solidFill>
                <a:hlinkClick r:id="rId5" action="ppaction://hlinksldjump"/>
              </a:rPr>
              <a:t>快速排序</a:t>
            </a:r>
            <a:endParaRPr kumimoji="1" lang="ko-KR" altLang="en-US" b="1">
              <a:solidFill>
                <a:srgbClr val="262674"/>
              </a:solidFill>
              <a:hlinkClick r:id="rId6" action="ppaction://hlinksldjump"/>
            </a:endParaRPr>
          </a:p>
        </p:txBody>
      </p:sp>
      <p:sp>
        <p:nvSpPr>
          <p:cNvPr id="44040" name="Rectangle 10">
            <a:extLst>
              <a:ext uri="{FF2B5EF4-FFF2-40B4-BE49-F238E27FC236}">
                <a16:creationId xmlns:a16="http://schemas.microsoft.com/office/drawing/2014/main" xmlns="" id="{7D62E200-951D-4A71-887C-19599D33B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7963" y="4498975"/>
            <a:ext cx="2752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262674"/>
                </a:solidFill>
                <a:hlinkClick r:id="rId7" action="ppaction://hlinksldjump"/>
              </a:rPr>
              <a:t>时间分析</a:t>
            </a:r>
            <a:endParaRPr kumimoji="1" lang="ko-KR" altLang="en-US" b="1">
              <a:solidFill>
                <a:srgbClr val="262674"/>
              </a:solidFill>
              <a:hlinkClick r:id="rId6" action="ppaction://hlinksldjump"/>
            </a:endParaRPr>
          </a:p>
        </p:txBody>
      </p:sp>
      <p:grpSp>
        <p:nvGrpSpPr>
          <p:cNvPr id="44041" name="Group 11">
            <a:extLst>
              <a:ext uri="{FF2B5EF4-FFF2-40B4-BE49-F238E27FC236}">
                <a16:creationId xmlns:a16="http://schemas.microsoft.com/office/drawing/2014/main" xmlns="" id="{FC431D95-B686-48F0-8CC7-F49DFB8227F6}"/>
              </a:ext>
            </a:extLst>
          </p:cNvPr>
          <p:cNvGrpSpPr>
            <a:grpSpLocks/>
          </p:cNvGrpSpPr>
          <p:nvPr/>
        </p:nvGrpSpPr>
        <p:grpSpPr bwMode="auto">
          <a:xfrm>
            <a:off x="2374900" y="2441575"/>
            <a:ext cx="673100" cy="652463"/>
            <a:chOff x="945" y="1108"/>
            <a:chExt cx="480" cy="480"/>
          </a:xfrm>
        </p:grpSpPr>
        <p:sp>
          <p:nvSpPr>
            <p:cNvPr id="44049" name="Oval 12">
              <a:extLst>
                <a:ext uri="{FF2B5EF4-FFF2-40B4-BE49-F238E27FC236}">
                  <a16:creationId xmlns:a16="http://schemas.microsoft.com/office/drawing/2014/main" xmlns="" id="{4C6055BA-45F5-4F16-8614-2C74F16F5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1108"/>
              <a:ext cx="480" cy="480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8FC7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050" name="Oval 13">
              <a:extLst>
                <a:ext uri="{FF2B5EF4-FFF2-40B4-BE49-F238E27FC236}">
                  <a16:creationId xmlns:a16="http://schemas.microsoft.com/office/drawing/2014/main" xmlns="" id="{42E7DE7F-22C9-48E2-BFB1-38BD778C3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" y="1171"/>
              <a:ext cx="355" cy="355"/>
            </a:xfrm>
            <a:prstGeom prst="ellipse">
              <a:avLst/>
            </a:prstGeom>
            <a:gradFill rotWithShape="1">
              <a:gsLst>
                <a:gs pos="0">
                  <a:srgbClr val="8FC7FF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Verdana" panose="020B0604030504040204" pitchFamily="34" charset="0"/>
                  <a:ea typeface="Gulim" panose="020B0600000101010101" pitchFamily="34" charset="-127"/>
                </a:rPr>
                <a:t>2</a:t>
              </a:r>
              <a:endParaRPr lang="en-US" altLang="ko-KR" sz="2400" b="1">
                <a:solidFill>
                  <a:srgbClr val="000000"/>
                </a:solidFill>
                <a:latin typeface="Verdana" panose="020B0604030504040204" pitchFamily="34" charset="0"/>
                <a:ea typeface="Gulim" panose="020B0600000101010101" pitchFamily="34" charset="-127"/>
              </a:endParaRPr>
            </a:p>
          </p:txBody>
        </p:sp>
      </p:grpSp>
      <p:grpSp>
        <p:nvGrpSpPr>
          <p:cNvPr id="44042" name="Group 14">
            <a:extLst>
              <a:ext uri="{FF2B5EF4-FFF2-40B4-BE49-F238E27FC236}">
                <a16:creationId xmlns:a16="http://schemas.microsoft.com/office/drawing/2014/main" xmlns="" id="{47EA4295-14FA-4EDE-AD86-FC6C5A9EF25F}"/>
              </a:ext>
            </a:extLst>
          </p:cNvPr>
          <p:cNvGrpSpPr>
            <a:grpSpLocks/>
          </p:cNvGrpSpPr>
          <p:nvPr/>
        </p:nvGrpSpPr>
        <p:grpSpPr bwMode="auto">
          <a:xfrm>
            <a:off x="3394075" y="3367088"/>
            <a:ext cx="673100" cy="652462"/>
            <a:chOff x="945" y="1108"/>
            <a:chExt cx="480" cy="480"/>
          </a:xfrm>
        </p:grpSpPr>
        <p:sp>
          <p:nvSpPr>
            <p:cNvPr id="44047" name="Oval 15">
              <a:extLst>
                <a:ext uri="{FF2B5EF4-FFF2-40B4-BE49-F238E27FC236}">
                  <a16:creationId xmlns:a16="http://schemas.microsoft.com/office/drawing/2014/main" xmlns="" id="{1F9A1B8D-3596-40E0-AA39-68EE94ADF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1108"/>
              <a:ext cx="480" cy="480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8FC7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048" name="Oval 16">
              <a:extLst>
                <a:ext uri="{FF2B5EF4-FFF2-40B4-BE49-F238E27FC236}">
                  <a16:creationId xmlns:a16="http://schemas.microsoft.com/office/drawing/2014/main" xmlns="" id="{739EFF39-14A9-47CA-8645-54016EAEA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" y="1171"/>
              <a:ext cx="355" cy="355"/>
            </a:xfrm>
            <a:prstGeom prst="ellipse">
              <a:avLst/>
            </a:prstGeom>
            <a:gradFill rotWithShape="1">
              <a:gsLst>
                <a:gs pos="0">
                  <a:srgbClr val="8FC7FF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Verdana" panose="020B0604030504040204" pitchFamily="34" charset="0"/>
                  <a:ea typeface="Gulim" panose="020B0600000101010101" pitchFamily="34" charset="-127"/>
                </a:rPr>
                <a:t>3</a:t>
              </a:r>
              <a:endParaRPr lang="en-US" altLang="ko-KR" sz="2400" b="1">
                <a:solidFill>
                  <a:srgbClr val="000000"/>
                </a:solidFill>
                <a:latin typeface="Verdana" panose="020B0604030504040204" pitchFamily="34" charset="0"/>
                <a:ea typeface="Gulim" panose="020B0600000101010101" pitchFamily="34" charset="-127"/>
              </a:endParaRPr>
            </a:p>
          </p:txBody>
        </p:sp>
      </p:grpSp>
      <p:grpSp>
        <p:nvGrpSpPr>
          <p:cNvPr id="44043" name="Group 17">
            <a:extLst>
              <a:ext uri="{FF2B5EF4-FFF2-40B4-BE49-F238E27FC236}">
                <a16:creationId xmlns:a16="http://schemas.microsoft.com/office/drawing/2014/main" xmlns="" id="{4EE4BC58-8D42-424E-B6FA-5F5365E4F397}"/>
              </a:ext>
            </a:extLst>
          </p:cNvPr>
          <p:cNvGrpSpPr>
            <a:grpSpLocks/>
          </p:cNvGrpSpPr>
          <p:nvPr/>
        </p:nvGrpSpPr>
        <p:grpSpPr bwMode="auto">
          <a:xfrm>
            <a:off x="4367213" y="4452938"/>
            <a:ext cx="673100" cy="652462"/>
            <a:chOff x="945" y="1108"/>
            <a:chExt cx="480" cy="480"/>
          </a:xfrm>
        </p:grpSpPr>
        <p:sp>
          <p:nvSpPr>
            <p:cNvPr id="44045" name="Oval 18">
              <a:extLst>
                <a:ext uri="{FF2B5EF4-FFF2-40B4-BE49-F238E27FC236}">
                  <a16:creationId xmlns:a16="http://schemas.microsoft.com/office/drawing/2014/main" xmlns="" id="{3768B1AF-E017-4C11-AFD1-16839C7D6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1108"/>
              <a:ext cx="480" cy="480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8FC7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046" name="Oval 19">
              <a:extLst>
                <a:ext uri="{FF2B5EF4-FFF2-40B4-BE49-F238E27FC236}">
                  <a16:creationId xmlns:a16="http://schemas.microsoft.com/office/drawing/2014/main" xmlns="" id="{64C574B9-F0EE-4D6B-8084-672976827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" y="1171"/>
              <a:ext cx="355" cy="355"/>
            </a:xfrm>
            <a:prstGeom prst="ellipse">
              <a:avLst/>
            </a:prstGeom>
            <a:gradFill rotWithShape="1">
              <a:gsLst>
                <a:gs pos="0">
                  <a:srgbClr val="8FC7FF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Verdana" panose="020B0604030504040204" pitchFamily="34" charset="0"/>
                  <a:ea typeface="Gulim" panose="020B0600000101010101" pitchFamily="34" charset="-127"/>
                </a:rPr>
                <a:t>4</a:t>
              </a:r>
              <a:endParaRPr lang="en-US" altLang="ko-KR" sz="2400" b="1">
                <a:solidFill>
                  <a:srgbClr val="000000"/>
                </a:solidFill>
                <a:latin typeface="Verdana" panose="020B0604030504040204" pitchFamily="34" charset="0"/>
                <a:ea typeface="Gulim" panose="020B0600000101010101" pitchFamily="34" charset="-127"/>
              </a:endParaRPr>
            </a:p>
          </p:txBody>
        </p:sp>
      </p:grpSp>
      <p:sp>
        <p:nvSpPr>
          <p:cNvPr id="21" name="AutoShape 6">
            <a:hlinkClick r:id="rId8" action="ppaction://hlinksldjump"/>
            <a:extLst>
              <a:ext uri="{FF2B5EF4-FFF2-40B4-BE49-F238E27FC236}">
                <a16:creationId xmlns:a16="http://schemas.microsoft.com/office/drawing/2014/main" xmlns="" id="{8EE81C18-78DE-43B4-B7C4-2AE5C8D88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5783263"/>
            <a:ext cx="1724025" cy="504825"/>
          </a:xfrm>
          <a:prstGeom prst="ribbon2">
            <a:avLst>
              <a:gd name="adj1" fmla="val 12500"/>
              <a:gd name="adj2" fmla="val 50000"/>
            </a:avLst>
          </a:prstGeom>
          <a:gradFill rotWithShape="1">
            <a:gsLst>
              <a:gs pos="0">
                <a:schemeClr val="tx2">
                  <a:lumMod val="20000"/>
                  <a:lumOff val="80000"/>
                </a:scheme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ahoma" pitchFamily="34" charset="0"/>
              </a:rPr>
              <a:t>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xmlns="" id="{EA826AAB-3C76-495F-8E47-6B7C5C47B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快速排序                                                          冒泡排序</a:t>
            </a:r>
          </a:p>
        </p:txBody>
      </p:sp>
      <p:sp>
        <p:nvSpPr>
          <p:cNvPr id="3" name="Text Box 1027">
            <a:extLst>
              <a:ext uri="{FF2B5EF4-FFF2-40B4-BE49-F238E27FC236}">
                <a16:creationId xmlns:a16="http://schemas.microsoft.com/office/drawing/2014/main" xmlns="" id="{B4AD0044-9308-43B3-AAA7-735DA7E0D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42975"/>
            <a:ext cx="2441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600" b="1"/>
              <a:t> 起泡排序</a:t>
            </a:r>
          </a:p>
        </p:txBody>
      </p:sp>
      <p:sp>
        <p:nvSpPr>
          <p:cNvPr id="4" name="Text Box 1028">
            <a:extLst>
              <a:ext uri="{FF2B5EF4-FFF2-40B4-BE49-F238E27FC236}">
                <a16:creationId xmlns:a16="http://schemas.microsoft.com/office/drawing/2014/main" xmlns="" id="{EB1702CF-51F4-4674-AE29-D35D430E6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1539875"/>
            <a:ext cx="8558213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b="1"/>
              <a:t>　　假设在排序过程中，记录序列</a:t>
            </a:r>
            <a:r>
              <a:rPr lang="en-US" altLang="zh-CN" b="1">
                <a:solidFill>
                  <a:srgbClr val="A50021"/>
                </a:solidFill>
              </a:rPr>
              <a:t>R[1..n]</a:t>
            </a:r>
            <a:r>
              <a:rPr lang="zh-CN" altLang="en-US" b="1"/>
              <a:t>的状态为：</a:t>
            </a:r>
          </a:p>
        </p:txBody>
      </p:sp>
      <p:sp>
        <p:nvSpPr>
          <p:cNvPr id="5" name="Text Box 1029">
            <a:extLst>
              <a:ext uri="{FF2B5EF4-FFF2-40B4-BE49-F238E27FC236}">
                <a16:creationId xmlns:a16="http://schemas.microsoft.com/office/drawing/2014/main" xmlns="" id="{31237238-74C2-48B6-B796-6BC2B3B92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927475"/>
            <a:ext cx="33528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563F"/>
                </a:solidFill>
              </a:rPr>
              <a:t>第 </a:t>
            </a:r>
            <a:r>
              <a:rPr lang="en-US" altLang="zh-CN" sz="3600" b="1" dirty="0" err="1">
                <a:solidFill>
                  <a:srgbClr val="00563F"/>
                </a:solidFill>
              </a:rPr>
              <a:t>i</a:t>
            </a:r>
            <a:r>
              <a:rPr lang="en-US" altLang="zh-CN" sz="3600" b="1" dirty="0">
                <a:solidFill>
                  <a:srgbClr val="00563F"/>
                </a:solidFill>
              </a:rPr>
              <a:t> </a:t>
            </a:r>
            <a:r>
              <a:rPr lang="zh-CN" altLang="en-US" sz="3600" b="1" dirty="0">
                <a:solidFill>
                  <a:srgbClr val="00563F"/>
                </a:solidFill>
              </a:rPr>
              <a:t>趟起泡排序</a:t>
            </a:r>
            <a:endParaRPr lang="zh-CN" altLang="en-US" sz="4000" b="1" dirty="0">
              <a:solidFill>
                <a:srgbClr val="00563F"/>
              </a:solidFill>
            </a:endParaRPr>
          </a:p>
        </p:txBody>
      </p:sp>
      <p:grpSp>
        <p:nvGrpSpPr>
          <p:cNvPr id="2" name="Group 1049">
            <a:extLst>
              <a:ext uri="{FF2B5EF4-FFF2-40B4-BE49-F238E27FC236}">
                <a16:creationId xmlns:a16="http://schemas.microsoft.com/office/drawing/2014/main" xmlns="" id="{108A77D7-FFFC-4E90-8128-2DC13F57A5D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784475"/>
            <a:ext cx="7696200" cy="533400"/>
            <a:chOff x="480" y="1920"/>
            <a:chExt cx="4848" cy="336"/>
          </a:xfrm>
        </p:grpSpPr>
        <p:sp>
          <p:nvSpPr>
            <p:cNvPr id="45081" name="Rectangle 1030">
              <a:extLst>
                <a:ext uri="{FF2B5EF4-FFF2-40B4-BE49-F238E27FC236}">
                  <a16:creationId xmlns:a16="http://schemas.microsoft.com/office/drawing/2014/main" xmlns="" id="{2F53C819-E815-4808-B366-28BB77CDF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920"/>
              <a:ext cx="2640" cy="336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50000">
                  <a:srgbClr val="FFFFFF"/>
                </a:gs>
                <a:gs pos="100000">
                  <a:srgbClr val="CCFFFF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zh-CN" altLang="en-US" sz="3000" b="1"/>
                <a:t>无序序列</a:t>
              </a:r>
              <a:r>
                <a:rPr lang="en-US" altLang="zh-CN" sz="3000" b="1"/>
                <a:t>R[1..n-i+1]</a:t>
              </a:r>
            </a:p>
          </p:txBody>
        </p:sp>
        <p:sp>
          <p:nvSpPr>
            <p:cNvPr id="45082" name="Rectangle 1031">
              <a:extLst>
                <a:ext uri="{FF2B5EF4-FFF2-40B4-BE49-F238E27FC236}">
                  <a16:creationId xmlns:a16="http://schemas.microsoft.com/office/drawing/2014/main" xmlns="" id="{83A0DFCC-9607-4504-9831-978FA32E3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920"/>
              <a:ext cx="2208" cy="336"/>
            </a:xfrm>
            <a:prstGeom prst="rect">
              <a:avLst/>
            </a:prstGeom>
            <a:gradFill rotWithShape="0">
              <a:gsLst>
                <a:gs pos="0">
                  <a:srgbClr val="CC99FF"/>
                </a:gs>
                <a:gs pos="50000">
                  <a:srgbClr val="FFFFFF"/>
                </a:gs>
                <a:gs pos="100000">
                  <a:srgbClr val="CC99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endParaRPr lang="en-US" altLang="zh-CN" sz="3000" b="1"/>
            </a:p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zh-CN" altLang="en-US" sz="3000" b="1"/>
                <a:t>有序序列 </a:t>
              </a:r>
              <a:r>
                <a:rPr lang="en-US" altLang="zh-CN" sz="3000" b="1"/>
                <a:t>R[n-i+2..n]</a:t>
              </a:r>
            </a:p>
            <a:p>
              <a:pPr algn="ctr" eaLnBrk="1" hangingPunct="1">
                <a:buFont typeface="Wingdings" panose="05000000000000000000" pitchFamily="2" charset="2"/>
                <a:buNone/>
              </a:pPr>
              <a:endParaRPr lang="en-US" altLang="zh-CN" sz="3000" b="1"/>
            </a:p>
          </p:txBody>
        </p:sp>
      </p:grpSp>
      <p:sp>
        <p:nvSpPr>
          <p:cNvPr id="9" name="Line 1032">
            <a:extLst>
              <a:ext uri="{FF2B5EF4-FFF2-40B4-BE49-F238E27FC236}">
                <a16:creationId xmlns:a16="http://schemas.microsoft.com/office/drawing/2014/main" xmlns="" id="{7E293C65-C0D5-414C-A095-92C2FABC8D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251075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033">
            <a:extLst>
              <a:ext uri="{FF2B5EF4-FFF2-40B4-BE49-F238E27FC236}">
                <a16:creationId xmlns:a16="http://schemas.microsoft.com/office/drawing/2014/main" xmlns="" id="{70DBDDAB-D936-489B-A132-06DF703C6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022475"/>
            <a:ext cx="107632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n-i+1</a:t>
            </a:r>
          </a:p>
        </p:txBody>
      </p:sp>
      <p:grpSp>
        <p:nvGrpSpPr>
          <p:cNvPr id="6" name="Group 1050">
            <a:extLst>
              <a:ext uri="{FF2B5EF4-FFF2-40B4-BE49-F238E27FC236}">
                <a16:creationId xmlns:a16="http://schemas.microsoft.com/office/drawing/2014/main" xmlns="" id="{C69738C6-C7F7-44BB-A653-E0CE866FDC20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756275"/>
            <a:ext cx="7696200" cy="533400"/>
            <a:chOff x="480" y="3792"/>
            <a:chExt cx="4848" cy="336"/>
          </a:xfrm>
        </p:grpSpPr>
        <p:sp>
          <p:nvSpPr>
            <p:cNvPr id="45079" name="Rectangle 1034">
              <a:extLst>
                <a:ext uri="{FF2B5EF4-FFF2-40B4-BE49-F238E27FC236}">
                  <a16:creationId xmlns:a16="http://schemas.microsoft.com/office/drawing/2014/main" xmlns="" id="{B0E7F329-4B4F-48F0-8FE3-80C34405E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792"/>
              <a:ext cx="2400" cy="336"/>
            </a:xfrm>
            <a:prstGeom prst="rect">
              <a:avLst/>
            </a:prstGeom>
            <a:gradFill rotWithShape="0">
              <a:gsLst>
                <a:gs pos="0">
                  <a:srgbClr val="CCFFFF"/>
                </a:gs>
                <a:gs pos="50000">
                  <a:srgbClr val="FFFFFF"/>
                </a:gs>
                <a:gs pos="100000">
                  <a:srgbClr val="CCFFFF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zh-CN" altLang="en-US" sz="3000" b="1"/>
                <a:t>无序序列</a:t>
              </a:r>
              <a:r>
                <a:rPr lang="en-US" altLang="zh-CN" sz="3000" b="1"/>
                <a:t>R[1..n-i]</a:t>
              </a:r>
            </a:p>
          </p:txBody>
        </p:sp>
        <p:sp>
          <p:nvSpPr>
            <p:cNvPr id="45080" name="Rectangle 1035">
              <a:extLst>
                <a:ext uri="{FF2B5EF4-FFF2-40B4-BE49-F238E27FC236}">
                  <a16:creationId xmlns:a16="http://schemas.microsoft.com/office/drawing/2014/main" xmlns="" id="{FFC8F28B-A3D4-4694-8737-E25B5AB6D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792"/>
              <a:ext cx="2448" cy="336"/>
            </a:xfrm>
            <a:prstGeom prst="rect">
              <a:avLst/>
            </a:prstGeom>
            <a:gradFill rotWithShape="0">
              <a:gsLst>
                <a:gs pos="0">
                  <a:srgbClr val="CC99FF"/>
                </a:gs>
                <a:gs pos="50000">
                  <a:srgbClr val="FFFFFF"/>
                </a:gs>
                <a:gs pos="100000">
                  <a:srgbClr val="CC99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endParaRPr lang="en-US" altLang="zh-CN" sz="3000" b="1"/>
            </a:p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zh-CN" altLang="en-US" sz="3000" b="1"/>
                <a:t>有序序列 </a:t>
              </a:r>
              <a:r>
                <a:rPr lang="en-US" altLang="zh-CN" sz="3000" b="1"/>
                <a:t>R[n-i+1..n]</a:t>
              </a:r>
            </a:p>
            <a:p>
              <a:pPr algn="ctr" eaLnBrk="1" hangingPunct="1">
                <a:buFont typeface="Wingdings" panose="05000000000000000000" pitchFamily="2" charset="2"/>
                <a:buNone/>
              </a:pPr>
              <a:endParaRPr lang="en-US" altLang="zh-CN" sz="3000" b="1"/>
            </a:p>
          </p:txBody>
        </p:sp>
      </p:grpSp>
      <p:sp>
        <p:nvSpPr>
          <p:cNvPr id="14" name="AutoShape 1036">
            <a:extLst>
              <a:ext uri="{FF2B5EF4-FFF2-40B4-BE49-F238E27FC236}">
                <a16:creationId xmlns:a16="http://schemas.microsoft.com/office/drawing/2014/main" xmlns="" id="{E5B1665A-B500-45D2-BF76-1634FB540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698875"/>
            <a:ext cx="914400" cy="1828800"/>
          </a:xfrm>
          <a:prstGeom prst="down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0CC99"/>
              </a:gs>
              <a:gs pos="50000">
                <a:srgbClr val="FFFFFF"/>
              </a:gs>
              <a:gs pos="100000">
                <a:srgbClr val="00CC99"/>
              </a:gs>
            </a:gsLst>
            <a:lin ang="5400000" scaled="1"/>
          </a:gradFill>
          <a:ln w="9525">
            <a:solidFill>
              <a:srgbClr val="006666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15" name="Text Box 1037">
            <a:extLst>
              <a:ext uri="{FF2B5EF4-FFF2-40B4-BE49-F238E27FC236}">
                <a16:creationId xmlns:a16="http://schemas.microsoft.com/office/drawing/2014/main" xmlns="" id="{56886F32-7C74-4A2E-9355-EC2FCEF6D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3851275"/>
            <a:ext cx="4206875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800000"/>
                </a:solidFill>
              </a:rPr>
              <a:t>比较相邻记录，将</a:t>
            </a:r>
            <a:r>
              <a:rPr lang="zh-CN" altLang="en-US" b="1">
                <a:solidFill>
                  <a:srgbClr val="FF0000"/>
                </a:solidFill>
              </a:rPr>
              <a:t>关键字最大的记录</a:t>
            </a:r>
            <a:r>
              <a:rPr lang="zh-CN" altLang="zh-CN" b="1">
                <a:solidFill>
                  <a:srgbClr val="FF0000"/>
                </a:solidFill>
              </a:rPr>
              <a:t>交换</a:t>
            </a:r>
            <a:r>
              <a:rPr lang="zh-CN" altLang="zh-CN" b="1">
                <a:solidFill>
                  <a:srgbClr val="800000"/>
                </a:solidFill>
              </a:rPr>
              <a:t>到 </a:t>
            </a:r>
            <a:r>
              <a:rPr lang="en-US" altLang="zh-CN" b="1">
                <a:solidFill>
                  <a:srgbClr val="FF0000"/>
                </a:solidFill>
              </a:rPr>
              <a:t>n-i+1</a:t>
            </a:r>
            <a:r>
              <a:rPr lang="en-US" altLang="zh-CN" b="1">
                <a:solidFill>
                  <a:srgbClr val="800000"/>
                </a:solidFill>
              </a:rPr>
              <a:t> </a:t>
            </a:r>
            <a:r>
              <a:rPr lang="zh-CN" altLang="zh-CN" b="1">
                <a:solidFill>
                  <a:srgbClr val="800000"/>
                </a:solidFill>
              </a:rPr>
              <a:t>的位置上</a:t>
            </a:r>
            <a:endParaRPr lang="zh-CN" altLang="en-US" sz="3600" b="1">
              <a:solidFill>
                <a:srgbClr val="800000"/>
              </a:solidFill>
            </a:endParaRPr>
          </a:p>
        </p:txBody>
      </p:sp>
      <p:sp>
        <p:nvSpPr>
          <p:cNvPr id="16" name="AutoShape 1038">
            <a:extLst>
              <a:ext uri="{FF2B5EF4-FFF2-40B4-BE49-F238E27FC236}">
                <a16:creationId xmlns:a16="http://schemas.microsoft.com/office/drawing/2014/main" xmlns="" id="{5A1D713F-6160-4327-8141-AC488312A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317875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17" name="AutoShape 1039">
            <a:extLst>
              <a:ext uri="{FF2B5EF4-FFF2-40B4-BE49-F238E27FC236}">
                <a16:creationId xmlns:a16="http://schemas.microsoft.com/office/drawing/2014/main" xmlns="" id="{C0E64933-4AD5-401B-B009-614FD82A3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317875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18" name="AutoShape 1040">
            <a:extLst>
              <a:ext uri="{FF2B5EF4-FFF2-40B4-BE49-F238E27FC236}">
                <a16:creationId xmlns:a16="http://schemas.microsoft.com/office/drawing/2014/main" xmlns="" id="{11674A4D-112E-4C3F-91CE-130A8FF4A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317875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19" name="AutoShape 1041">
            <a:extLst>
              <a:ext uri="{FF2B5EF4-FFF2-40B4-BE49-F238E27FC236}">
                <a16:creationId xmlns:a16="http://schemas.microsoft.com/office/drawing/2014/main" xmlns="" id="{D7F6F73E-81AD-4C01-BA69-223C23A6F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317875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20" name="AutoShape 1042">
            <a:extLst>
              <a:ext uri="{FF2B5EF4-FFF2-40B4-BE49-F238E27FC236}">
                <a16:creationId xmlns:a16="http://schemas.microsoft.com/office/drawing/2014/main" xmlns="" id="{DC13ED9F-AA7D-421D-BE65-BD98238D3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317875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21" name="AutoShape 1043">
            <a:extLst>
              <a:ext uri="{FF2B5EF4-FFF2-40B4-BE49-F238E27FC236}">
                <a16:creationId xmlns:a16="http://schemas.microsoft.com/office/drawing/2014/main" xmlns="" id="{7DE8D23B-1A76-4C85-8C88-23F6AE958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317875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22" name="AutoShape 1044">
            <a:extLst>
              <a:ext uri="{FF2B5EF4-FFF2-40B4-BE49-F238E27FC236}">
                <a16:creationId xmlns:a16="http://schemas.microsoft.com/office/drawing/2014/main" xmlns="" id="{57F5AF21-73C9-4AC2-842E-3D2B106B5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317875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23" name="AutoShape 1045">
            <a:extLst>
              <a:ext uri="{FF2B5EF4-FFF2-40B4-BE49-F238E27FC236}">
                <a16:creationId xmlns:a16="http://schemas.microsoft.com/office/drawing/2014/main" xmlns="" id="{E157CE4A-C1AD-4472-B101-CA9F69055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317875"/>
            <a:ext cx="533400" cy="304800"/>
          </a:xfrm>
          <a:prstGeom prst="curvedUpArrow">
            <a:avLst>
              <a:gd name="adj1" fmla="val 22288"/>
              <a:gd name="adj2" fmla="val 57288"/>
              <a:gd name="adj3" fmla="val 33333"/>
            </a:avLst>
          </a:prstGeom>
          <a:solidFill>
            <a:schemeClr val="accent1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grpSp>
        <p:nvGrpSpPr>
          <p:cNvPr id="7" name="Group 1046">
            <a:extLst>
              <a:ext uri="{FF2B5EF4-FFF2-40B4-BE49-F238E27FC236}">
                <a16:creationId xmlns:a16="http://schemas.microsoft.com/office/drawing/2014/main" xmlns="" id="{31BF185E-CFEF-434A-B224-7F83C16D3D53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770190"/>
            <a:ext cx="381000" cy="2973389"/>
            <a:chOff x="2880" y="1584"/>
            <a:chExt cx="240" cy="1873"/>
          </a:xfrm>
        </p:grpSpPr>
        <p:sp>
          <p:nvSpPr>
            <p:cNvPr id="45077" name="Line 1047">
              <a:extLst>
                <a:ext uri="{FF2B5EF4-FFF2-40B4-BE49-F238E27FC236}">
                  <a16:creationId xmlns:a16="http://schemas.microsoft.com/office/drawing/2014/main" xmlns="" id="{A5F0AB19-64CB-4048-B913-B524D7AB4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585"/>
              <a:ext cx="0" cy="1872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8" name="Line 1048">
              <a:extLst>
                <a:ext uri="{FF2B5EF4-FFF2-40B4-BE49-F238E27FC236}">
                  <a16:creationId xmlns:a16="http://schemas.microsoft.com/office/drawing/2014/main" xmlns="" id="{30F9FCEB-0665-4F0E-98EF-A307AC162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584"/>
              <a:ext cx="0" cy="1872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/>
      <p:bldP spid="10" grpId="0" autoUpdateAnimBg="0"/>
      <p:bldP spid="14" grpId="0" animBg="1"/>
      <p:bldP spid="15" grpId="0" autoUpdateAnimBg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84C10325-433B-4F3C-83B1-FA2DD83C3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快速排序                                                          冒泡排序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EE9D7A0E-860A-44D6-8450-045418056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1052513"/>
            <a:ext cx="8432800" cy="5193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20000"/>
              </a:spcBef>
              <a:buClr>
                <a:srgbClr val="DB4325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3000" b="1" dirty="0">
                <a:solidFill>
                  <a:schemeClr val="hlink"/>
                </a:solidFill>
                <a:latin typeface="楷体_GB2312" pitchFamily="49" charset="-122"/>
              </a:rPr>
              <a:t> 排序过程</a:t>
            </a:r>
          </a:p>
          <a:p>
            <a:pPr marL="719138" lvl="1" indent="-261938" eaLnBrk="1" hangingPunct="1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3000" b="1" dirty="0">
                <a:latin typeface="楷体_GB2312" pitchFamily="49" charset="-122"/>
              </a:rPr>
              <a:t>将</a:t>
            </a:r>
            <a:r>
              <a:rPr lang="zh-CN" altLang="en-US" sz="3000" b="1" dirty="0">
                <a:solidFill>
                  <a:schemeClr val="folHlink"/>
                </a:solidFill>
                <a:latin typeface="楷体_GB2312" pitchFamily="49" charset="-122"/>
              </a:rPr>
              <a:t>第一个记录的关键字与第二个记录的关键字进行比较</a:t>
            </a:r>
            <a:r>
              <a:rPr lang="zh-CN" altLang="en-US" sz="3000" b="1" dirty="0">
                <a:latin typeface="楷体_GB2312" pitchFamily="49" charset="-122"/>
              </a:rPr>
              <a:t>，若为</a:t>
            </a:r>
            <a:r>
              <a:rPr lang="zh-CN" altLang="en-US" sz="3000" b="1" dirty="0">
                <a:solidFill>
                  <a:schemeClr val="folHlink"/>
                </a:solidFill>
                <a:latin typeface="楷体_GB2312" pitchFamily="49" charset="-122"/>
              </a:rPr>
              <a:t>逆序</a:t>
            </a:r>
            <a:r>
              <a:rPr lang="en-US" altLang="zh-CN" sz="3000" b="1" dirty="0">
                <a:latin typeface="楷体_GB2312" pitchFamily="49" charset="-122"/>
              </a:rPr>
              <a:t>r[1].key&gt;r[2].key</a:t>
            </a:r>
            <a:r>
              <a:rPr lang="zh-CN" altLang="en-US" sz="3000" b="1" dirty="0">
                <a:latin typeface="楷体_GB2312" pitchFamily="49" charset="-122"/>
              </a:rPr>
              <a:t>，</a:t>
            </a:r>
            <a:r>
              <a:rPr lang="zh-CN" altLang="zh-CN" sz="3000" b="1" dirty="0">
                <a:latin typeface="楷体_GB2312" pitchFamily="49" charset="-122"/>
              </a:rPr>
              <a:t>则</a:t>
            </a:r>
            <a:r>
              <a:rPr lang="zh-CN" altLang="zh-CN" sz="3000" b="1" u="sng" dirty="0">
                <a:solidFill>
                  <a:schemeClr val="folHlink"/>
                </a:solidFill>
                <a:latin typeface="楷体_GB2312" pitchFamily="49" charset="-122"/>
              </a:rPr>
              <a:t>交换</a:t>
            </a:r>
            <a:r>
              <a:rPr lang="zh-CN" altLang="zh-CN" sz="3000" b="1" dirty="0">
                <a:latin typeface="楷体_GB2312" pitchFamily="49" charset="-122"/>
              </a:rPr>
              <a:t>；然后比较</a:t>
            </a:r>
            <a:r>
              <a:rPr lang="zh-CN" altLang="zh-CN" sz="3000" b="1" dirty="0">
                <a:solidFill>
                  <a:schemeClr val="folHlink"/>
                </a:solidFill>
                <a:latin typeface="楷体_GB2312" pitchFamily="49" charset="-122"/>
              </a:rPr>
              <a:t>第二个记录与第三个记录</a:t>
            </a:r>
            <a:r>
              <a:rPr lang="zh-CN" altLang="zh-CN" sz="3000" b="1" dirty="0">
                <a:latin typeface="楷体_GB2312" pitchFamily="49" charset="-122"/>
              </a:rPr>
              <a:t>；依次类推，</a:t>
            </a:r>
            <a:r>
              <a:rPr lang="zh-CN" altLang="zh-CN" sz="3000" b="1" dirty="0">
                <a:solidFill>
                  <a:schemeClr val="folHlink"/>
                </a:solidFill>
                <a:latin typeface="楷体_GB2312" pitchFamily="49" charset="-122"/>
              </a:rPr>
              <a:t>直至第</a:t>
            </a:r>
            <a:r>
              <a:rPr lang="en-US" altLang="zh-CN" sz="3000" b="1" dirty="0">
                <a:solidFill>
                  <a:schemeClr val="folHlink"/>
                </a:solidFill>
                <a:latin typeface="楷体_GB2312" pitchFamily="49" charset="-122"/>
              </a:rPr>
              <a:t>n-1</a:t>
            </a:r>
            <a:r>
              <a:rPr lang="zh-CN" altLang="zh-CN" sz="3000" b="1" dirty="0">
                <a:solidFill>
                  <a:schemeClr val="folHlink"/>
                </a:solidFill>
                <a:latin typeface="楷体_GB2312" pitchFamily="49" charset="-122"/>
              </a:rPr>
              <a:t>个记录和第</a:t>
            </a:r>
            <a:r>
              <a:rPr lang="en-US" altLang="zh-CN" sz="3000" b="1" dirty="0">
                <a:solidFill>
                  <a:schemeClr val="folHlink"/>
                </a:solidFill>
                <a:latin typeface="楷体_GB2312" pitchFamily="49" charset="-122"/>
              </a:rPr>
              <a:t>n</a:t>
            </a:r>
            <a:r>
              <a:rPr lang="zh-CN" altLang="zh-CN" sz="3000" b="1" dirty="0">
                <a:solidFill>
                  <a:schemeClr val="folHlink"/>
                </a:solidFill>
                <a:latin typeface="楷体_GB2312" pitchFamily="49" charset="-122"/>
              </a:rPr>
              <a:t>个记录</a:t>
            </a:r>
            <a:r>
              <a:rPr lang="zh-CN" altLang="zh-CN" sz="3000" b="1" dirty="0">
                <a:latin typeface="楷体_GB2312" pitchFamily="49" charset="-122"/>
              </a:rPr>
              <a:t>比较为止</a:t>
            </a:r>
            <a:r>
              <a:rPr lang="zh-CN" altLang="zh-CN" sz="3000" b="1" dirty="0"/>
              <a:t>——</a:t>
            </a:r>
            <a:r>
              <a:rPr lang="zh-CN" altLang="zh-CN" sz="3000" b="1" dirty="0">
                <a:solidFill>
                  <a:srgbClr val="FF0000"/>
                </a:solidFill>
                <a:latin typeface="楷体_GB2312" pitchFamily="49" charset="-122"/>
              </a:rPr>
              <a:t>第一趟冒泡排序</a:t>
            </a:r>
            <a:r>
              <a:rPr lang="zh-CN" altLang="zh-CN" sz="3000" b="1" dirty="0">
                <a:latin typeface="楷体_GB2312" pitchFamily="49" charset="-122"/>
              </a:rPr>
              <a:t>，</a:t>
            </a:r>
            <a:r>
              <a:rPr lang="zh-CN" altLang="zh-CN" sz="3000" b="1" dirty="0">
                <a:solidFill>
                  <a:schemeClr val="folHlink"/>
                </a:solidFill>
                <a:latin typeface="楷体_GB2312" pitchFamily="49" charset="-122"/>
              </a:rPr>
              <a:t>结果关键字最大的记录被安置在最后一个记录上</a:t>
            </a:r>
            <a:r>
              <a:rPr lang="zh-CN" altLang="zh-CN" sz="3000" b="1" dirty="0">
                <a:latin typeface="楷体_GB2312" pitchFamily="49" charset="-122"/>
              </a:rPr>
              <a:t>。</a:t>
            </a:r>
          </a:p>
          <a:p>
            <a:pPr marL="719138" lvl="1" indent="-261938" eaLnBrk="1" hangingPunct="1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zh-CN" sz="3000" b="1" dirty="0">
                <a:solidFill>
                  <a:schemeClr val="folHlink"/>
                </a:solidFill>
                <a:latin typeface="楷体_GB2312" pitchFamily="49" charset="-122"/>
              </a:rPr>
              <a:t>对前</a:t>
            </a:r>
            <a:r>
              <a:rPr lang="en-US" altLang="zh-CN" sz="3000" b="1" dirty="0">
                <a:solidFill>
                  <a:schemeClr val="folHlink"/>
                </a:solidFill>
                <a:latin typeface="楷体_GB2312" pitchFamily="49" charset="-122"/>
              </a:rPr>
              <a:t>n-1</a:t>
            </a:r>
            <a:r>
              <a:rPr lang="zh-CN" altLang="zh-CN" sz="3000" b="1" dirty="0">
                <a:solidFill>
                  <a:schemeClr val="folHlink"/>
                </a:solidFill>
                <a:latin typeface="楷体_GB2312" pitchFamily="49" charset="-122"/>
              </a:rPr>
              <a:t>个记录进行第二趟冒泡排序</a:t>
            </a:r>
            <a:r>
              <a:rPr lang="zh-CN" altLang="zh-CN" sz="3000" b="1" dirty="0">
                <a:latin typeface="楷体_GB2312" pitchFamily="49" charset="-122"/>
              </a:rPr>
              <a:t>，结果使关键字次大的记录被安置在第</a:t>
            </a:r>
            <a:r>
              <a:rPr lang="en-US" altLang="zh-CN" sz="3000" b="1" dirty="0">
                <a:latin typeface="楷体_GB2312" pitchFamily="49" charset="-122"/>
              </a:rPr>
              <a:t>n-1</a:t>
            </a:r>
            <a:r>
              <a:rPr lang="zh-CN" altLang="zh-CN" sz="3000" b="1" dirty="0">
                <a:latin typeface="楷体_GB2312" pitchFamily="49" charset="-122"/>
              </a:rPr>
              <a:t>个记录位置</a:t>
            </a:r>
          </a:p>
          <a:p>
            <a:pPr marL="719138" lvl="1" indent="-261938" eaLnBrk="1" hangingPunct="1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zh-CN" sz="3000" b="1" dirty="0">
                <a:latin typeface="楷体_GB2312" pitchFamily="49" charset="-122"/>
              </a:rPr>
              <a:t>重复上述过程，</a:t>
            </a:r>
            <a:r>
              <a:rPr lang="zh-CN" altLang="zh-CN" sz="3000" b="1" dirty="0">
                <a:solidFill>
                  <a:schemeClr val="folHlink"/>
                </a:solidFill>
                <a:latin typeface="楷体_GB2312" pitchFamily="49" charset="-122"/>
              </a:rPr>
              <a:t>直到</a:t>
            </a:r>
            <a:r>
              <a:rPr lang="zh-CN" altLang="zh-CN" sz="3000" b="1" dirty="0">
                <a:solidFill>
                  <a:schemeClr val="folHlink"/>
                </a:solidFill>
              </a:rPr>
              <a:t>“</a:t>
            </a:r>
            <a:r>
              <a:rPr lang="zh-CN" altLang="zh-CN" sz="3000" b="1" dirty="0">
                <a:solidFill>
                  <a:schemeClr val="folHlink"/>
                </a:solidFill>
                <a:latin typeface="楷体_GB2312" pitchFamily="49" charset="-122"/>
              </a:rPr>
              <a:t>在一趟排序过程中</a:t>
            </a:r>
            <a:r>
              <a:rPr lang="zh-CN" altLang="zh-CN" sz="3000" b="1" dirty="0">
                <a:solidFill>
                  <a:srgbClr val="FF0000"/>
                </a:solidFill>
                <a:latin typeface="楷体_GB2312" pitchFamily="49" charset="-122"/>
              </a:rPr>
              <a:t>没有进行过交换记录的操作</a:t>
            </a:r>
            <a:r>
              <a:rPr lang="zh-CN" altLang="zh-CN" sz="3000" b="1" dirty="0">
                <a:solidFill>
                  <a:schemeClr val="folHlink"/>
                </a:solidFill>
              </a:rPr>
              <a:t>”</a:t>
            </a:r>
            <a:r>
              <a:rPr lang="zh-CN" altLang="zh-CN" sz="3000" b="1" dirty="0">
                <a:solidFill>
                  <a:schemeClr val="folHlink"/>
                </a:solidFill>
                <a:latin typeface="楷体_GB2312" pitchFamily="49" charset="-122"/>
              </a:rPr>
              <a:t>为止。</a:t>
            </a:r>
            <a:endParaRPr lang="zh-CN" altLang="en-US" sz="3000" b="1" dirty="0">
              <a:solidFill>
                <a:schemeClr val="folHlink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>
            <a:extLst>
              <a:ext uri="{FF2B5EF4-FFF2-40B4-BE49-F238E27FC236}">
                <a16:creationId xmlns:a16="http://schemas.microsoft.com/office/drawing/2014/main" xmlns="" id="{792CC66B-97D4-411B-A821-44890D1DA65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7F70DB4D-B56B-47FD-A032-28563D000CF0}" type="datetime1">
              <a:rPr lang="zh-CN" altLang="en-US"/>
              <a:pPr>
                <a:defRPr/>
              </a:pPr>
              <a:t>2022/10/14</a:t>
            </a:fld>
            <a:r>
              <a:rPr lang="en-US" altLang="zh-CN"/>
              <a:t>http://cstcsjjg.hrbeu.edu.cn/</a:t>
            </a: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xmlns="" id="{95447316-7436-4F86-800F-B1EA66E876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章  内部排序                                            本章说明</a:t>
            </a:r>
          </a:p>
        </p:txBody>
      </p:sp>
      <p:sp>
        <p:nvSpPr>
          <p:cNvPr id="97293" name="AutoShape 13">
            <a:extLst>
              <a:ext uri="{FF2B5EF4-FFF2-40B4-BE49-F238E27FC236}">
                <a16:creationId xmlns:a16="http://schemas.microsoft.com/office/drawing/2014/main" xmlns="" id="{A3F01FA3-4456-44BC-88FF-DD17C2FB75E3}"/>
              </a:ext>
            </a:extLst>
          </p:cNvPr>
          <p:cNvSpPr>
            <a:spLocks noChangeArrowheads="1"/>
          </p:cNvSpPr>
          <p:nvPr/>
        </p:nvSpPr>
        <p:spPr bwMode="gray">
          <a:xfrm>
            <a:off x="6010275" y="2487613"/>
            <a:ext cx="2674938" cy="3495675"/>
          </a:xfrm>
          <a:prstGeom prst="chevron">
            <a:avLst>
              <a:gd name="adj" fmla="val 16468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0" scaled="1"/>
          </a:gra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>
                <a:latin typeface="Arial" pitchFamily="34" charset="0"/>
              </a:rPr>
              <a:t>     无</a:t>
            </a:r>
          </a:p>
        </p:txBody>
      </p:sp>
      <p:sp>
        <p:nvSpPr>
          <p:cNvPr id="97294" name="AutoShape 14">
            <a:extLst>
              <a:ext uri="{FF2B5EF4-FFF2-40B4-BE49-F238E27FC236}">
                <a16:creationId xmlns:a16="http://schemas.microsoft.com/office/drawing/2014/main" xmlns="" id="{63BFF447-19CD-41F1-9752-ABB48BC176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30563" y="2487613"/>
            <a:ext cx="2819400" cy="3495675"/>
          </a:xfrm>
          <a:prstGeom prst="chevron">
            <a:avLst>
              <a:gd name="adj" fmla="val 17384"/>
            </a:avLst>
          </a:prstGeom>
          <a:gradFill rotWithShape="1">
            <a:gsLst>
              <a:gs pos="0">
                <a:srgbClr val="99CCFF">
                  <a:gamma/>
                  <a:shade val="89020"/>
                  <a:invGamma/>
                </a:srgbClr>
              </a:gs>
              <a:gs pos="100000">
                <a:srgbClr val="99CCFF"/>
              </a:gs>
            </a:gsLst>
            <a:lin ang="0" scaled="1"/>
          </a:gra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lIns="0" rIns="0" anchor="ctr"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latin typeface="" charset="0"/>
              </a:rPr>
              <a:t>直接插入排序</a:t>
            </a:r>
            <a:endParaRPr lang="en-US" altLang="zh-CN" sz="2400" b="1" dirty="0">
              <a:latin typeface="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latin typeface="" charset="0"/>
              </a:rPr>
              <a:t>   希尔排序</a:t>
            </a:r>
            <a:endParaRPr lang="en-US" altLang="zh-CN" sz="2400" b="1" dirty="0">
              <a:latin typeface="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latin typeface="" charset="0"/>
              </a:rPr>
              <a:t>     快速排序</a:t>
            </a:r>
            <a:endParaRPr lang="en-US" altLang="zh-CN" sz="2400" b="1" dirty="0">
              <a:latin typeface="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latin typeface="" charset="0"/>
              </a:rPr>
              <a:t>简单选择排序</a:t>
            </a:r>
            <a:endParaRPr lang="en-US" altLang="zh-CN" sz="2400" b="1" dirty="0">
              <a:latin typeface="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latin typeface="" charset="0"/>
              </a:rPr>
              <a:t>     堆排序</a:t>
            </a:r>
            <a:endParaRPr lang="en-US" altLang="zh-CN" sz="2400" b="1" dirty="0">
              <a:latin typeface="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latin typeface="" charset="0"/>
              </a:rPr>
              <a:t>    归并排序</a:t>
            </a:r>
            <a:endParaRPr kumimoji="1"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97295" name="AutoShape 15">
            <a:extLst>
              <a:ext uri="{FF2B5EF4-FFF2-40B4-BE49-F238E27FC236}">
                <a16:creationId xmlns:a16="http://schemas.microsoft.com/office/drawing/2014/main" xmlns="" id="{FD269DB6-29D8-4EC4-83CD-D711AF08D3E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8150" y="2487613"/>
            <a:ext cx="2819400" cy="3495675"/>
          </a:xfrm>
          <a:prstGeom prst="chevron">
            <a:avLst>
              <a:gd name="adj" fmla="val 17384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69804"/>
                  <a:invGamma/>
                </a:schemeClr>
              </a:gs>
            </a:gsLst>
            <a:lin ang="0" scaled="1"/>
          </a:gradFill>
          <a:ln w="38100">
            <a:solidFill>
              <a:srgbClr val="EAEAEA"/>
            </a:solidFill>
            <a:miter lim="800000"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lIns="0" rIns="0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200" b="1" dirty="0">
                <a:latin typeface="" charset="0"/>
              </a:rPr>
              <a:t>直接插入排序</a:t>
            </a:r>
            <a:endParaRPr lang="en-US" altLang="zh-CN" sz="2200" b="1" dirty="0">
              <a:latin typeface="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200" b="1" dirty="0">
                <a:latin typeface="" charset="0"/>
              </a:rPr>
              <a:t>折半插入排序</a:t>
            </a:r>
            <a:endParaRPr lang="en-US" altLang="zh-CN" sz="2200" b="1" dirty="0">
              <a:latin typeface="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200" b="1" dirty="0">
                <a:latin typeface="" charset="0"/>
              </a:rPr>
              <a:t>   表插入排序</a:t>
            </a:r>
            <a:endParaRPr lang="en-US" altLang="zh-CN" sz="2200" b="1" dirty="0">
              <a:latin typeface="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200" b="1" dirty="0">
                <a:latin typeface="" charset="0"/>
              </a:rPr>
              <a:t>    希尔排序</a:t>
            </a:r>
            <a:endParaRPr lang="en-US" altLang="zh-CN" sz="2200" b="1" dirty="0">
              <a:latin typeface="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200" b="1" dirty="0">
                <a:latin typeface="" charset="0"/>
              </a:rPr>
              <a:t>     起泡排序</a:t>
            </a:r>
            <a:endParaRPr lang="en-US" altLang="zh-CN" sz="2200" b="1" dirty="0">
              <a:latin typeface="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200" b="1" dirty="0">
                <a:latin typeface="" charset="0"/>
              </a:rPr>
              <a:t>     快速排序</a:t>
            </a:r>
            <a:endParaRPr lang="en-US" altLang="zh-CN" sz="2200" b="1" dirty="0">
              <a:latin typeface="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200" b="1" dirty="0">
                <a:latin typeface="" charset="0"/>
              </a:rPr>
              <a:t> 简单选择排序</a:t>
            </a:r>
            <a:endParaRPr lang="en-US" altLang="zh-CN" sz="2200" b="1" dirty="0">
              <a:latin typeface="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200" b="1" dirty="0">
                <a:latin typeface="" charset="0"/>
              </a:rPr>
              <a:t>       堆排序</a:t>
            </a:r>
            <a:endParaRPr lang="en-US" altLang="zh-CN" sz="2200" b="1" dirty="0">
              <a:latin typeface="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200" b="1" dirty="0">
                <a:latin typeface="" charset="0"/>
              </a:rPr>
              <a:t> 2-</a:t>
            </a:r>
            <a:r>
              <a:rPr lang="zh-CN" altLang="en-US" sz="2200" b="1" dirty="0">
                <a:latin typeface="" charset="0"/>
              </a:rPr>
              <a:t>路归并排序基数排序排序</a:t>
            </a:r>
            <a:endParaRPr kumimoji="1" lang="zh-CN" altLang="en-US" sz="2200" b="1" dirty="0">
              <a:solidFill>
                <a:srgbClr val="000000"/>
              </a:solidFill>
            </a:endParaRPr>
          </a:p>
        </p:txBody>
      </p:sp>
      <p:sp>
        <p:nvSpPr>
          <p:cNvPr id="97296" name="AutoShape 16">
            <a:extLst>
              <a:ext uri="{FF2B5EF4-FFF2-40B4-BE49-F238E27FC236}">
                <a16:creationId xmlns:a16="http://schemas.microsoft.com/office/drawing/2014/main" xmlns="" id="{6481184A-F945-49F9-B3E0-F7E00FF88598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1038" y="1508125"/>
            <a:ext cx="1870075" cy="5270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69804"/>
                  <a:invGamma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 algn="r"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>
                <a:latin typeface="Arial" pitchFamily="34" charset="0"/>
              </a:rPr>
              <a:t>知识点    </a:t>
            </a:r>
            <a:endParaRPr kumimoji="1" lang="en-US" altLang="zh-CN" sz="2400" b="1">
              <a:latin typeface="Arial" pitchFamily="34" charset="0"/>
            </a:endParaRPr>
          </a:p>
        </p:txBody>
      </p:sp>
      <p:sp>
        <p:nvSpPr>
          <p:cNvPr id="97297" name="AutoShape 17">
            <a:extLst>
              <a:ext uri="{FF2B5EF4-FFF2-40B4-BE49-F238E27FC236}">
                <a16:creationId xmlns:a16="http://schemas.microsoft.com/office/drawing/2014/main" xmlns="" id="{B5C8629F-E041-427C-ABC9-42CBB077E90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82975" y="1508125"/>
            <a:ext cx="1870075" cy="5270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rgbClr val="99CCFF">
                  <a:gamma/>
                  <a:shade val="89020"/>
                  <a:invGamma/>
                </a:srgbClr>
              </a:gs>
              <a:gs pos="100000">
                <a:srgbClr val="99CCFF"/>
              </a:gs>
            </a:gsLst>
            <a:lin ang="0" scaled="1"/>
          </a:gradFill>
          <a:ln w="38100" algn="ctr">
            <a:solidFill>
              <a:srgbClr val="EAEAEA"/>
            </a:solidFill>
            <a:round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lIns="0" rIns="0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>
                <a:latin typeface="Arial" pitchFamily="34" charset="0"/>
              </a:rPr>
              <a:t>    重    点</a:t>
            </a:r>
          </a:p>
        </p:txBody>
      </p:sp>
      <p:sp>
        <p:nvSpPr>
          <p:cNvPr id="97298" name="AutoShape 18">
            <a:extLst>
              <a:ext uri="{FF2B5EF4-FFF2-40B4-BE49-F238E27FC236}">
                <a16:creationId xmlns:a16="http://schemas.microsoft.com/office/drawing/2014/main" xmlns="" id="{DE600DD4-A927-44ED-A933-DECA476232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96013" y="1508125"/>
            <a:ext cx="1870075" cy="527050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tint val="69804"/>
                  <a:invGamma/>
                </a:schemeClr>
              </a:gs>
            </a:gsLst>
            <a:lin ang="0" scaled="1"/>
          </a:gradFill>
          <a:ln w="38100" algn="ctr">
            <a:solidFill>
              <a:srgbClr val="FFFFFF"/>
            </a:solidFill>
            <a:round/>
            <a:headEnd/>
            <a:tailEnd/>
          </a:ln>
          <a:effectLst>
            <a:outerShdw dist="63500" dir="3187806" algn="ctr" rotWithShape="0">
              <a:srgbClr val="001D3A"/>
            </a:outerShdw>
          </a:effectLst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b="1">
                <a:latin typeface="楷体_GB2312" pitchFamily="49" charset="-122"/>
              </a:rPr>
              <a:t>  难  点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>
            <a:extLst>
              <a:ext uri="{FF2B5EF4-FFF2-40B4-BE49-F238E27FC236}">
                <a16:creationId xmlns:a16="http://schemas.microsoft.com/office/drawing/2014/main" xmlns="" id="{F859E4BE-CEFC-4007-A170-D297ACE5A565}"/>
              </a:ext>
            </a:extLst>
          </p:cNvPr>
          <p:cNvGrpSpPr>
            <a:grpSpLocks/>
          </p:cNvGrpSpPr>
          <p:nvPr/>
        </p:nvGrpSpPr>
        <p:grpSpPr bwMode="auto">
          <a:xfrm>
            <a:off x="3059113" y="946150"/>
            <a:ext cx="523875" cy="5365750"/>
            <a:chOff x="2491752" y="952589"/>
            <a:chExt cx="523875" cy="5365749"/>
          </a:xfrm>
        </p:grpSpPr>
        <p:grpSp>
          <p:nvGrpSpPr>
            <p:cNvPr id="47172" name="Group 23">
              <a:extLst>
                <a:ext uri="{FF2B5EF4-FFF2-40B4-BE49-F238E27FC236}">
                  <a16:creationId xmlns:a16="http://schemas.microsoft.com/office/drawing/2014/main" xmlns="" id="{2F45D668-F6B1-4C7A-B15F-1D6489DA06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1752" y="952589"/>
              <a:ext cx="523875" cy="5365749"/>
              <a:chOff x="1562" y="637"/>
              <a:chExt cx="330" cy="3380"/>
            </a:xfrm>
          </p:grpSpPr>
          <p:sp>
            <p:nvSpPr>
              <p:cNvPr id="47174" name="Text Box 24">
                <a:extLst>
                  <a:ext uri="{FF2B5EF4-FFF2-40B4-BE49-F238E27FC236}">
                    <a16:creationId xmlns:a16="http://schemas.microsoft.com/office/drawing/2014/main" xmlns="" id="{92BEC7D4-3B9A-4F42-B6DB-8D60A39BFF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4" y="637"/>
                <a:ext cx="313" cy="26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ts val="4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38  49  65  76  13  27  49  </a:t>
                </a:r>
                <a:r>
                  <a:rPr lang="en-US" altLang="zh-CN" sz="2000" b="1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97</a:t>
                </a:r>
              </a:p>
            </p:txBody>
          </p:sp>
          <p:sp>
            <p:nvSpPr>
              <p:cNvPr id="47175" name="Text Box 25">
                <a:extLst>
                  <a:ext uri="{FF2B5EF4-FFF2-40B4-BE49-F238E27FC236}">
                    <a16:creationId xmlns:a16="http://schemas.microsoft.com/office/drawing/2014/main" xmlns="" id="{6A038C7F-F50C-4ACF-8E7A-1BAF850BE3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2" y="3239"/>
                <a:ext cx="330" cy="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zh-CN" altLang="en-US" sz="20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 第一趟后</a:t>
                </a:r>
              </a:p>
            </p:txBody>
          </p:sp>
        </p:grpSp>
        <p:sp>
          <p:nvSpPr>
            <p:cNvPr id="47173" name="Line 28">
              <a:extLst>
                <a:ext uri="{FF2B5EF4-FFF2-40B4-BE49-F238E27FC236}">
                  <a16:creationId xmlns:a16="http://schemas.microsoft.com/office/drawing/2014/main" xmlns="" id="{B1F877F3-382C-43F8-8619-50B3B136F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0918" y="4151402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7107" name="Rectangle 2">
            <a:extLst>
              <a:ext uri="{FF2B5EF4-FFF2-40B4-BE49-F238E27FC236}">
                <a16:creationId xmlns:a16="http://schemas.microsoft.com/office/drawing/2014/main" xmlns="" id="{7CAAB861-1BAE-43A7-8219-BE8628115B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快速排序                                                          冒泡排序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xmlns="" id="{2824EBA9-10F0-4CF0-8CAF-A61E886AD516}"/>
              </a:ext>
            </a:extLst>
          </p:cNvPr>
          <p:cNvGrpSpPr>
            <a:grpSpLocks/>
          </p:cNvGrpSpPr>
          <p:nvPr/>
        </p:nvGrpSpPr>
        <p:grpSpPr bwMode="auto">
          <a:xfrm>
            <a:off x="5641975" y="942975"/>
            <a:ext cx="523875" cy="5345113"/>
            <a:chOff x="2666" y="662"/>
            <a:chExt cx="330" cy="3367"/>
          </a:xfrm>
        </p:grpSpPr>
        <p:sp>
          <p:nvSpPr>
            <p:cNvPr id="47167" name="Text Box 5">
              <a:extLst>
                <a:ext uri="{FF2B5EF4-FFF2-40B4-BE49-F238E27FC236}">
                  <a16:creationId xmlns:a16="http://schemas.microsoft.com/office/drawing/2014/main" xmlns="" id="{6391C8F7-B530-43AE-B942-83559BAF70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9" y="662"/>
              <a:ext cx="289" cy="16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ts val="4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38  13  27</a:t>
              </a:r>
              <a:r>
                <a:rPr lang="en-US" altLang="zh-CN" sz="12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 49  </a:t>
              </a:r>
              <a:r>
                <a:rPr lang="en-US" altLang="zh-CN"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49</a:t>
              </a:r>
              <a:endParaRPr lang="en-US" altLang="zh-CN" sz="2000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7168" name="Text Box 6">
              <a:extLst>
                <a:ext uri="{FF2B5EF4-FFF2-40B4-BE49-F238E27FC236}">
                  <a16:creationId xmlns:a16="http://schemas.microsoft.com/office/drawing/2014/main" xmlns="" id="{D50B020D-3308-49FF-AC70-0E11F2528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6" y="3251"/>
              <a:ext cx="330" cy="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 第四趟后</a:t>
              </a:r>
            </a:p>
          </p:txBody>
        </p:sp>
        <p:grpSp>
          <p:nvGrpSpPr>
            <p:cNvPr id="47169" name="Group 7">
              <a:extLst>
                <a:ext uri="{FF2B5EF4-FFF2-40B4-BE49-F238E27FC236}">
                  <a16:creationId xmlns:a16="http://schemas.microsoft.com/office/drawing/2014/main" xmlns="" id="{074052CA-B4BF-4CD9-9E64-649DCA20E4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0" y="2004"/>
              <a:ext cx="280" cy="271"/>
              <a:chOff x="560" y="1632"/>
              <a:chExt cx="280" cy="271"/>
            </a:xfrm>
          </p:grpSpPr>
          <p:sp>
            <p:nvSpPr>
              <p:cNvPr id="47170" name="Text Box 8">
                <a:extLst>
                  <a:ext uri="{FF2B5EF4-FFF2-40B4-BE49-F238E27FC236}">
                    <a16:creationId xmlns:a16="http://schemas.microsoft.com/office/drawing/2014/main" xmlns="" id="{E8126E3C-3160-470E-8FBB-AE50BE5470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0" y="1632"/>
                <a:ext cx="280" cy="2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49</a:t>
                </a:r>
              </a:p>
            </p:txBody>
          </p:sp>
          <p:sp>
            <p:nvSpPr>
              <p:cNvPr id="47171" name="Line 9">
                <a:extLst>
                  <a:ext uri="{FF2B5EF4-FFF2-40B4-BE49-F238E27FC236}">
                    <a16:creationId xmlns:a16="http://schemas.microsoft.com/office/drawing/2014/main" xmlns="" id="{7C91F6B9-B644-41AF-AE0D-2FAD0C3667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0" y="164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10">
            <a:extLst>
              <a:ext uri="{FF2B5EF4-FFF2-40B4-BE49-F238E27FC236}">
                <a16:creationId xmlns:a16="http://schemas.microsoft.com/office/drawing/2014/main" xmlns="" id="{00F85623-309D-424C-BB25-5CECF4E59C4C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942975"/>
            <a:ext cx="523875" cy="5407025"/>
            <a:chOff x="2278" y="642"/>
            <a:chExt cx="330" cy="3406"/>
          </a:xfrm>
        </p:grpSpPr>
        <p:sp>
          <p:nvSpPr>
            <p:cNvPr id="47162" name="Text Box 11">
              <a:extLst>
                <a:ext uri="{FF2B5EF4-FFF2-40B4-BE49-F238E27FC236}">
                  <a16:creationId xmlns:a16="http://schemas.microsoft.com/office/drawing/2014/main" xmlns="" id="{EDC34517-5355-4EC5-AC32-F409BFA3B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6" y="642"/>
              <a:ext cx="278" cy="1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ts val="4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38  49  13  27  30 </a:t>
              </a:r>
              <a:r>
                <a:rPr lang="en-US" altLang="zh-CN" sz="2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65</a:t>
              </a:r>
            </a:p>
          </p:txBody>
        </p:sp>
        <p:sp>
          <p:nvSpPr>
            <p:cNvPr id="47163" name="Text Box 12">
              <a:extLst>
                <a:ext uri="{FF2B5EF4-FFF2-40B4-BE49-F238E27FC236}">
                  <a16:creationId xmlns:a16="http://schemas.microsoft.com/office/drawing/2014/main" xmlns="" id="{0838D570-C297-42DF-80A8-404BDC78E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" y="3270"/>
              <a:ext cx="330" cy="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 第三趟后</a:t>
              </a:r>
            </a:p>
          </p:txBody>
        </p:sp>
        <p:grpSp>
          <p:nvGrpSpPr>
            <p:cNvPr id="47164" name="Group 13">
              <a:extLst>
                <a:ext uri="{FF2B5EF4-FFF2-40B4-BE49-F238E27FC236}">
                  <a16:creationId xmlns:a16="http://schemas.microsoft.com/office/drawing/2014/main" xmlns="" id="{F2A5C697-16DD-4548-9133-F20A673AB0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7" y="2016"/>
              <a:ext cx="280" cy="271"/>
              <a:chOff x="483" y="2592"/>
              <a:chExt cx="280" cy="271"/>
            </a:xfrm>
          </p:grpSpPr>
          <p:sp>
            <p:nvSpPr>
              <p:cNvPr id="47165" name="Text Box 14">
                <a:extLst>
                  <a:ext uri="{FF2B5EF4-FFF2-40B4-BE49-F238E27FC236}">
                    <a16:creationId xmlns:a16="http://schemas.microsoft.com/office/drawing/2014/main" xmlns="" id="{1D40344A-21E1-4F53-8B92-A5E5D5147B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" y="2592"/>
                <a:ext cx="280" cy="2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49</a:t>
                </a:r>
              </a:p>
            </p:txBody>
          </p:sp>
          <p:sp>
            <p:nvSpPr>
              <p:cNvPr id="47166" name="Line 15">
                <a:extLst>
                  <a:ext uri="{FF2B5EF4-FFF2-40B4-BE49-F238E27FC236}">
                    <a16:creationId xmlns:a16="http://schemas.microsoft.com/office/drawing/2014/main" xmlns="" id="{584BBE55-376C-43A2-BA11-7606E21A65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5" y="2604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29">
            <a:extLst>
              <a:ext uri="{FF2B5EF4-FFF2-40B4-BE49-F238E27FC236}">
                <a16:creationId xmlns:a16="http://schemas.microsoft.com/office/drawing/2014/main" xmlns="" id="{40EF5516-E389-4AC2-83E8-E314DF2969B9}"/>
              </a:ext>
            </a:extLst>
          </p:cNvPr>
          <p:cNvGrpSpPr>
            <a:grpSpLocks/>
          </p:cNvGrpSpPr>
          <p:nvPr/>
        </p:nvGrpSpPr>
        <p:grpSpPr bwMode="auto">
          <a:xfrm>
            <a:off x="2273300" y="957263"/>
            <a:ext cx="452438" cy="4195762"/>
            <a:chOff x="1160" y="658"/>
            <a:chExt cx="330" cy="2388"/>
          </a:xfrm>
        </p:grpSpPr>
        <p:sp>
          <p:nvSpPr>
            <p:cNvPr id="47160" name="Text Box 30">
              <a:extLst>
                <a:ext uri="{FF2B5EF4-FFF2-40B4-BE49-F238E27FC236}">
                  <a16:creationId xmlns:a16="http://schemas.microsoft.com/office/drawing/2014/main" xmlns="" id="{08C5E609-19CB-4D16-B261-E68C22055B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0" y="658"/>
              <a:ext cx="330" cy="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ts val="4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49  38  65  97  76  13  27  49</a:t>
              </a:r>
            </a:p>
          </p:txBody>
        </p:sp>
        <p:sp>
          <p:nvSpPr>
            <p:cNvPr id="47161" name="Line 31">
              <a:extLst>
                <a:ext uri="{FF2B5EF4-FFF2-40B4-BE49-F238E27FC236}">
                  <a16:creationId xmlns:a16="http://schemas.microsoft.com/office/drawing/2014/main" xmlns="" id="{776141A7-8DC2-499F-98FB-F5625CF22A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36" y="2774"/>
              <a:ext cx="178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1" name="Text Box 32">
            <a:extLst>
              <a:ext uri="{FF2B5EF4-FFF2-40B4-BE49-F238E27FC236}">
                <a16:creationId xmlns:a16="http://schemas.microsoft.com/office/drawing/2014/main" xmlns="" id="{B5C97334-A30D-410F-A9D1-3E34BAE78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738" y="5156200"/>
            <a:ext cx="523875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初始关键字</a:t>
            </a:r>
          </a:p>
        </p:txBody>
      </p:sp>
      <p:grpSp>
        <p:nvGrpSpPr>
          <p:cNvPr id="9" name="Group 33">
            <a:extLst>
              <a:ext uri="{FF2B5EF4-FFF2-40B4-BE49-F238E27FC236}">
                <a16:creationId xmlns:a16="http://schemas.microsoft.com/office/drawing/2014/main" xmlns="" id="{4B796EE7-D564-4FCC-9C3E-DBA865C21245}"/>
              </a:ext>
            </a:extLst>
          </p:cNvPr>
          <p:cNvGrpSpPr>
            <a:grpSpLocks/>
          </p:cNvGrpSpPr>
          <p:nvPr/>
        </p:nvGrpSpPr>
        <p:grpSpPr bwMode="auto">
          <a:xfrm>
            <a:off x="6438900" y="930275"/>
            <a:ext cx="547688" cy="5365750"/>
            <a:chOff x="3018" y="744"/>
            <a:chExt cx="345" cy="3380"/>
          </a:xfrm>
        </p:grpSpPr>
        <p:sp>
          <p:nvSpPr>
            <p:cNvPr id="47158" name="Text Box 34">
              <a:extLst>
                <a:ext uri="{FF2B5EF4-FFF2-40B4-BE49-F238E27FC236}">
                  <a16:creationId xmlns:a16="http://schemas.microsoft.com/office/drawing/2014/main" xmlns="" id="{02A521AE-1408-43BE-BEDB-235184E6F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" y="744"/>
              <a:ext cx="325" cy="1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ts val="4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13  27  38</a:t>
              </a:r>
              <a:r>
                <a:rPr lang="en-US" altLang="zh-CN" sz="1600" b="1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sz="2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49</a:t>
              </a:r>
            </a:p>
          </p:txBody>
        </p:sp>
        <p:sp>
          <p:nvSpPr>
            <p:cNvPr id="47159" name="Text Box 35">
              <a:extLst>
                <a:ext uri="{FF2B5EF4-FFF2-40B4-BE49-F238E27FC236}">
                  <a16:creationId xmlns:a16="http://schemas.microsoft.com/office/drawing/2014/main" xmlns="" id="{A0695DC3-F491-4EE9-A0BD-316269A66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8" y="3264"/>
              <a:ext cx="330" cy="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  第五趟后</a:t>
              </a:r>
            </a:p>
          </p:txBody>
        </p:sp>
      </p:grpSp>
      <p:sp>
        <p:nvSpPr>
          <p:cNvPr id="35" name="Text Box 36">
            <a:extLst>
              <a:ext uri="{FF2B5EF4-FFF2-40B4-BE49-F238E27FC236}">
                <a16:creationId xmlns:a16="http://schemas.microsoft.com/office/drawing/2014/main" xmlns="" id="{2A0C6524-A986-4FC8-A335-3B584C739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7588" y="1593850"/>
            <a:ext cx="4445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49</a:t>
            </a:r>
          </a:p>
        </p:txBody>
      </p:sp>
      <p:sp>
        <p:nvSpPr>
          <p:cNvPr id="36" name="Text Box 37">
            <a:extLst>
              <a:ext uri="{FF2B5EF4-FFF2-40B4-BE49-F238E27FC236}">
                <a16:creationId xmlns:a16="http://schemas.microsoft.com/office/drawing/2014/main" xmlns="" id="{C2BAB15F-D743-4BE1-8F7C-5959735D6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5363" y="2590800"/>
            <a:ext cx="444500" cy="430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76</a:t>
            </a:r>
          </a:p>
        </p:txBody>
      </p:sp>
      <p:sp>
        <p:nvSpPr>
          <p:cNvPr id="37" name="Text Box 38">
            <a:extLst>
              <a:ext uri="{FF2B5EF4-FFF2-40B4-BE49-F238E27FC236}">
                <a16:creationId xmlns:a16="http://schemas.microsoft.com/office/drawing/2014/main" xmlns="" id="{3EF20581-DC60-452C-8B8A-0A359D851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063" y="3117850"/>
            <a:ext cx="4445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97</a:t>
            </a:r>
          </a:p>
        </p:txBody>
      </p:sp>
      <p:sp>
        <p:nvSpPr>
          <p:cNvPr id="38" name="Text Box 39">
            <a:extLst>
              <a:ext uri="{FF2B5EF4-FFF2-40B4-BE49-F238E27FC236}">
                <a16:creationId xmlns:a16="http://schemas.microsoft.com/office/drawing/2014/main" xmlns="" id="{B0626D34-72DE-4DAA-8B17-22EE3EC09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713" y="3133725"/>
            <a:ext cx="4445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</a:p>
        </p:txBody>
      </p:sp>
      <p:sp>
        <p:nvSpPr>
          <p:cNvPr id="39" name="Text Box 40">
            <a:extLst>
              <a:ext uri="{FF2B5EF4-FFF2-40B4-BE49-F238E27FC236}">
                <a16:creationId xmlns:a16="http://schemas.microsoft.com/office/drawing/2014/main" xmlns="" id="{D499B843-354E-4D06-8FAC-81C110058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7113" y="3640138"/>
            <a:ext cx="444500" cy="4302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97</a:t>
            </a:r>
          </a:p>
        </p:txBody>
      </p:sp>
      <p:sp>
        <p:nvSpPr>
          <p:cNvPr id="40" name="Text Box 41">
            <a:extLst>
              <a:ext uri="{FF2B5EF4-FFF2-40B4-BE49-F238E27FC236}">
                <a16:creationId xmlns:a16="http://schemas.microsoft.com/office/drawing/2014/main" xmlns="" id="{170B8E92-9810-452A-9CBA-932EEBEB5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063" y="3646488"/>
            <a:ext cx="444500" cy="4302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27</a:t>
            </a:r>
          </a:p>
        </p:txBody>
      </p:sp>
      <p:sp>
        <p:nvSpPr>
          <p:cNvPr id="41" name="Text Box 42">
            <a:extLst>
              <a:ext uri="{FF2B5EF4-FFF2-40B4-BE49-F238E27FC236}">
                <a16:creationId xmlns:a16="http://schemas.microsoft.com/office/drawing/2014/main" xmlns="" id="{8441D597-E658-4A86-8F20-7E6461E73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713" y="4121150"/>
            <a:ext cx="444500" cy="430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97</a:t>
            </a:r>
          </a:p>
        </p:txBody>
      </p:sp>
      <p:sp>
        <p:nvSpPr>
          <p:cNvPr id="42" name="Text Box 43">
            <a:extLst>
              <a:ext uri="{FF2B5EF4-FFF2-40B4-BE49-F238E27FC236}">
                <a16:creationId xmlns:a16="http://schemas.microsoft.com/office/drawing/2014/main" xmlns="" id="{B97B4C04-ED6B-412D-9DED-DE0E92D0A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5363" y="4637088"/>
            <a:ext cx="444500" cy="4302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97</a:t>
            </a:r>
          </a:p>
        </p:txBody>
      </p:sp>
      <p:sp>
        <p:nvSpPr>
          <p:cNvPr id="43" name="Text Box 44">
            <a:extLst>
              <a:ext uri="{FF2B5EF4-FFF2-40B4-BE49-F238E27FC236}">
                <a16:creationId xmlns:a16="http://schemas.microsoft.com/office/drawing/2014/main" xmlns="" id="{EB214C71-696A-47EC-9B9C-FBAAAF306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400" y="2590800"/>
            <a:ext cx="441325" cy="430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</a:p>
        </p:txBody>
      </p:sp>
      <p:sp>
        <p:nvSpPr>
          <p:cNvPr id="44" name="Text Box 45">
            <a:extLst>
              <a:ext uri="{FF2B5EF4-FFF2-40B4-BE49-F238E27FC236}">
                <a16:creationId xmlns:a16="http://schemas.microsoft.com/office/drawing/2014/main" xmlns="" id="{FC9B7C65-E93F-4073-801C-8C496A2DC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3111500"/>
            <a:ext cx="444500" cy="430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76</a:t>
            </a:r>
          </a:p>
        </p:txBody>
      </p:sp>
      <p:sp>
        <p:nvSpPr>
          <p:cNvPr id="45" name="Text Box 46">
            <a:extLst>
              <a:ext uri="{FF2B5EF4-FFF2-40B4-BE49-F238E27FC236}">
                <a16:creationId xmlns:a16="http://schemas.microsoft.com/office/drawing/2014/main" xmlns="" id="{771C64D0-04B6-46C8-A961-477E8F5C1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0" y="3625850"/>
            <a:ext cx="4445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76</a:t>
            </a:r>
          </a:p>
        </p:txBody>
      </p:sp>
      <p:sp>
        <p:nvSpPr>
          <p:cNvPr id="46" name="Text Box 47">
            <a:extLst>
              <a:ext uri="{FF2B5EF4-FFF2-40B4-BE49-F238E27FC236}">
                <a16:creationId xmlns:a16="http://schemas.microsoft.com/office/drawing/2014/main" xmlns="" id="{9304E38E-1860-4BCE-A577-E0339D1D3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3114675"/>
            <a:ext cx="444500" cy="430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27</a:t>
            </a:r>
          </a:p>
        </p:txBody>
      </p:sp>
      <p:sp>
        <p:nvSpPr>
          <p:cNvPr id="52" name="Text Box 53">
            <a:extLst>
              <a:ext uri="{FF2B5EF4-FFF2-40B4-BE49-F238E27FC236}">
                <a16:creationId xmlns:a16="http://schemas.microsoft.com/office/drawing/2014/main" xmlns="" id="{D9A7299B-984A-48F7-AD96-0D2091B79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4413" y="1587500"/>
            <a:ext cx="444500" cy="430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</a:p>
        </p:txBody>
      </p:sp>
      <p:sp>
        <p:nvSpPr>
          <p:cNvPr id="53" name="Text Box 54">
            <a:extLst>
              <a:ext uri="{FF2B5EF4-FFF2-40B4-BE49-F238E27FC236}">
                <a16:creationId xmlns:a16="http://schemas.microsoft.com/office/drawing/2014/main" xmlns="" id="{B5F2D7A7-D727-40C4-ACC3-10DB1B7A7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3088" y="1066800"/>
            <a:ext cx="444500" cy="430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</a:p>
        </p:txBody>
      </p:sp>
      <p:sp>
        <p:nvSpPr>
          <p:cNvPr id="54" name="Text Box 55">
            <a:extLst>
              <a:ext uri="{FF2B5EF4-FFF2-40B4-BE49-F238E27FC236}">
                <a16:creationId xmlns:a16="http://schemas.microsoft.com/office/drawing/2014/main" xmlns="" id="{AB1DEC66-AF16-4CE0-9F0D-1F8C2B086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9813" y="2606675"/>
            <a:ext cx="4445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49</a:t>
            </a:r>
          </a:p>
        </p:txBody>
      </p:sp>
      <p:sp>
        <p:nvSpPr>
          <p:cNvPr id="55" name="Text Box 56">
            <a:extLst>
              <a:ext uri="{FF2B5EF4-FFF2-40B4-BE49-F238E27FC236}">
                <a16:creationId xmlns:a16="http://schemas.microsoft.com/office/drawing/2014/main" xmlns="" id="{17914798-59C2-42EE-97FE-38F3AC7F1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2095500"/>
            <a:ext cx="442913" cy="430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49</a:t>
            </a:r>
          </a:p>
        </p:txBody>
      </p:sp>
      <p:sp>
        <p:nvSpPr>
          <p:cNvPr id="56" name="Text Box 57">
            <a:extLst>
              <a:ext uri="{FF2B5EF4-FFF2-40B4-BE49-F238E27FC236}">
                <a16:creationId xmlns:a16="http://schemas.microsoft.com/office/drawing/2014/main" xmlns="" id="{1D4D2B3C-4BBB-49D6-B5A7-C9E35120C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0288" y="2105025"/>
            <a:ext cx="444500" cy="430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27</a:t>
            </a:r>
          </a:p>
        </p:txBody>
      </p:sp>
      <p:sp>
        <p:nvSpPr>
          <p:cNvPr id="57" name="Text Box 58">
            <a:extLst>
              <a:ext uri="{FF2B5EF4-FFF2-40B4-BE49-F238E27FC236}">
                <a16:creationId xmlns:a16="http://schemas.microsoft.com/office/drawing/2014/main" xmlns="" id="{44C6E5B9-9121-4AE8-A5A4-18EE7E4FF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8963" y="1581150"/>
            <a:ext cx="444500" cy="430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38</a:t>
            </a:r>
          </a:p>
        </p:txBody>
      </p:sp>
      <p:sp>
        <p:nvSpPr>
          <p:cNvPr id="58" name="Text Box 59">
            <a:extLst>
              <a:ext uri="{FF2B5EF4-FFF2-40B4-BE49-F238E27FC236}">
                <a16:creationId xmlns:a16="http://schemas.microsoft.com/office/drawing/2014/main" xmlns="" id="{23CEAEF9-82E0-4160-9E34-CE1696643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5313" y="1587500"/>
            <a:ext cx="444500" cy="430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27</a:t>
            </a:r>
          </a:p>
        </p:txBody>
      </p:sp>
      <p:sp>
        <p:nvSpPr>
          <p:cNvPr id="59" name="Text Box 60">
            <a:extLst>
              <a:ext uri="{FF2B5EF4-FFF2-40B4-BE49-F238E27FC236}">
                <a16:creationId xmlns:a16="http://schemas.microsoft.com/office/drawing/2014/main" xmlns="" id="{CBB8E671-7D4C-47A8-9450-E822E0AD5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1188" y="2098675"/>
            <a:ext cx="444500" cy="430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38</a:t>
            </a:r>
          </a:p>
        </p:txBody>
      </p:sp>
      <p:sp>
        <p:nvSpPr>
          <p:cNvPr id="60" name="Text Box 61">
            <a:extLst>
              <a:ext uri="{FF2B5EF4-FFF2-40B4-BE49-F238E27FC236}">
                <a16:creationId xmlns:a16="http://schemas.microsoft.com/office/drawing/2014/main" xmlns="" id="{7866244A-E46E-4297-80A3-85B3EBC7F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713" y="1085850"/>
            <a:ext cx="4445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38</a:t>
            </a:r>
          </a:p>
        </p:txBody>
      </p:sp>
      <p:grpSp>
        <p:nvGrpSpPr>
          <p:cNvPr id="10" name="Group 62">
            <a:extLst>
              <a:ext uri="{FF2B5EF4-FFF2-40B4-BE49-F238E27FC236}">
                <a16:creationId xmlns:a16="http://schemas.microsoft.com/office/drawing/2014/main" xmlns="" id="{6A83362D-A405-4D62-87ED-59E24A5E859D}"/>
              </a:ext>
            </a:extLst>
          </p:cNvPr>
          <p:cNvGrpSpPr>
            <a:grpSpLocks/>
          </p:cNvGrpSpPr>
          <p:nvPr/>
        </p:nvGrpSpPr>
        <p:grpSpPr bwMode="auto">
          <a:xfrm>
            <a:off x="2259013" y="4140200"/>
            <a:ext cx="444500" cy="430213"/>
            <a:chOff x="528" y="2592"/>
            <a:chExt cx="280" cy="271"/>
          </a:xfrm>
        </p:grpSpPr>
        <p:sp>
          <p:nvSpPr>
            <p:cNvPr id="47156" name="Text Box 63">
              <a:extLst>
                <a:ext uri="{FF2B5EF4-FFF2-40B4-BE49-F238E27FC236}">
                  <a16:creationId xmlns:a16="http://schemas.microsoft.com/office/drawing/2014/main" xmlns="" id="{A5CB0B57-4A63-4B8E-B8C5-F1F90B0083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592"/>
              <a:ext cx="280" cy="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49</a:t>
              </a:r>
            </a:p>
          </p:txBody>
        </p:sp>
        <p:sp>
          <p:nvSpPr>
            <p:cNvPr id="47157" name="Line 64">
              <a:extLst>
                <a:ext uri="{FF2B5EF4-FFF2-40B4-BE49-F238E27FC236}">
                  <a16:creationId xmlns:a16="http://schemas.microsoft.com/office/drawing/2014/main" xmlns="" id="{D9C2335B-31DF-477F-B31B-E5D73E59EB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260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65">
            <a:extLst>
              <a:ext uri="{FF2B5EF4-FFF2-40B4-BE49-F238E27FC236}">
                <a16:creationId xmlns:a16="http://schemas.microsoft.com/office/drawing/2014/main" xmlns="" id="{F4ACC2A7-AB81-43AF-8F93-038B71463B50}"/>
              </a:ext>
            </a:extLst>
          </p:cNvPr>
          <p:cNvGrpSpPr>
            <a:grpSpLocks/>
          </p:cNvGrpSpPr>
          <p:nvPr/>
        </p:nvGrpSpPr>
        <p:grpSpPr bwMode="auto">
          <a:xfrm>
            <a:off x="3092450" y="3629025"/>
            <a:ext cx="444500" cy="430213"/>
            <a:chOff x="544" y="2592"/>
            <a:chExt cx="280" cy="271"/>
          </a:xfrm>
        </p:grpSpPr>
        <p:sp>
          <p:nvSpPr>
            <p:cNvPr id="47154" name="Text Box 66">
              <a:extLst>
                <a:ext uri="{FF2B5EF4-FFF2-40B4-BE49-F238E27FC236}">
                  <a16:creationId xmlns:a16="http://schemas.microsoft.com/office/drawing/2014/main" xmlns="" id="{DAEC74F8-7F41-4419-AA0E-CE9AA141B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" y="2592"/>
              <a:ext cx="280" cy="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49</a:t>
              </a:r>
            </a:p>
          </p:txBody>
        </p:sp>
        <p:sp>
          <p:nvSpPr>
            <p:cNvPr id="47155" name="Line 67">
              <a:extLst>
                <a:ext uri="{FF2B5EF4-FFF2-40B4-BE49-F238E27FC236}">
                  <a16:creationId xmlns:a16="http://schemas.microsoft.com/office/drawing/2014/main" xmlns="" id="{E130F789-319F-4AC1-BAAE-20923B3B8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260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72">
            <a:extLst>
              <a:ext uri="{FF2B5EF4-FFF2-40B4-BE49-F238E27FC236}">
                <a16:creationId xmlns:a16="http://schemas.microsoft.com/office/drawing/2014/main" xmlns="" id="{5B67D6BC-4DDA-498A-A93F-2F9AE2CD1F67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923925"/>
            <a:ext cx="523875" cy="5365750"/>
            <a:chOff x="3033" y="744"/>
            <a:chExt cx="330" cy="3380"/>
          </a:xfrm>
        </p:grpSpPr>
        <p:sp>
          <p:nvSpPr>
            <p:cNvPr id="47152" name="Text Box 73">
              <a:extLst>
                <a:ext uri="{FF2B5EF4-FFF2-40B4-BE49-F238E27FC236}">
                  <a16:creationId xmlns:a16="http://schemas.microsoft.com/office/drawing/2014/main" xmlns="" id="{FFA4E03F-C63A-4F5A-A440-049D4C46E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" y="744"/>
              <a:ext cx="307" cy="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lnSpc>
                  <a:spcPts val="4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13  27  </a:t>
              </a:r>
              <a:r>
                <a:rPr lang="en-US" altLang="zh-CN" sz="2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38</a:t>
              </a:r>
            </a:p>
          </p:txBody>
        </p:sp>
        <p:sp>
          <p:nvSpPr>
            <p:cNvPr id="47153" name="Text Box 74">
              <a:extLst>
                <a:ext uri="{FF2B5EF4-FFF2-40B4-BE49-F238E27FC236}">
                  <a16:creationId xmlns:a16="http://schemas.microsoft.com/office/drawing/2014/main" xmlns="" id="{EC1707A2-E2D2-4027-B429-0777E081F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3" y="3264"/>
              <a:ext cx="330" cy="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  第六趟后</a:t>
              </a:r>
            </a:p>
          </p:txBody>
        </p:sp>
      </p:grpSp>
      <p:sp>
        <p:nvSpPr>
          <p:cNvPr id="67" name="Text Box 68">
            <a:extLst>
              <a:ext uri="{FF2B5EF4-FFF2-40B4-BE49-F238E27FC236}">
                <a16:creationId xmlns:a16="http://schemas.microsoft.com/office/drawing/2014/main" xmlns="" id="{8A36FD19-B5B4-4003-8C74-2953A9F29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4117975"/>
            <a:ext cx="4445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76</a:t>
            </a:r>
          </a:p>
        </p:txBody>
      </p:sp>
      <p:grpSp>
        <p:nvGrpSpPr>
          <p:cNvPr id="13" name="组合 80">
            <a:extLst>
              <a:ext uri="{FF2B5EF4-FFF2-40B4-BE49-F238E27FC236}">
                <a16:creationId xmlns:a16="http://schemas.microsoft.com/office/drawing/2014/main" xmlns="" id="{99ACD35A-18B9-4F80-9BA1-44802A101E90}"/>
              </a:ext>
            </a:extLst>
          </p:cNvPr>
          <p:cNvGrpSpPr>
            <a:grpSpLocks/>
          </p:cNvGrpSpPr>
          <p:nvPr/>
        </p:nvGrpSpPr>
        <p:grpSpPr bwMode="auto">
          <a:xfrm>
            <a:off x="3862388" y="938213"/>
            <a:ext cx="522287" cy="5383212"/>
            <a:chOff x="3296153" y="938213"/>
            <a:chExt cx="522525" cy="5383213"/>
          </a:xfrm>
        </p:grpSpPr>
        <p:grpSp>
          <p:nvGrpSpPr>
            <p:cNvPr id="47148" name="Group 16">
              <a:extLst>
                <a:ext uri="{FF2B5EF4-FFF2-40B4-BE49-F238E27FC236}">
                  <a16:creationId xmlns:a16="http://schemas.microsoft.com/office/drawing/2014/main" xmlns="" id="{5E7BBCFD-876A-4F05-A29B-8136C8AD49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6153" y="938213"/>
              <a:ext cx="522525" cy="5383213"/>
              <a:chOff x="1946" y="639"/>
              <a:chExt cx="341" cy="3391"/>
            </a:xfrm>
          </p:grpSpPr>
          <p:sp>
            <p:nvSpPr>
              <p:cNvPr id="47150" name="Text Box 17">
                <a:extLst>
                  <a:ext uri="{FF2B5EF4-FFF2-40B4-BE49-F238E27FC236}">
                    <a16:creationId xmlns:a16="http://schemas.microsoft.com/office/drawing/2014/main" xmlns="" id="{D7913012-FAE1-4878-BDCE-D298505DA8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4" y="639"/>
                <a:ext cx="290" cy="2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lnSpc>
                    <a:spcPts val="4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38  49  65  13  27  49 </a:t>
                </a:r>
                <a:r>
                  <a:rPr lang="en-US" altLang="zh-CN" sz="2000" b="1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76</a:t>
                </a:r>
              </a:p>
            </p:txBody>
          </p:sp>
          <p:sp>
            <p:nvSpPr>
              <p:cNvPr id="47151" name="Text Box 18">
                <a:extLst>
                  <a:ext uri="{FF2B5EF4-FFF2-40B4-BE49-F238E27FC236}">
                    <a16:creationId xmlns:a16="http://schemas.microsoft.com/office/drawing/2014/main" xmlns="" id="{010008AD-02BD-44C6-907D-F442A1A1C8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6" y="3252"/>
                <a:ext cx="341" cy="7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wrap="none">
                <a:spAutoFit/>
              </a:bodyPr>
              <a:lstStyle>
                <a:lvl1pPr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zh-CN" altLang="en-US" sz="20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 第二趟后</a:t>
                </a:r>
              </a:p>
            </p:txBody>
          </p:sp>
        </p:grpSp>
        <p:sp>
          <p:nvSpPr>
            <p:cNvPr id="47149" name="Line 21">
              <a:extLst>
                <a:ext uri="{FF2B5EF4-FFF2-40B4-BE49-F238E27FC236}">
                  <a16:creationId xmlns:a16="http://schemas.microsoft.com/office/drawing/2014/main" xmlns="" id="{93B43C71-A731-4DA0-898C-9C4B8A1162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892" y="3632378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7" name="Text Box 48">
            <a:extLst>
              <a:ext uri="{FF2B5EF4-FFF2-40B4-BE49-F238E27FC236}">
                <a16:creationId xmlns:a16="http://schemas.microsoft.com/office/drawing/2014/main" xmlns="" id="{ACBA9CEE-333A-438D-B5BB-90F7654FF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900" y="2082800"/>
            <a:ext cx="444500" cy="430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</a:p>
        </p:txBody>
      </p:sp>
      <p:sp>
        <p:nvSpPr>
          <p:cNvPr id="48" name="Text Box 49">
            <a:extLst>
              <a:ext uri="{FF2B5EF4-FFF2-40B4-BE49-F238E27FC236}">
                <a16:creationId xmlns:a16="http://schemas.microsoft.com/office/drawing/2014/main" xmlns="" id="{EF0CEB4B-9ABE-449B-9397-4F0E440E8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425" y="2593975"/>
            <a:ext cx="444500" cy="430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65</a:t>
            </a:r>
          </a:p>
        </p:txBody>
      </p:sp>
      <p:sp>
        <p:nvSpPr>
          <p:cNvPr id="49" name="Text Box 50">
            <a:extLst>
              <a:ext uri="{FF2B5EF4-FFF2-40B4-BE49-F238E27FC236}">
                <a16:creationId xmlns:a16="http://schemas.microsoft.com/office/drawing/2014/main" xmlns="" id="{98657B93-D9B1-440F-BF57-C470598AD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600" y="2593975"/>
            <a:ext cx="444500" cy="430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27</a:t>
            </a:r>
          </a:p>
        </p:txBody>
      </p:sp>
      <p:sp>
        <p:nvSpPr>
          <p:cNvPr id="50" name="Text Box 51">
            <a:extLst>
              <a:ext uri="{FF2B5EF4-FFF2-40B4-BE49-F238E27FC236}">
                <a16:creationId xmlns:a16="http://schemas.microsoft.com/office/drawing/2014/main" xmlns="" id="{E14F6891-E7E2-4CA0-B410-3A6475D8F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725" y="3117850"/>
            <a:ext cx="444500" cy="430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65</a:t>
            </a:r>
          </a:p>
        </p:txBody>
      </p:sp>
      <p:grpSp>
        <p:nvGrpSpPr>
          <p:cNvPr id="15" name="Group 69">
            <a:extLst>
              <a:ext uri="{FF2B5EF4-FFF2-40B4-BE49-F238E27FC236}">
                <a16:creationId xmlns:a16="http://schemas.microsoft.com/office/drawing/2014/main" xmlns="" id="{54992B5D-10A1-415C-BA7E-BAD29A8E070C}"/>
              </a:ext>
            </a:extLst>
          </p:cNvPr>
          <p:cNvGrpSpPr>
            <a:grpSpLocks/>
          </p:cNvGrpSpPr>
          <p:nvPr/>
        </p:nvGrpSpPr>
        <p:grpSpPr bwMode="auto">
          <a:xfrm>
            <a:off x="3889375" y="3124200"/>
            <a:ext cx="444500" cy="430213"/>
            <a:chOff x="528" y="2592"/>
            <a:chExt cx="280" cy="271"/>
          </a:xfrm>
        </p:grpSpPr>
        <p:sp>
          <p:nvSpPr>
            <p:cNvPr id="47146" name="Text Box 70">
              <a:extLst>
                <a:ext uri="{FF2B5EF4-FFF2-40B4-BE49-F238E27FC236}">
                  <a16:creationId xmlns:a16="http://schemas.microsoft.com/office/drawing/2014/main" xmlns="" id="{CB929368-8FF6-4EFC-9CB5-343F9AE515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592"/>
              <a:ext cx="280" cy="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49</a:t>
              </a:r>
            </a:p>
          </p:txBody>
        </p:sp>
        <p:sp>
          <p:nvSpPr>
            <p:cNvPr id="47147" name="Line 71">
              <a:extLst>
                <a:ext uri="{FF2B5EF4-FFF2-40B4-BE49-F238E27FC236}">
                  <a16:creationId xmlns:a16="http://schemas.microsoft.com/office/drawing/2014/main" xmlns="" id="{FEE00D13-F510-4DCD-AD99-39284C4790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260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1" name="Text Box 52">
            <a:extLst>
              <a:ext uri="{FF2B5EF4-FFF2-40B4-BE49-F238E27FC236}">
                <a16:creationId xmlns:a16="http://schemas.microsoft.com/office/drawing/2014/main" xmlns="" id="{AAB0C262-1DCC-46FE-B70B-C4FE9D1EC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3606800"/>
            <a:ext cx="4445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65</a:t>
            </a:r>
          </a:p>
        </p:txBody>
      </p:sp>
      <p:pic>
        <p:nvPicPr>
          <p:cNvPr id="82" name="Picture 51" descr="navigate-up256">
            <a:hlinkClick r:id="rId3" action="ppaction://hlinksldjump"/>
            <a:extLst>
              <a:ext uri="{FF2B5EF4-FFF2-40B4-BE49-F238E27FC236}">
                <a16:creationId xmlns:a16="http://schemas.microsoft.com/office/drawing/2014/main" xmlns="" id="{B965C8FD-693B-4391-847C-ABFC7F536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6525" y="4032250"/>
            <a:ext cx="5207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  <p:bldP spid="35" grpId="0" animBg="1" autoUpdateAnimBg="0"/>
      <p:bldP spid="36" grpId="0" animBg="1" autoUpdateAnimBg="0"/>
      <p:bldP spid="37" grpId="0" animBg="1" autoUpdateAnimBg="0"/>
      <p:bldP spid="38" grpId="0" animBg="1" autoUpdateAnimBg="0"/>
      <p:bldP spid="39" grpId="0" animBg="1" autoUpdateAnimBg="0"/>
      <p:bldP spid="40" grpId="0" animBg="1" autoUpdateAnimBg="0"/>
      <p:bldP spid="41" grpId="0" animBg="1" autoUpdateAnimBg="0"/>
      <p:bldP spid="42" grpId="0" animBg="1" autoUpdateAnimBg="0"/>
      <p:bldP spid="43" grpId="0" animBg="1" autoUpdateAnimBg="0"/>
      <p:bldP spid="44" grpId="0" animBg="1" autoUpdateAnimBg="0"/>
      <p:bldP spid="45" grpId="0" animBg="1" autoUpdateAnimBg="0"/>
      <p:bldP spid="46" grpId="0" animBg="1" autoUpdateAnimBg="0"/>
      <p:bldP spid="52" grpId="0" animBg="1" autoUpdateAnimBg="0"/>
      <p:bldP spid="53" grpId="0" animBg="1" autoUpdateAnimBg="0"/>
      <p:bldP spid="54" grpId="0" animBg="1" autoUpdateAnimBg="0"/>
      <p:bldP spid="55" grpId="0" animBg="1" autoUpdateAnimBg="0"/>
      <p:bldP spid="56" grpId="0" animBg="1" autoUpdateAnimBg="0"/>
      <p:bldP spid="57" grpId="0" animBg="1" autoUpdateAnimBg="0"/>
      <p:bldP spid="58" grpId="0" animBg="1" autoUpdateAnimBg="0"/>
      <p:bldP spid="59" grpId="0" animBg="1" autoUpdateAnimBg="0"/>
      <p:bldP spid="60" grpId="0" animBg="1" autoUpdateAnimBg="0"/>
      <p:bldP spid="67" grpId="0" animBg="1" autoUpdateAnimBg="0"/>
      <p:bldP spid="47" grpId="0" animBg="1" autoUpdateAnimBg="0"/>
      <p:bldP spid="48" grpId="0" animBg="1" autoUpdateAnimBg="0"/>
      <p:bldP spid="49" grpId="0" animBg="1" autoUpdateAnimBg="0"/>
      <p:bldP spid="50" grpId="0" animBg="1" autoUpdateAnimBg="0"/>
      <p:bldP spid="51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>
            <a:extLst>
              <a:ext uri="{FF2B5EF4-FFF2-40B4-BE49-F238E27FC236}">
                <a16:creationId xmlns:a16="http://schemas.microsoft.com/office/drawing/2014/main" xmlns="" id="{D9E87627-806C-4286-AA50-5D7AA19B84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快速排序                                                          冒泡排序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BD52C157-7DF6-4905-88EB-C70871526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939800"/>
            <a:ext cx="2039938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990000"/>
                </a:solidFill>
                <a:latin typeface="宋体" panose="02010600030101010101" pitchFamily="2" charset="-122"/>
              </a:rPr>
              <a:t>时间分析</a:t>
            </a:r>
            <a:r>
              <a:rPr lang="en-US" altLang="zh-CN" b="1">
                <a:solidFill>
                  <a:srgbClr val="990000"/>
                </a:solidFill>
                <a:latin typeface="宋体" panose="02010600030101010101" pitchFamily="2" charset="-122"/>
              </a:rPr>
              <a:t>:</a:t>
            </a:r>
            <a:endParaRPr lang="en-US" altLang="zh-CN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CA72C2A7-3FD1-4D5A-973D-FFA97A526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571625"/>
            <a:ext cx="88360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0000"/>
                </a:solidFill>
              </a:rPr>
              <a:t>最好</a:t>
            </a:r>
            <a:r>
              <a:rPr lang="zh-CN" altLang="en-US" b="1">
                <a:solidFill>
                  <a:srgbClr val="000099"/>
                </a:solidFill>
              </a:rPr>
              <a:t>的情况（关键字在记录序列中顺序有序）：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99"/>
                </a:solidFill>
              </a:rPr>
              <a:t>    只需进行一趟起泡</a:t>
            </a:r>
            <a:endParaRPr lang="zh-CN" altLang="en-US" b="1">
              <a:solidFill>
                <a:srgbClr val="000080"/>
              </a:solidFill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xmlns="" id="{872D9236-B60E-4B37-ABB1-9588FEE8B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59050"/>
            <a:ext cx="327342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5042"/>
                </a:solidFill>
                <a:ea typeface="隶书" panose="02010509060101010101" pitchFamily="49" charset="-122"/>
              </a:rPr>
              <a:t>“</a:t>
            </a:r>
            <a:r>
              <a:rPr lang="zh-CN" altLang="en-US" b="1">
                <a:solidFill>
                  <a:srgbClr val="005042"/>
                </a:solidFill>
                <a:ea typeface="隶书" panose="02010509060101010101" pitchFamily="49" charset="-122"/>
              </a:rPr>
              <a:t>比较”的次数：</a:t>
            </a:r>
            <a:endParaRPr lang="zh-CN" altLang="en-US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xmlns="" id="{FA12CF77-B14A-4588-B075-7E74AFA9A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3662363"/>
            <a:ext cx="883602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0000"/>
                </a:solidFill>
              </a:rPr>
              <a:t>最坏</a:t>
            </a:r>
            <a:r>
              <a:rPr lang="zh-CN" altLang="en-US" b="1">
                <a:solidFill>
                  <a:srgbClr val="333399"/>
                </a:solidFill>
              </a:rPr>
              <a:t>的情况（关键字在记录序列中逆序有序）：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333399"/>
                </a:solidFill>
              </a:rPr>
              <a:t>    需进行</a:t>
            </a:r>
            <a:r>
              <a:rPr lang="en-US" altLang="zh-CN" b="1">
                <a:solidFill>
                  <a:srgbClr val="333399"/>
                </a:solidFill>
              </a:rPr>
              <a:t>n-1</a:t>
            </a:r>
            <a:r>
              <a:rPr lang="zh-CN" altLang="en-US" b="1">
                <a:solidFill>
                  <a:srgbClr val="333399"/>
                </a:solidFill>
              </a:rPr>
              <a:t>趟起泡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xmlns="" id="{0297FBA6-938D-4DC7-AA84-157D61EE1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652963"/>
            <a:ext cx="3273425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5042"/>
                </a:solidFill>
                <a:ea typeface="隶书" panose="02010509060101010101" pitchFamily="49" charset="-122"/>
              </a:rPr>
              <a:t>“</a:t>
            </a:r>
            <a:r>
              <a:rPr lang="zh-CN" altLang="en-US" b="1">
                <a:solidFill>
                  <a:srgbClr val="005042"/>
                </a:solidFill>
                <a:ea typeface="隶书" panose="02010509060101010101" pitchFamily="49" charset="-122"/>
              </a:rPr>
              <a:t>比较”的次数：</a:t>
            </a:r>
            <a:endParaRPr lang="zh-CN" altLang="en-US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xmlns="" id="{858ED705-CDC3-41BE-9C22-408282C6A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3073400"/>
            <a:ext cx="39052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FF0000"/>
                </a:solidFill>
              </a:rPr>
              <a:t>0</a:t>
            </a:r>
            <a:endParaRPr lang="en-US" altLang="zh-CN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xmlns="" id="{B9807608-CF9B-455D-9B76-0DC0A5C7F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74925"/>
            <a:ext cx="327342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5042"/>
                </a:solidFill>
                <a:ea typeface="隶书" panose="02010509060101010101" pitchFamily="49" charset="-122"/>
              </a:rPr>
              <a:t>“</a:t>
            </a:r>
            <a:r>
              <a:rPr lang="zh-CN" altLang="en-US" b="1">
                <a:solidFill>
                  <a:srgbClr val="005042"/>
                </a:solidFill>
                <a:ea typeface="隶书" panose="02010509060101010101" pitchFamily="49" charset="-122"/>
              </a:rPr>
              <a:t>移动”的次数：</a:t>
            </a:r>
            <a:endParaRPr lang="zh-CN" alt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3E9AEFAA-9815-4BF0-89C2-166919C5A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652963"/>
            <a:ext cx="3273425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5042"/>
                </a:solidFill>
                <a:ea typeface="隶书" panose="02010509060101010101" pitchFamily="49" charset="-122"/>
              </a:rPr>
              <a:t>“</a:t>
            </a:r>
            <a:r>
              <a:rPr lang="zh-CN" altLang="en-US" b="1">
                <a:solidFill>
                  <a:srgbClr val="005042"/>
                </a:solidFill>
                <a:ea typeface="隶书" panose="02010509060101010101" pitchFamily="49" charset="-122"/>
              </a:rPr>
              <a:t>移动”的次数：</a:t>
            </a:r>
            <a:endParaRPr lang="zh-CN" altLang="en-US"/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xmlns="" id="{AA9D4D37-26FA-44B2-97AF-CF7FF25A4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057525"/>
            <a:ext cx="754063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FF0000"/>
                </a:solidFill>
              </a:rPr>
              <a:t>n-1</a:t>
            </a:r>
          </a:p>
        </p:txBody>
      </p:sp>
      <p:graphicFrame>
        <p:nvGraphicFramePr>
          <p:cNvPr id="12" name="Object 12">
            <a:extLst>
              <a:ext uri="{FF2B5EF4-FFF2-40B4-BE49-F238E27FC236}">
                <a16:creationId xmlns:a16="http://schemas.microsoft.com/office/drawing/2014/main" xmlns="" id="{5009DAF1-C1C2-48E8-9C78-4968F053CB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0288" y="5291138"/>
          <a:ext cx="3048000" cy="1087437"/>
        </p:xfrm>
        <a:graphic>
          <a:graphicData uri="http://schemas.openxmlformats.org/presentationml/2006/ole">
            <p:oleObj spid="_x0000_s2130" name="公式" r:id="rId4" imgW="2400840" imgH="857160" progId="">
              <p:embed/>
            </p:oleObj>
          </a:graphicData>
        </a:graphic>
      </p:graphicFrame>
      <p:graphicFrame>
        <p:nvGraphicFramePr>
          <p:cNvPr id="13" name="Object 13">
            <a:extLst>
              <a:ext uri="{FF2B5EF4-FFF2-40B4-BE49-F238E27FC236}">
                <a16:creationId xmlns:a16="http://schemas.microsoft.com/office/drawing/2014/main" xmlns="" id="{AB07C422-CAF1-4B93-A1DE-3FDA29D50C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5291138"/>
          <a:ext cx="3429000" cy="1096962"/>
        </p:xfrm>
        <a:graphic>
          <a:graphicData uri="http://schemas.openxmlformats.org/presentationml/2006/ole">
            <p:oleObj spid="_x0000_s2131" name="公式" r:id="rId5" imgW="2686680" imgH="857160" progId="">
              <p:embed/>
            </p:oleObj>
          </a:graphicData>
        </a:graphic>
      </p:graphicFrame>
      <p:pic>
        <p:nvPicPr>
          <p:cNvPr id="16" name="Picture 51" descr="navigate-up256">
            <a:hlinkClick r:id="rId6" action="ppaction://hlinksldjump"/>
            <a:extLst>
              <a:ext uri="{FF2B5EF4-FFF2-40B4-BE49-F238E27FC236}">
                <a16:creationId xmlns:a16="http://schemas.microsoft.com/office/drawing/2014/main" xmlns="" id="{10F53118-BE6A-42FB-8CCE-5B9EA14E4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67713" y="5946775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51" descr="navigate-up256">
            <a:hlinkClick r:id="rId8" action="ppaction://hlinksldjump"/>
            <a:extLst>
              <a:ext uri="{FF2B5EF4-FFF2-40B4-BE49-F238E27FC236}">
                <a16:creationId xmlns:a16="http://schemas.microsoft.com/office/drawing/2014/main" xmlns="" id="{BF2F8D77-B4B1-45C6-BC86-FE9AEACBA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82013" y="2641600"/>
            <a:ext cx="5524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D5402E21-716C-46DE-83D3-436E7EED6D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快速排序                                                  一趟快速排序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F3F5E229-16D6-476E-9CEC-932562C71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953386"/>
            <a:ext cx="6244017" cy="658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600" b="1" dirty="0"/>
              <a:t>  一趟快速排序（一次划分）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D1FCC655-655A-48DE-829D-5905E8E15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1620933"/>
            <a:ext cx="8521700" cy="2305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4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思想：</a:t>
            </a:r>
            <a:r>
              <a:rPr lang="zh-CN" altLang="en-US" b="1" dirty="0"/>
              <a:t>找一个记录，</a:t>
            </a:r>
            <a:r>
              <a:rPr lang="zh-CN" altLang="en-US" b="1" dirty="0">
                <a:solidFill>
                  <a:srgbClr val="008000"/>
                </a:solidFill>
              </a:rPr>
              <a:t>以它的关键字作为</a:t>
            </a:r>
            <a:r>
              <a:rPr lang="zh-CN" altLang="en-US" b="1" dirty="0">
                <a:solidFill>
                  <a:srgbClr val="FF0000"/>
                </a:solidFill>
              </a:rPr>
              <a:t>“划分元（枢轴）”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008000"/>
                </a:solidFill>
              </a:rPr>
              <a:t>凡其</a:t>
            </a:r>
            <a:r>
              <a:rPr lang="zh-CN" altLang="en-US" b="1" dirty="0">
                <a:solidFill>
                  <a:srgbClr val="0000FF"/>
                </a:solidFill>
              </a:rPr>
              <a:t>关键字小于枢轴</a:t>
            </a:r>
            <a:r>
              <a:rPr lang="zh-CN" altLang="en-US" b="1" dirty="0">
                <a:solidFill>
                  <a:srgbClr val="008000"/>
                </a:solidFill>
              </a:rPr>
              <a:t>的记录均</a:t>
            </a:r>
            <a:r>
              <a:rPr lang="zh-CN" altLang="en-US" b="1" dirty="0">
                <a:solidFill>
                  <a:srgbClr val="0000FF"/>
                </a:solidFill>
              </a:rPr>
              <a:t>移动至该记录之前，</a:t>
            </a:r>
            <a:r>
              <a:rPr lang="zh-CN" altLang="en-US" b="1" dirty="0">
                <a:solidFill>
                  <a:srgbClr val="008000"/>
                </a:solidFill>
              </a:rPr>
              <a:t>反之，</a:t>
            </a:r>
            <a:r>
              <a:rPr lang="zh-CN" altLang="en-US" b="1" dirty="0">
                <a:solidFill>
                  <a:srgbClr val="0000FF"/>
                </a:solidFill>
              </a:rPr>
              <a:t>关键字大于枢轴</a:t>
            </a:r>
            <a:r>
              <a:rPr lang="zh-CN" altLang="en-US" b="1" dirty="0">
                <a:solidFill>
                  <a:srgbClr val="008000"/>
                </a:solidFill>
              </a:rPr>
              <a:t>的记录均</a:t>
            </a:r>
            <a:r>
              <a:rPr lang="zh-CN" altLang="en-US" b="1" dirty="0">
                <a:solidFill>
                  <a:srgbClr val="0000FF"/>
                </a:solidFill>
              </a:rPr>
              <a:t>移动至该记录之后</a:t>
            </a:r>
            <a:endParaRPr lang="zh-CN" altLang="en-US" b="1" dirty="0">
              <a:solidFill>
                <a:srgbClr val="A50021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F3297DA-04BE-4E93-BF41-1B98E5961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432" y="4002907"/>
            <a:ext cx="8316759" cy="2305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8000"/>
                </a:solidFill>
              </a:rPr>
              <a:t>致使</a:t>
            </a:r>
            <a:r>
              <a:rPr lang="zh-CN" altLang="en-US" b="1" dirty="0">
                <a:solidFill>
                  <a:srgbClr val="0000FF"/>
                </a:solidFill>
              </a:rPr>
              <a:t>一趟排序</a:t>
            </a:r>
            <a:r>
              <a:rPr lang="zh-CN" altLang="en-US" b="1" dirty="0">
                <a:solidFill>
                  <a:srgbClr val="008000"/>
                </a:solidFill>
              </a:rPr>
              <a:t>之后，记录的无序序列</a:t>
            </a:r>
            <a:r>
              <a:rPr lang="en-US" altLang="zh-CN" b="1" dirty="0">
                <a:solidFill>
                  <a:srgbClr val="008000"/>
                </a:solidFill>
              </a:rPr>
              <a:t>R[</a:t>
            </a:r>
            <a:r>
              <a:rPr lang="en-US" altLang="zh-CN" b="1" dirty="0" err="1">
                <a:solidFill>
                  <a:srgbClr val="008000"/>
                </a:solidFill>
              </a:rPr>
              <a:t>s..t</a:t>
            </a:r>
            <a:r>
              <a:rPr lang="en-US" altLang="zh-CN" b="1" dirty="0">
                <a:solidFill>
                  <a:srgbClr val="008000"/>
                </a:solidFill>
              </a:rPr>
              <a:t>]</a:t>
            </a:r>
            <a:r>
              <a:rPr lang="zh-CN" altLang="en-US" b="1" dirty="0">
                <a:solidFill>
                  <a:srgbClr val="008000"/>
                </a:solidFill>
              </a:rPr>
              <a:t>将</a:t>
            </a:r>
            <a:r>
              <a:rPr lang="zh-CN" altLang="en-US" b="1" dirty="0">
                <a:solidFill>
                  <a:srgbClr val="0000FF"/>
                </a:solidFill>
              </a:rPr>
              <a:t>分割成两部分</a:t>
            </a:r>
            <a:r>
              <a:rPr lang="zh-CN" altLang="en-US" b="1" dirty="0">
                <a:solidFill>
                  <a:srgbClr val="008000"/>
                </a:solidFill>
              </a:rPr>
              <a:t>：</a:t>
            </a:r>
            <a:r>
              <a:rPr lang="en-US" altLang="zh-CN" b="1" dirty="0">
                <a:solidFill>
                  <a:srgbClr val="A50021"/>
                </a:solidFill>
              </a:rPr>
              <a:t>R[s..i-1]</a:t>
            </a:r>
            <a:r>
              <a:rPr lang="zh-CN" altLang="en-US" b="1" dirty="0">
                <a:solidFill>
                  <a:srgbClr val="A50021"/>
                </a:solidFill>
              </a:rPr>
              <a:t>和</a:t>
            </a:r>
            <a:r>
              <a:rPr lang="en-US" altLang="zh-CN" b="1" dirty="0">
                <a:solidFill>
                  <a:srgbClr val="A50021"/>
                </a:solidFill>
              </a:rPr>
              <a:t>R[i+1..t], </a:t>
            </a:r>
            <a:r>
              <a:rPr lang="zh-CN" altLang="en-US" b="1" dirty="0">
                <a:solidFill>
                  <a:srgbClr val="FF0000"/>
                </a:solidFill>
              </a:rPr>
              <a:t>且</a:t>
            </a:r>
            <a:r>
              <a:rPr lang="zh-CN" altLang="en-US" b="1" dirty="0">
                <a:solidFill>
                  <a:srgbClr val="A50021"/>
                </a:solidFill>
              </a:rPr>
              <a:t>  </a:t>
            </a:r>
          </a:p>
          <a:p>
            <a:pPr eaLnBrk="1" hangingPunct="1">
              <a:lnSpc>
                <a:spcPts val="44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A50021"/>
                </a:solidFill>
              </a:rPr>
              <a:t>       </a:t>
            </a:r>
            <a:r>
              <a:rPr lang="en-US" altLang="zh-CN" b="1" dirty="0">
                <a:solidFill>
                  <a:srgbClr val="A50021"/>
                </a:solidFill>
              </a:rPr>
              <a:t>R[j].key≤ R[</a:t>
            </a:r>
            <a:r>
              <a:rPr lang="en-US" altLang="zh-CN" b="1" dirty="0" err="1">
                <a:solidFill>
                  <a:srgbClr val="A50021"/>
                </a:solidFill>
              </a:rPr>
              <a:t>i</a:t>
            </a:r>
            <a:r>
              <a:rPr lang="en-US" altLang="zh-CN" b="1" dirty="0">
                <a:solidFill>
                  <a:srgbClr val="A50021"/>
                </a:solidFill>
              </a:rPr>
              <a:t>].key ≤ R[j].key</a:t>
            </a:r>
          </a:p>
          <a:p>
            <a:pPr eaLnBrk="1" hangingPunct="1">
              <a:lnSpc>
                <a:spcPts val="44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A50021"/>
                </a:solidFill>
              </a:rPr>
              <a:t>      (s≤j≤i-1)  </a:t>
            </a:r>
            <a:r>
              <a:rPr lang="zh-CN" altLang="en-US" b="1" dirty="0">
                <a:solidFill>
                  <a:srgbClr val="FF0000"/>
                </a:solidFill>
              </a:rPr>
              <a:t>划分元（枢轴）</a:t>
            </a:r>
            <a:r>
              <a:rPr lang="zh-CN" altLang="en-US" b="1" dirty="0">
                <a:solidFill>
                  <a:srgbClr val="A50021"/>
                </a:solidFill>
              </a:rPr>
              <a:t> </a:t>
            </a:r>
            <a:r>
              <a:rPr lang="en-US" altLang="zh-CN" b="1" dirty="0">
                <a:solidFill>
                  <a:srgbClr val="A50021"/>
                </a:solidFill>
              </a:rPr>
              <a:t>(i+1≤j≤t)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 advAuto="0"/>
      <p:bldP spid="4" grpId="0" build="p" autoUpdateAnimBg="0"/>
      <p:bldP spid="5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xmlns="" id="{D7BAF46E-95AE-431C-ADA2-817B171A1C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快速排序                                                  一趟快速排序</a:t>
            </a:r>
          </a:p>
        </p:txBody>
      </p:sp>
      <p:sp>
        <p:nvSpPr>
          <p:cNvPr id="3" name="Rectangle 39">
            <a:extLst>
              <a:ext uri="{FF2B5EF4-FFF2-40B4-BE49-F238E27FC236}">
                <a16:creationId xmlns:a16="http://schemas.microsoft.com/office/drawing/2014/main" xmlns="" id="{5010C5A0-EC19-4E0C-96BA-C03DA697C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88" y="938279"/>
            <a:ext cx="8477250" cy="5424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3600" b="1" dirty="0">
                <a:solidFill>
                  <a:schemeClr val="hlink"/>
                </a:solidFill>
                <a:latin typeface="楷体_GB2312" pitchFamily="49" charset="-122"/>
              </a:rPr>
              <a:t> </a:t>
            </a:r>
            <a:r>
              <a:rPr lang="zh-CN" altLang="en-US" sz="3600" b="1" dirty="0">
                <a:solidFill>
                  <a:srgbClr val="000000"/>
                </a:solidFill>
                <a:latin typeface="楷体_GB2312" pitchFamily="49" charset="-122"/>
              </a:rPr>
              <a:t>排序过程</a:t>
            </a:r>
          </a:p>
          <a:p>
            <a:pPr lvl="1" eaLnBrk="1" hangingPunct="1">
              <a:lnSpc>
                <a:spcPts val="4400"/>
              </a:lnSpc>
              <a:spcBef>
                <a:spcPts val="6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600" b="1" dirty="0">
                <a:latin typeface="楷体_GB2312" pitchFamily="49" charset="-122"/>
              </a:rPr>
              <a:t>      </a:t>
            </a:r>
            <a:r>
              <a:rPr lang="zh-CN" altLang="en-US" b="1" dirty="0">
                <a:latin typeface="楷体_GB2312" pitchFamily="49" charset="-122"/>
              </a:rPr>
              <a:t>对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</a:rPr>
              <a:t>r[s</a:t>
            </a:r>
            <a:r>
              <a:rPr lang="en-US" altLang="zh-CN" b="1" dirty="0">
                <a:solidFill>
                  <a:srgbClr val="FF0000"/>
                </a:solidFill>
              </a:rPr>
              <a:t>……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</a:rPr>
              <a:t>t]</a:t>
            </a:r>
            <a:r>
              <a:rPr lang="zh-CN" altLang="zh-CN" b="1" dirty="0">
                <a:latin typeface="楷体_GB2312" pitchFamily="49" charset="-122"/>
              </a:rPr>
              <a:t>中记录进行一趟快速排序，附设两个指针</a:t>
            </a:r>
            <a:r>
              <a:rPr lang="en-US" altLang="zh-CN" b="1" dirty="0" err="1">
                <a:solidFill>
                  <a:srgbClr val="FF0000"/>
                </a:solidFill>
                <a:latin typeface="楷体_GB2312" pitchFamily="49" charset="-122"/>
              </a:rPr>
              <a:t>i</a:t>
            </a:r>
            <a:r>
              <a:rPr lang="en-US" altLang="zh-CN" b="1" dirty="0">
                <a:latin typeface="楷体_GB2312" pitchFamily="49" charset="-122"/>
              </a:rPr>
              <a:t>(low)</a:t>
            </a:r>
            <a:r>
              <a:rPr lang="zh-CN" altLang="zh-CN" b="1" dirty="0">
                <a:latin typeface="楷体_GB2312" pitchFamily="49" charset="-122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</a:rPr>
              <a:t>j</a:t>
            </a:r>
            <a:r>
              <a:rPr lang="en-US" altLang="zh-CN" b="1" dirty="0">
                <a:latin typeface="楷体_GB2312" pitchFamily="49" charset="-122"/>
              </a:rPr>
              <a:t>(high)</a:t>
            </a:r>
            <a:r>
              <a:rPr lang="zh-CN" altLang="en-US" b="1" dirty="0">
                <a:latin typeface="楷体_GB2312" pitchFamily="49" charset="-122"/>
              </a:rPr>
              <a:t>，</a:t>
            </a:r>
            <a:r>
              <a:rPr lang="zh-CN" altLang="zh-CN" b="1" dirty="0">
                <a:solidFill>
                  <a:schemeClr val="folHlink"/>
                </a:solidFill>
                <a:latin typeface="楷体_GB2312" pitchFamily="49" charset="-122"/>
              </a:rPr>
              <a:t>设</a:t>
            </a:r>
            <a:r>
              <a:rPr lang="zh-CN" altLang="en-US" b="1" dirty="0">
                <a:solidFill>
                  <a:schemeClr val="folHlink"/>
                </a:solidFill>
                <a:latin typeface="楷体_GB2312" pitchFamily="49" charset="-122"/>
              </a:rPr>
              <a:t>划分元</a:t>
            </a:r>
            <a:r>
              <a:rPr lang="zh-CN" altLang="zh-CN" b="1" dirty="0">
                <a:solidFill>
                  <a:schemeClr val="folHlink"/>
                </a:solidFill>
                <a:latin typeface="楷体_GB2312" pitchFamily="49" charset="-122"/>
              </a:rPr>
              <a:t>记录</a:t>
            </a:r>
            <a:r>
              <a:rPr lang="en-US" altLang="zh-CN" b="1" dirty="0" err="1">
                <a:solidFill>
                  <a:srgbClr val="FF0000"/>
                </a:solidFill>
                <a:latin typeface="楷体_GB2312" pitchFamily="49" charset="-122"/>
              </a:rPr>
              <a:t>rp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</a:rPr>
              <a:t>=r[s]</a:t>
            </a:r>
            <a:r>
              <a:rPr lang="zh-CN" altLang="en-US" b="1" dirty="0">
                <a:latin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</a:rPr>
              <a:t>x=</a:t>
            </a:r>
            <a:r>
              <a:rPr lang="en-US" altLang="zh-CN" b="1" dirty="0" err="1">
                <a:solidFill>
                  <a:srgbClr val="FF0000"/>
                </a:solidFill>
                <a:latin typeface="楷体_GB2312" pitchFamily="49" charset="-122"/>
              </a:rPr>
              <a:t>rp.key</a:t>
            </a:r>
            <a:r>
              <a:rPr lang="zh-CN" altLang="en-US" b="1" dirty="0">
                <a:latin typeface="楷体_GB2312" pitchFamily="49" charset="-122"/>
              </a:rPr>
              <a:t>，初始时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</a:rPr>
              <a:t>令</a:t>
            </a:r>
            <a:r>
              <a:rPr lang="en-US" altLang="zh-CN" b="1" dirty="0" err="1">
                <a:solidFill>
                  <a:srgbClr val="FF0000"/>
                </a:solidFill>
                <a:latin typeface="楷体_GB2312" pitchFamily="49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</a:rPr>
              <a:t>=</a:t>
            </a:r>
            <a:r>
              <a:rPr lang="en-US" altLang="zh-CN" b="1" dirty="0" err="1">
                <a:solidFill>
                  <a:srgbClr val="FF0000"/>
                </a:solidFill>
                <a:latin typeface="楷体_GB2312" pitchFamily="49" charset="-122"/>
              </a:rPr>
              <a:t>s,j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</a:rPr>
              <a:t>=t</a:t>
            </a:r>
          </a:p>
          <a:p>
            <a:pPr marL="895350" lvl="1" indent="-268288" eaLnBrk="1" hangingPunct="1">
              <a:lnSpc>
                <a:spcPts val="4400"/>
              </a:lnSpc>
              <a:spcBef>
                <a:spcPts val="6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zh-CN" b="1" dirty="0">
                <a:latin typeface="楷体_GB2312" pitchFamily="49" charset="-122"/>
              </a:rPr>
              <a:t>首先，</a:t>
            </a:r>
            <a:r>
              <a:rPr lang="zh-CN" altLang="zh-CN" b="1" dirty="0">
                <a:solidFill>
                  <a:schemeClr val="folHlink"/>
                </a:solidFill>
                <a:latin typeface="楷体_GB2312" pitchFamily="49" charset="-122"/>
              </a:rPr>
              <a:t>从</a:t>
            </a:r>
            <a:r>
              <a:rPr lang="en-US" altLang="zh-CN" b="1" dirty="0">
                <a:solidFill>
                  <a:schemeClr val="folHlink"/>
                </a:solidFill>
                <a:latin typeface="楷体_GB2312" pitchFamily="49" charset="-122"/>
              </a:rPr>
              <a:t>j</a:t>
            </a:r>
            <a:r>
              <a:rPr lang="zh-CN" altLang="zh-CN" b="1" dirty="0">
                <a:solidFill>
                  <a:schemeClr val="folHlink"/>
                </a:solidFill>
                <a:latin typeface="楷体_GB2312" pitchFamily="49" charset="-122"/>
              </a:rPr>
              <a:t>所指位置</a:t>
            </a:r>
            <a:r>
              <a:rPr lang="zh-CN" altLang="zh-CN" b="1" dirty="0">
                <a:solidFill>
                  <a:srgbClr val="FF0000"/>
                </a:solidFill>
                <a:latin typeface="楷体_GB2312" pitchFamily="49" charset="-122"/>
              </a:rPr>
              <a:t>向前</a:t>
            </a:r>
            <a:r>
              <a:rPr lang="zh-CN" altLang="zh-CN" b="1" dirty="0">
                <a:solidFill>
                  <a:schemeClr val="folHlink"/>
                </a:solidFill>
                <a:latin typeface="楷体_GB2312" pitchFamily="49" charset="-122"/>
              </a:rPr>
              <a:t>搜索第一个关键字</a:t>
            </a:r>
            <a:r>
              <a:rPr lang="zh-CN" altLang="zh-CN" b="1" dirty="0">
                <a:solidFill>
                  <a:srgbClr val="FF0000"/>
                </a:solidFill>
                <a:latin typeface="楷体_GB2312" pitchFamily="49" charset="-122"/>
              </a:rPr>
              <a:t>小于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</a:rPr>
              <a:t>x</a:t>
            </a:r>
            <a:r>
              <a:rPr lang="zh-CN" altLang="zh-CN" b="1" dirty="0">
                <a:solidFill>
                  <a:schemeClr val="folHlink"/>
                </a:solidFill>
                <a:latin typeface="楷体_GB2312" pitchFamily="49" charset="-122"/>
              </a:rPr>
              <a:t>的记录，并</a:t>
            </a:r>
            <a:r>
              <a:rPr lang="zh-CN" altLang="zh-CN" b="1" dirty="0">
                <a:solidFill>
                  <a:srgbClr val="FF0000"/>
                </a:solidFill>
                <a:latin typeface="楷体_GB2312" pitchFamily="49" charset="-122"/>
              </a:rPr>
              <a:t>和</a:t>
            </a:r>
            <a:r>
              <a:rPr lang="en-US" altLang="zh-CN" b="1" dirty="0" err="1">
                <a:solidFill>
                  <a:srgbClr val="FF0000"/>
                </a:solidFill>
                <a:latin typeface="楷体_GB2312" pitchFamily="49" charset="-122"/>
              </a:rPr>
              <a:t>rp</a:t>
            </a:r>
            <a:r>
              <a:rPr lang="zh-CN" altLang="zh-CN" b="1" dirty="0">
                <a:solidFill>
                  <a:schemeClr val="folHlink"/>
                </a:solidFill>
                <a:latin typeface="楷体_GB2312" pitchFamily="49" charset="-122"/>
              </a:rPr>
              <a:t>交换</a:t>
            </a:r>
            <a:r>
              <a:rPr lang="zh-CN" altLang="zh-CN" b="1" dirty="0">
                <a:latin typeface="楷体_GB2312" pitchFamily="49" charset="-122"/>
              </a:rPr>
              <a:t>；</a:t>
            </a:r>
            <a:endParaRPr lang="zh-CN" altLang="en-US" b="1" dirty="0">
              <a:latin typeface="楷体_GB2312" pitchFamily="49" charset="-122"/>
            </a:endParaRPr>
          </a:p>
          <a:p>
            <a:pPr marL="895350" lvl="1" indent="-268288" eaLnBrk="1" hangingPunct="1">
              <a:lnSpc>
                <a:spcPts val="4400"/>
              </a:lnSpc>
              <a:spcBef>
                <a:spcPts val="6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Ø"/>
              <a:tabLst>
                <a:tab pos="719138" algn="l"/>
              </a:tabLst>
            </a:pPr>
            <a:r>
              <a:rPr lang="zh-CN" altLang="zh-CN" b="1" dirty="0">
                <a:latin typeface="楷体_GB2312" pitchFamily="49" charset="-122"/>
              </a:rPr>
              <a:t>再</a:t>
            </a:r>
            <a:r>
              <a:rPr lang="zh-CN" altLang="zh-CN" b="1" dirty="0">
                <a:solidFill>
                  <a:schemeClr val="folHlink"/>
                </a:solidFill>
                <a:latin typeface="楷体_GB2312" pitchFamily="49" charset="-122"/>
              </a:rPr>
              <a:t>从</a:t>
            </a:r>
            <a:r>
              <a:rPr lang="en-US" altLang="zh-CN" b="1" dirty="0" err="1">
                <a:solidFill>
                  <a:schemeClr val="folHlink"/>
                </a:solidFill>
                <a:latin typeface="楷体_GB2312" pitchFamily="49" charset="-122"/>
              </a:rPr>
              <a:t>i</a:t>
            </a:r>
            <a:r>
              <a:rPr lang="zh-CN" altLang="zh-CN" b="1" dirty="0">
                <a:solidFill>
                  <a:schemeClr val="folHlink"/>
                </a:solidFill>
                <a:latin typeface="楷体_GB2312" pitchFamily="49" charset="-122"/>
              </a:rPr>
              <a:t>所指位置起</a:t>
            </a:r>
            <a:r>
              <a:rPr lang="zh-CN" altLang="zh-CN" b="1" dirty="0">
                <a:solidFill>
                  <a:srgbClr val="FF0000"/>
                </a:solidFill>
                <a:latin typeface="楷体_GB2312" pitchFamily="49" charset="-122"/>
              </a:rPr>
              <a:t>向后</a:t>
            </a:r>
            <a:r>
              <a:rPr lang="zh-CN" altLang="zh-CN" b="1" dirty="0">
                <a:solidFill>
                  <a:schemeClr val="folHlink"/>
                </a:solidFill>
                <a:latin typeface="楷体_GB2312" pitchFamily="49" charset="-122"/>
              </a:rPr>
              <a:t>搜索，找到</a:t>
            </a:r>
            <a:r>
              <a:rPr lang="zh-CN" altLang="en-US" b="1" dirty="0">
                <a:solidFill>
                  <a:schemeClr val="folHlink"/>
                </a:solidFill>
                <a:latin typeface="楷体_GB2312" pitchFamily="49" charset="-122"/>
              </a:rPr>
              <a:t>第</a:t>
            </a:r>
            <a:r>
              <a:rPr lang="zh-CN" altLang="zh-CN" b="1" dirty="0">
                <a:solidFill>
                  <a:schemeClr val="folHlink"/>
                </a:solidFill>
                <a:latin typeface="楷体_GB2312" pitchFamily="49" charset="-122"/>
              </a:rPr>
              <a:t>一个关键字</a:t>
            </a:r>
            <a:r>
              <a:rPr lang="zh-CN" altLang="zh-CN" b="1" dirty="0">
                <a:solidFill>
                  <a:srgbClr val="FF0000"/>
                </a:solidFill>
                <a:latin typeface="楷体_GB2312" pitchFamily="49" charset="-122"/>
              </a:rPr>
              <a:t>大于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</a:rPr>
              <a:t>x</a:t>
            </a:r>
            <a:r>
              <a:rPr lang="zh-CN" altLang="zh-CN" b="1" dirty="0">
                <a:solidFill>
                  <a:schemeClr val="folHlink"/>
                </a:solidFill>
                <a:latin typeface="楷体_GB2312" pitchFamily="49" charset="-122"/>
              </a:rPr>
              <a:t>的记录，</a:t>
            </a:r>
            <a:r>
              <a:rPr lang="zh-CN" altLang="zh-CN" b="1" dirty="0">
                <a:solidFill>
                  <a:srgbClr val="FF0000"/>
                </a:solidFill>
                <a:latin typeface="楷体_GB2312" pitchFamily="49" charset="-122"/>
              </a:rPr>
              <a:t>和</a:t>
            </a:r>
            <a:r>
              <a:rPr lang="en-US" altLang="zh-CN" b="1" dirty="0" err="1">
                <a:solidFill>
                  <a:srgbClr val="FF0000"/>
                </a:solidFill>
                <a:latin typeface="楷体_GB2312" pitchFamily="49" charset="-122"/>
              </a:rPr>
              <a:t>rp</a:t>
            </a:r>
            <a:r>
              <a:rPr lang="zh-CN" altLang="zh-CN" b="1" dirty="0">
                <a:solidFill>
                  <a:schemeClr val="folHlink"/>
                </a:solidFill>
                <a:latin typeface="楷体_GB2312" pitchFamily="49" charset="-122"/>
              </a:rPr>
              <a:t>交换</a:t>
            </a:r>
            <a:endParaRPr lang="zh-CN" altLang="en-US" b="1" dirty="0">
              <a:latin typeface="楷体_GB2312" pitchFamily="49" charset="-122"/>
            </a:endParaRPr>
          </a:p>
          <a:p>
            <a:pPr marL="895350" lvl="1" indent="-268288" eaLnBrk="1" hangingPunct="1">
              <a:lnSpc>
                <a:spcPts val="4400"/>
              </a:lnSpc>
              <a:spcBef>
                <a:spcPts val="6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Ø"/>
              <a:tabLst>
                <a:tab pos="719138" algn="l"/>
              </a:tabLst>
            </a:pPr>
            <a:r>
              <a:rPr lang="zh-CN" altLang="zh-CN" b="1" dirty="0">
                <a:latin typeface="楷体_GB2312" pitchFamily="49" charset="-122"/>
              </a:rPr>
              <a:t>重复上述两步，</a:t>
            </a:r>
            <a:r>
              <a:rPr lang="zh-CN" altLang="zh-CN" b="1" dirty="0">
                <a:solidFill>
                  <a:schemeClr val="folHlink"/>
                </a:solidFill>
                <a:latin typeface="楷体_GB2312" pitchFamily="49" charset="-122"/>
              </a:rPr>
              <a:t>直至</a:t>
            </a:r>
            <a:r>
              <a:rPr lang="en-US" altLang="zh-CN" b="1" dirty="0" err="1">
                <a:solidFill>
                  <a:srgbClr val="FF0000"/>
                </a:solidFill>
                <a:latin typeface="楷体_GB2312" pitchFamily="49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</a:rPr>
              <a:t>==j</a:t>
            </a:r>
            <a:r>
              <a:rPr lang="zh-CN" altLang="zh-CN" b="1" dirty="0">
                <a:solidFill>
                  <a:schemeClr val="folHlink"/>
                </a:solidFill>
                <a:latin typeface="楷体_GB2312" pitchFamily="49" charset="-122"/>
              </a:rPr>
              <a:t>为止</a:t>
            </a:r>
            <a:r>
              <a:rPr lang="zh-CN" altLang="zh-CN" b="1" dirty="0">
                <a:latin typeface="楷体_GB2312" pitchFamily="49" charset="-122"/>
              </a:rPr>
              <a:t>；</a:t>
            </a:r>
            <a:endParaRPr lang="zh-CN" altLang="en-US" b="1" dirty="0">
              <a:solidFill>
                <a:srgbClr val="FF66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xmlns="" id="{F96DAC92-B72E-4DCA-993A-100F551B87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快速排序                                                  一趟快速排序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xmlns="" id="{2F537E6C-9F92-416D-BC71-26805C3210DF}"/>
              </a:ext>
            </a:extLst>
          </p:cNvPr>
          <p:cNvGrpSpPr>
            <a:grpSpLocks/>
          </p:cNvGrpSpPr>
          <p:nvPr/>
        </p:nvGrpSpPr>
        <p:grpSpPr bwMode="auto">
          <a:xfrm>
            <a:off x="2795588" y="1800225"/>
            <a:ext cx="4989512" cy="430213"/>
            <a:chOff x="1495" y="864"/>
            <a:chExt cx="3143" cy="271"/>
          </a:xfrm>
        </p:grpSpPr>
        <p:sp>
          <p:nvSpPr>
            <p:cNvPr id="50277" name="Rectangle 8">
              <a:extLst>
                <a:ext uri="{FF2B5EF4-FFF2-40B4-BE49-F238E27FC236}">
                  <a16:creationId xmlns:a16="http://schemas.microsoft.com/office/drawing/2014/main" xmlns="" id="{5AB6BBA7-3A7E-4BB6-97AF-A585B6801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" y="864"/>
              <a:ext cx="314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49   38   65   97   76   13   27   49</a:t>
              </a:r>
            </a:p>
          </p:txBody>
        </p:sp>
        <p:sp>
          <p:nvSpPr>
            <p:cNvPr id="50278" name="Line 9">
              <a:extLst>
                <a:ext uri="{FF2B5EF4-FFF2-40B4-BE49-F238E27FC236}">
                  <a16:creationId xmlns:a16="http://schemas.microsoft.com/office/drawing/2014/main" xmlns="" id="{1172C10E-ECE5-42F6-95FE-139218B67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0" y="90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" name="Text Box 10">
            <a:extLst>
              <a:ext uri="{FF2B5EF4-FFF2-40B4-BE49-F238E27FC236}">
                <a16:creationId xmlns:a16="http://schemas.microsoft.com/office/drawing/2014/main" xmlns="" id="{95F0ED7D-4702-4569-8D6D-C6DE73E7D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0" y="1857375"/>
            <a:ext cx="258763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27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xmlns="" id="{BF32B08F-AEF9-42C1-970A-F8367A786C60}"/>
              </a:ext>
            </a:extLst>
          </p:cNvPr>
          <p:cNvGrpSpPr>
            <a:grpSpLocks/>
          </p:cNvGrpSpPr>
          <p:nvPr/>
        </p:nvGrpSpPr>
        <p:grpSpPr bwMode="auto">
          <a:xfrm>
            <a:off x="2997200" y="2124075"/>
            <a:ext cx="222250" cy="434975"/>
            <a:chOff x="1622" y="1068"/>
            <a:chExt cx="140" cy="274"/>
          </a:xfrm>
        </p:grpSpPr>
        <p:sp>
          <p:nvSpPr>
            <p:cNvPr id="50275" name="Line 12">
              <a:extLst>
                <a:ext uri="{FF2B5EF4-FFF2-40B4-BE49-F238E27FC236}">
                  <a16:creationId xmlns:a16="http://schemas.microsoft.com/office/drawing/2014/main" xmlns="" id="{25E9F88C-2C96-48DB-B3FA-7FF4003F4E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22" y="1068"/>
              <a:ext cx="0" cy="2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76" name="Text Box 13">
              <a:extLst>
                <a:ext uri="{FF2B5EF4-FFF2-40B4-BE49-F238E27FC236}">
                  <a16:creationId xmlns:a16="http://schemas.microsoft.com/office/drawing/2014/main" xmlns="" id="{23B05B44-9DD1-4F70-B86B-A2FBF3138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129"/>
              <a:ext cx="8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</a:t>
              </a:r>
            </a:p>
          </p:txBody>
        </p:sp>
      </p:grpSp>
      <p:sp>
        <p:nvSpPr>
          <p:cNvPr id="11" name="Text Box 14">
            <a:extLst>
              <a:ext uri="{FF2B5EF4-FFF2-40B4-BE49-F238E27FC236}">
                <a16:creationId xmlns:a16="http://schemas.microsoft.com/office/drawing/2014/main" xmlns="" id="{E0BCF34F-0D25-4787-93A9-C3CA97829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800225"/>
            <a:ext cx="17319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初始关键字：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xmlns="" id="{2BF156E7-B7A1-4B3A-8489-9ED9E8A94F55}"/>
              </a:ext>
            </a:extLst>
          </p:cNvPr>
          <p:cNvGrpSpPr>
            <a:grpSpLocks/>
          </p:cNvGrpSpPr>
          <p:nvPr/>
        </p:nvGrpSpPr>
        <p:grpSpPr bwMode="auto">
          <a:xfrm>
            <a:off x="7497763" y="2132013"/>
            <a:ext cx="222250" cy="434975"/>
            <a:chOff x="2582" y="1091"/>
            <a:chExt cx="140" cy="274"/>
          </a:xfrm>
        </p:grpSpPr>
        <p:sp>
          <p:nvSpPr>
            <p:cNvPr id="50273" name="Line 16">
              <a:extLst>
                <a:ext uri="{FF2B5EF4-FFF2-40B4-BE49-F238E27FC236}">
                  <a16:creationId xmlns:a16="http://schemas.microsoft.com/office/drawing/2014/main" xmlns="" id="{84F3F81F-C214-434C-92B7-AB4FCC86B4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82" y="1091"/>
              <a:ext cx="0" cy="22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74" name="Text Box 17">
              <a:extLst>
                <a:ext uri="{FF2B5EF4-FFF2-40B4-BE49-F238E27FC236}">
                  <a16:creationId xmlns:a16="http://schemas.microsoft.com/office/drawing/2014/main" xmlns="" id="{E268BC0C-B6BF-4BE9-9794-2BC69C0CC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152"/>
              <a:ext cx="8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j</a:t>
              </a:r>
            </a:p>
          </p:txBody>
        </p:sp>
      </p:grpSp>
      <p:grpSp>
        <p:nvGrpSpPr>
          <p:cNvPr id="6" name="Group 18">
            <a:extLst>
              <a:ext uri="{FF2B5EF4-FFF2-40B4-BE49-F238E27FC236}">
                <a16:creationId xmlns:a16="http://schemas.microsoft.com/office/drawing/2014/main" xmlns="" id="{8891608B-18A7-4574-8940-C65F19D9A9BF}"/>
              </a:ext>
            </a:extLst>
          </p:cNvPr>
          <p:cNvGrpSpPr>
            <a:grpSpLocks/>
          </p:cNvGrpSpPr>
          <p:nvPr/>
        </p:nvGrpSpPr>
        <p:grpSpPr bwMode="auto">
          <a:xfrm>
            <a:off x="4384675" y="1201738"/>
            <a:ext cx="762000" cy="430212"/>
            <a:chOff x="2640" y="697"/>
            <a:chExt cx="480" cy="271"/>
          </a:xfrm>
        </p:grpSpPr>
        <p:sp>
          <p:nvSpPr>
            <p:cNvPr id="50271" name="Text Box 19">
              <a:extLst>
                <a:ext uri="{FF2B5EF4-FFF2-40B4-BE49-F238E27FC236}">
                  <a16:creationId xmlns:a16="http://schemas.microsoft.com/office/drawing/2014/main" xmlns="" id="{EFD1DDC4-D8DF-435C-9D4C-219DE8BFB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697"/>
              <a:ext cx="24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</a:p>
          </p:txBody>
        </p:sp>
        <p:sp>
          <p:nvSpPr>
            <p:cNvPr id="50272" name="Rectangle 20">
              <a:extLst>
                <a:ext uri="{FF2B5EF4-FFF2-40B4-BE49-F238E27FC236}">
                  <a16:creationId xmlns:a16="http://schemas.microsoft.com/office/drawing/2014/main" xmlns="" id="{693C8F20-3565-47C1-9D3D-E4C8CFE3E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720"/>
              <a:ext cx="288" cy="240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49</a:t>
              </a:r>
            </a:p>
          </p:txBody>
        </p:sp>
      </p:grpSp>
      <p:sp>
        <p:nvSpPr>
          <p:cNvPr id="18" name="Text Box 21">
            <a:extLst>
              <a:ext uri="{FF2B5EF4-FFF2-40B4-BE49-F238E27FC236}">
                <a16:creationId xmlns:a16="http://schemas.microsoft.com/office/drawing/2014/main" xmlns="" id="{8673AF03-9BFC-4477-99CF-A47DD847B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6475" y="2152650"/>
            <a:ext cx="457200" cy="633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zh-CN" altLang="zh-CN">
              <a:latin typeface="Tahoma" panose="020B0604030504040204" pitchFamily="34" charset="0"/>
            </a:endParaRPr>
          </a:p>
        </p:txBody>
      </p:sp>
      <p:grpSp>
        <p:nvGrpSpPr>
          <p:cNvPr id="8" name="Group 22">
            <a:extLst>
              <a:ext uri="{FF2B5EF4-FFF2-40B4-BE49-F238E27FC236}">
                <a16:creationId xmlns:a16="http://schemas.microsoft.com/office/drawing/2014/main" xmlns="" id="{22C491A0-6B05-4F7B-B22E-EB2AF27A786E}"/>
              </a:ext>
            </a:extLst>
          </p:cNvPr>
          <p:cNvGrpSpPr>
            <a:grpSpLocks/>
          </p:cNvGrpSpPr>
          <p:nvPr/>
        </p:nvGrpSpPr>
        <p:grpSpPr bwMode="auto">
          <a:xfrm>
            <a:off x="6823075" y="2076450"/>
            <a:ext cx="222250" cy="434975"/>
            <a:chOff x="2582" y="1091"/>
            <a:chExt cx="140" cy="274"/>
          </a:xfrm>
        </p:grpSpPr>
        <p:sp>
          <p:nvSpPr>
            <p:cNvPr id="50269" name="Line 23">
              <a:extLst>
                <a:ext uri="{FF2B5EF4-FFF2-40B4-BE49-F238E27FC236}">
                  <a16:creationId xmlns:a16="http://schemas.microsoft.com/office/drawing/2014/main" xmlns="" id="{11648191-4309-4652-9D1C-A9CE481DA3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82" y="1091"/>
              <a:ext cx="0" cy="22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70" name="Text Box 24">
              <a:extLst>
                <a:ext uri="{FF2B5EF4-FFF2-40B4-BE49-F238E27FC236}">
                  <a16:creationId xmlns:a16="http://schemas.microsoft.com/office/drawing/2014/main" xmlns="" id="{78986E89-A788-4B84-B4EF-D22EC3D11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152"/>
              <a:ext cx="8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j</a:t>
              </a:r>
            </a:p>
          </p:txBody>
        </p:sp>
      </p:grpSp>
      <p:grpSp>
        <p:nvGrpSpPr>
          <p:cNvPr id="9" name="Group 25">
            <a:extLst>
              <a:ext uri="{FF2B5EF4-FFF2-40B4-BE49-F238E27FC236}">
                <a16:creationId xmlns:a16="http://schemas.microsoft.com/office/drawing/2014/main" xmlns="" id="{C210772B-D775-48C6-94D6-2B32668A86E8}"/>
              </a:ext>
            </a:extLst>
          </p:cNvPr>
          <p:cNvGrpSpPr>
            <a:grpSpLocks/>
          </p:cNvGrpSpPr>
          <p:nvPr/>
        </p:nvGrpSpPr>
        <p:grpSpPr bwMode="auto">
          <a:xfrm>
            <a:off x="3241675" y="2152650"/>
            <a:ext cx="3505200" cy="304800"/>
            <a:chOff x="1872" y="1584"/>
            <a:chExt cx="2256" cy="192"/>
          </a:xfrm>
        </p:grpSpPr>
        <p:sp>
          <p:nvSpPr>
            <p:cNvPr id="50266" name="Line 26">
              <a:extLst>
                <a:ext uri="{FF2B5EF4-FFF2-40B4-BE49-F238E27FC236}">
                  <a16:creationId xmlns:a16="http://schemas.microsoft.com/office/drawing/2014/main" xmlns="" id="{B6D4147F-A0EE-4C7A-BC54-96A050A97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776"/>
              <a:ext cx="225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67" name="Line 27">
              <a:extLst>
                <a:ext uri="{FF2B5EF4-FFF2-40B4-BE49-F238E27FC236}">
                  <a16:creationId xmlns:a16="http://schemas.microsoft.com/office/drawing/2014/main" xmlns="" id="{D5C4F0B8-25B3-4149-86D1-1CEA060172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1590"/>
              <a:ext cx="0" cy="18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68" name="Line 28">
              <a:extLst>
                <a:ext uri="{FF2B5EF4-FFF2-40B4-BE49-F238E27FC236}">
                  <a16:creationId xmlns:a16="http://schemas.microsoft.com/office/drawing/2014/main" xmlns="" id="{76CFC26F-AA8F-4A91-A392-D3A864E6F0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1584"/>
              <a:ext cx="0" cy="19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 type="none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29">
            <a:extLst>
              <a:ext uri="{FF2B5EF4-FFF2-40B4-BE49-F238E27FC236}">
                <a16:creationId xmlns:a16="http://schemas.microsoft.com/office/drawing/2014/main" xmlns="" id="{DDB5B13D-3AAE-454E-8CA1-5AD354426726}"/>
              </a:ext>
            </a:extLst>
          </p:cNvPr>
          <p:cNvGrpSpPr>
            <a:grpSpLocks/>
          </p:cNvGrpSpPr>
          <p:nvPr/>
        </p:nvGrpSpPr>
        <p:grpSpPr bwMode="auto">
          <a:xfrm>
            <a:off x="3241675" y="2152650"/>
            <a:ext cx="3505200" cy="304800"/>
            <a:chOff x="1872" y="1584"/>
            <a:chExt cx="2256" cy="192"/>
          </a:xfrm>
        </p:grpSpPr>
        <p:sp>
          <p:nvSpPr>
            <p:cNvPr id="50263" name="Line 30">
              <a:extLst>
                <a:ext uri="{FF2B5EF4-FFF2-40B4-BE49-F238E27FC236}">
                  <a16:creationId xmlns:a16="http://schemas.microsoft.com/office/drawing/2014/main" xmlns="" id="{B04A6640-9283-4AE2-82C6-6B5ACB2C84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776"/>
              <a:ext cx="225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64" name="Line 31">
              <a:extLst>
                <a:ext uri="{FF2B5EF4-FFF2-40B4-BE49-F238E27FC236}">
                  <a16:creationId xmlns:a16="http://schemas.microsoft.com/office/drawing/2014/main" xmlns="" id="{BAF4C192-74C6-4439-8177-CA18CE5F31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1590"/>
              <a:ext cx="0" cy="18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65" name="Line 32">
              <a:extLst>
                <a:ext uri="{FF2B5EF4-FFF2-40B4-BE49-F238E27FC236}">
                  <a16:creationId xmlns:a16="http://schemas.microsoft.com/office/drawing/2014/main" xmlns="" id="{C81DC93C-8598-40FE-AF41-9FE1DEEBD6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1584"/>
              <a:ext cx="0" cy="19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 type="none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0" name="Text Box 33">
            <a:extLst>
              <a:ext uri="{FF2B5EF4-FFF2-40B4-BE49-F238E27FC236}">
                <a16:creationId xmlns:a16="http://schemas.microsoft.com/office/drawing/2014/main" xmlns="" id="{3030E37C-8A3D-4559-8BE2-8BE063A9F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25" y="2143125"/>
            <a:ext cx="457200" cy="633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zh-CN" altLang="zh-CN">
              <a:latin typeface="Tahoma" panose="020B0604030504040204" pitchFamily="34" charset="0"/>
            </a:endParaRPr>
          </a:p>
        </p:txBody>
      </p:sp>
      <p:grpSp>
        <p:nvGrpSpPr>
          <p:cNvPr id="12" name="Group 34">
            <a:extLst>
              <a:ext uri="{FF2B5EF4-FFF2-40B4-BE49-F238E27FC236}">
                <a16:creationId xmlns:a16="http://schemas.microsoft.com/office/drawing/2014/main" xmlns="" id="{A20F2325-12E4-4926-8309-B4BA6C9B44FF}"/>
              </a:ext>
            </a:extLst>
          </p:cNvPr>
          <p:cNvGrpSpPr>
            <a:grpSpLocks/>
          </p:cNvGrpSpPr>
          <p:nvPr/>
        </p:nvGrpSpPr>
        <p:grpSpPr bwMode="auto">
          <a:xfrm>
            <a:off x="3651250" y="2133600"/>
            <a:ext cx="222250" cy="434975"/>
            <a:chOff x="1622" y="1068"/>
            <a:chExt cx="140" cy="274"/>
          </a:xfrm>
        </p:grpSpPr>
        <p:sp>
          <p:nvSpPr>
            <p:cNvPr id="50261" name="Line 35">
              <a:extLst>
                <a:ext uri="{FF2B5EF4-FFF2-40B4-BE49-F238E27FC236}">
                  <a16:creationId xmlns:a16="http://schemas.microsoft.com/office/drawing/2014/main" xmlns="" id="{96141D20-9E4A-4DDF-B696-46D7240851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22" y="1068"/>
              <a:ext cx="0" cy="2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62" name="Text Box 36">
              <a:extLst>
                <a:ext uri="{FF2B5EF4-FFF2-40B4-BE49-F238E27FC236}">
                  <a16:creationId xmlns:a16="http://schemas.microsoft.com/office/drawing/2014/main" xmlns="" id="{8BAD67A2-EF58-4FA5-98CD-AD33BCFC6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129"/>
              <a:ext cx="8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</a:t>
              </a:r>
            </a:p>
          </p:txBody>
        </p:sp>
      </p:grpSp>
      <p:grpSp>
        <p:nvGrpSpPr>
          <p:cNvPr id="13" name="Group 37">
            <a:extLst>
              <a:ext uri="{FF2B5EF4-FFF2-40B4-BE49-F238E27FC236}">
                <a16:creationId xmlns:a16="http://schemas.microsoft.com/office/drawing/2014/main" xmlns="" id="{7D2573F1-F1D3-424E-A3A9-D918F2B6A856}"/>
              </a:ext>
            </a:extLst>
          </p:cNvPr>
          <p:cNvGrpSpPr>
            <a:grpSpLocks/>
          </p:cNvGrpSpPr>
          <p:nvPr/>
        </p:nvGrpSpPr>
        <p:grpSpPr bwMode="auto">
          <a:xfrm>
            <a:off x="4308475" y="2152650"/>
            <a:ext cx="222250" cy="434975"/>
            <a:chOff x="1622" y="1068"/>
            <a:chExt cx="140" cy="274"/>
          </a:xfrm>
        </p:grpSpPr>
        <p:sp>
          <p:nvSpPr>
            <p:cNvPr id="50259" name="Line 38">
              <a:extLst>
                <a:ext uri="{FF2B5EF4-FFF2-40B4-BE49-F238E27FC236}">
                  <a16:creationId xmlns:a16="http://schemas.microsoft.com/office/drawing/2014/main" xmlns="" id="{401ED88A-C08E-4A99-AA5F-E7D79AAD01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22" y="1068"/>
              <a:ext cx="0" cy="2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60" name="Text Box 39">
              <a:extLst>
                <a:ext uri="{FF2B5EF4-FFF2-40B4-BE49-F238E27FC236}">
                  <a16:creationId xmlns:a16="http://schemas.microsoft.com/office/drawing/2014/main" xmlns="" id="{D8B054A6-B9D3-4C41-88BD-BEABF8822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129"/>
              <a:ext cx="8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</a:t>
              </a:r>
            </a:p>
          </p:txBody>
        </p:sp>
      </p:grpSp>
      <p:sp>
        <p:nvSpPr>
          <p:cNvPr id="37" name="Text Box 40">
            <a:extLst>
              <a:ext uri="{FF2B5EF4-FFF2-40B4-BE49-F238E27FC236}">
                <a16:creationId xmlns:a16="http://schemas.microsoft.com/office/drawing/2014/main" xmlns="" id="{F632611F-BDEC-40D5-9905-A84F00715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0275" y="2152650"/>
            <a:ext cx="457200" cy="633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zh-CN" altLang="zh-CN">
              <a:latin typeface="Tahoma" panose="020B0604030504040204" pitchFamily="34" charset="0"/>
            </a:endParaRPr>
          </a:p>
        </p:txBody>
      </p:sp>
      <p:grpSp>
        <p:nvGrpSpPr>
          <p:cNvPr id="14" name="Group 41">
            <a:extLst>
              <a:ext uri="{FF2B5EF4-FFF2-40B4-BE49-F238E27FC236}">
                <a16:creationId xmlns:a16="http://schemas.microsoft.com/office/drawing/2014/main" xmlns="" id="{10E6B32F-8142-4ADB-9B8E-455F0A2C824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527550" y="2171700"/>
            <a:ext cx="2209800" cy="304800"/>
            <a:chOff x="1872" y="1584"/>
            <a:chExt cx="2256" cy="192"/>
          </a:xfrm>
        </p:grpSpPr>
        <p:sp>
          <p:nvSpPr>
            <p:cNvPr id="50256" name="Line 42">
              <a:extLst>
                <a:ext uri="{FF2B5EF4-FFF2-40B4-BE49-F238E27FC236}">
                  <a16:creationId xmlns:a16="http://schemas.microsoft.com/office/drawing/2014/main" xmlns="" id="{4A9E47DA-091F-4FF6-8649-FC2241192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776"/>
              <a:ext cx="225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57" name="Line 43">
              <a:extLst>
                <a:ext uri="{FF2B5EF4-FFF2-40B4-BE49-F238E27FC236}">
                  <a16:creationId xmlns:a16="http://schemas.microsoft.com/office/drawing/2014/main" xmlns="" id="{E0D7D1CB-0EA8-4CD7-8B49-36A06E7B0D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1590"/>
              <a:ext cx="0" cy="18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58" name="Line 44">
              <a:extLst>
                <a:ext uri="{FF2B5EF4-FFF2-40B4-BE49-F238E27FC236}">
                  <a16:creationId xmlns:a16="http://schemas.microsoft.com/office/drawing/2014/main" xmlns="" id="{DC96D464-AE78-4D9B-BD99-125CBEA999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1584"/>
              <a:ext cx="0" cy="19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 type="none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2" name="Text Box 45">
            <a:extLst>
              <a:ext uri="{FF2B5EF4-FFF2-40B4-BE49-F238E27FC236}">
                <a16:creationId xmlns:a16="http://schemas.microsoft.com/office/drawing/2014/main" xmlns="" id="{BF24913B-2403-4FAA-BB53-AE0D0849E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75" y="1847850"/>
            <a:ext cx="258763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65</a:t>
            </a:r>
          </a:p>
        </p:txBody>
      </p:sp>
      <p:grpSp>
        <p:nvGrpSpPr>
          <p:cNvPr id="15" name="Group 46">
            <a:extLst>
              <a:ext uri="{FF2B5EF4-FFF2-40B4-BE49-F238E27FC236}">
                <a16:creationId xmlns:a16="http://schemas.microsoft.com/office/drawing/2014/main" xmlns="" id="{33635870-32E7-4B25-A043-1AE3792B920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527550" y="2171700"/>
            <a:ext cx="2209800" cy="304800"/>
            <a:chOff x="1872" y="1584"/>
            <a:chExt cx="2256" cy="192"/>
          </a:xfrm>
        </p:grpSpPr>
        <p:sp>
          <p:nvSpPr>
            <p:cNvPr id="50253" name="Line 47">
              <a:extLst>
                <a:ext uri="{FF2B5EF4-FFF2-40B4-BE49-F238E27FC236}">
                  <a16:creationId xmlns:a16="http://schemas.microsoft.com/office/drawing/2014/main" xmlns="" id="{295873EF-641C-4CEA-BB42-773B5DEDE8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776"/>
              <a:ext cx="225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54" name="Line 48">
              <a:extLst>
                <a:ext uri="{FF2B5EF4-FFF2-40B4-BE49-F238E27FC236}">
                  <a16:creationId xmlns:a16="http://schemas.microsoft.com/office/drawing/2014/main" xmlns="" id="{ECC2BEE5-1587-4E5C-B007-F1056FC55E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8" y="1590"/>
              <a:ext cx="0" cy="18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55" name="Line 49">
              <a:extLst>
                <a:ext uri="{FF2B5EF4-FFF2-40B4-BE49-F238E27FC236}">
                  <a16:creationId xmlns:a16="http://schemas.microsoft.com/office/drawing/2014/main" xmlns="" id="{F67D36C1-44E0-4581-A45B-9DEFB47DA3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2" y="1584"/>
              <a:ext cx="0" cy="19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 type="none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" name="Group 50">
            <a:extLst>
              <a:ext uri="{FF2B5EF4-FFF2-40B4-BE49-F238E27FC236}">
                <a16:creationId xmlns:a16="http://schemas.microsoft.com/office/drawing/2014/main" xmlns="" id="{3F9D6A09-0CFE-4430-8ABC-CCA562C45D7A}"/>
              </a:ext>
            </a:extLst>
          </p:cNvPr>
          <p:cNvGrpSpPr>
            <a:grpSpLocks/>
          </p:cNvGrpSpPr>
          <p:nvPr/>
        </p:nvGrpSpPr>
        <p:grpSpPr bwMode="auto">
          <a:xfrm>
            <a:off x="6289675" y="2133600"/>
            <a:ext cx="222250" cy="434975"/>
            <a:chOff x="2582" y="1091"/>
            <a:chExt cx="140" cy="274"/>
          </a:xfrm>
        </p:grpSpPr>
        <p:sp>
          <p:nvSpPr>
            <p:cNvPr id="50251" name="Line 51">
              <a:extLst>
                <a:ext uri="{FF2B5EF4-FFF2-40B4-BE49-F238E27FC236}">
                  <a16:creationId xmlns:a16="http://schemas.microsoft.com/office/drawing/2014/main" xmlns="" id="{8643539C-304C-4634-A054-C4EC908330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82" y="1091"/>
              <a:ext cx="0" cy="22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52" name="Text Box 52">
              <a:extLst>
                <a:ext uri="{FF2B5EF4-FFF2-40B4-BE49-F238E27FC236}">
                  <a16:creationId xmlns:a16="http://schemas.microsoft.com/office/drawing/2014/main" xmlns="" id="{5756D7F5-DA0C-4515-B600-CACE47C4A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152"/>
              <a:ext cx="8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j</a:t>
              </a:r>
            </a:p>
          </p:txBody>
        </p:sp>
      </p:grpSp>
      <p:sp>
        <p:nvSpPr>
          <p:cNvPr id="50" name="Text Box 53">
            <a:extLst>
              <a:ext uri="{FF2B5EF4-FFF2-40B4-BE49-F238E27FC236}">
                <a16:creationId xmlns:a16="http://schemas.microsoft.com/office/drawing/2014/main" xmlns="" id="{1DC25A2D-F457-4481-B0C9-62500A054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75" y="2152650"/>
            <a:ext cx="457200" cy="633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zh-CN" altLang="zh-CN">
              <a:latin typeface="Tahoma" panose="020B0604030504040204" pitchFamily="34" charset="0"/>
            </a:endParaRPr>
          </a:p>
        </p:txBody>
      </p:sp>
      <p:sp>
        <p:nvSpPr>
          <p:cNvPr id="51" name="Text Box 54">
            <a:extLst>
              <a:ext uri="{FF2B5EF4-FFF2-40B4-BE49-F238E27FC236}">
                <a16:creationId xmlns:a16="http://schemas.microsoft.com/office/drawing/2014/main" xmlns="" id="{E1D080B1-C297-4127-B2F4-678873B49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650" y="1847850"/>
            <a:ext cx="258763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</a:p>
        </p:txBody>
      </p:sp>
      <p:grpSp>
        <p:nvGrpSpPr>
          <p:cNvPr id="17" name="Group 55">
            <a:extLst>
              <a:ext uri="{FF2B5EF4-FFF2-40B4-BE49-F238E27FC236}">
                <a16:creationId xmlns:a16="http://schemas.microsoft.com/office/drawing/2014/main" xmlns="" id="{A201C1AC-4A63-418F-9723-C94FAB8B0891}"/>
              </a:ext>
            </a:extLst>
          </p:cNvPr>
          <p:cNvGrpSpPr>
            <a:grpSpLocks/>
          </p:cNvGrpSpPr>
          <p:nvPr/>
        </p:nvGrpSpPr>
        <p:grpSpPr bwMode="auto">
          <a:xfrm>
            <a:off x="4537075" y="2152650"/>
            <a:ext cx="1676400" cy="381000"/>
            <a:chOff x="2736" y="1296"/>
            <a:chExt cx="1008" cy="192"/>
          </a:xfrm>
        </p:grpSpPr>
        <p:sp>
          <p:nvSpPr>
            <p:cNvPr id="50248" name="Line 56">
              <a:extLst>
                <a:ext uri="{FF2B5EF4-FFF2-40B4-BE49-F238E27FC236}">
                  <a16:creationId xmlns:a16="http://schemas.microsoft.com/office/drawing/2014/main" xmlns="" id="{3FF8C562-EAB3-484B-9677-B099C563C0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1488"/>
              <a:ext cx="1008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49" name="Line 57">
              <a:extLst>
                <a:ext uri="{FF2B5EF4-FFF2-40B4-BE49-F238E27FC236}">
                  <a16:creationId xmlns:a16="http://schemas.microsoft.com/office/drawing/2014/main" xmlns="" id="{88AC020C-62A8-495F-91DB-69225E568E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296"/>
              <a:ext cx="0" cy="19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50" name="Line 58">
              <a:extLst>
                <a:ext uri="{FF2B5EF4-FFF2-40B4-BE49-F238E27FC236}">
                  <a16:creationId xmlns:a16="http://schemas.microsoft.com/office/drawing/2014/main" xmlns="" id="{31E5410E-77D1-4456-A503-75E02BB55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296"/>
              <a:ext cx="0" cy="19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9" name="Group 59">
            <a:extLst>
              <a:ext uri="{FF2B5EF4-FFF2-40B4-BE49-F238E27FC236}">
                <a16:creationId xmlns:a16="http://schemas.microsoft.com/office/drawing/2014/main" xmlns="" id="{3CB7C0C8-B473-478B-8DFB-685458BF7B6C}"/>
              </a:ext>
            </a:extLst>
          </p:cNvPr>
          <p:cNvGrpSpPr>
            <a:grpSpLocks/>
          </p:cNvGrpSpPr>
          <p:nvPr/>
        </p:nvGrpSpPr>
        <p:grpSpPr bwMode="auto">
          <a:xfrm>
            <a:off x="4537075" y="2152650"/>
            <a:ext cx="1676400" cy="381000"/>
            <a:chOff x="2736" y="1296"/>
            <a:chExt cx="1008" cy="192"/>
          </a:xfrm>
        </p:grpSpPr>
        <p:sp>
          <p:nvSpPr>
            <p:cNvPr id="50245" name="Line 60">
              <a:extLst>
                <a:ext uri="{FF2B5EF4-FFF2-40B4-BE49-F238E27FC236}">
                  <a16:creationId xmlns:a16="http://schemas.microsoft.com/office/drawing/2014/main" xmlns="" id="{D7942915-FA84-4CE1-8EC3-FD769BCACC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1488"/>
              <a:ext cx="100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46" name="Line 61">
              <a:extLst>
                <a:ext uri="{FF2B5EF4-FFF2-40B4-BE49-F238E27FC236}">
                  <a16:creationId xmlns:a16="http://schemas.microsoft.com/office/drawing/2014/main" xmlns="" id="{9503DBB2-329A-4B40-B911-E2F013AE1E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296"/>
              <a:ext cx="0" cy="19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47" name="Line 62">
              <a:extLst>
                <a:ext uri="{FF2B5EF4-FFF2-40B4-BE49-F238E27FC236}">
                  <a16:creationId xmlns:a16="http://schemas.microsoft.com/office/drawing/2014/main" xmlns="" id="{AB58A5E4-9FD3-430C-BF7E-5782E981EA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296"/>
              <a:ext cx="0" cy="19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" name="Group 63">
            <a:extLst>
              <a:ext uri="{FF2B5EF4-FFF2-40B4-BE49-F238E27FC236}">
                <a16:creationId xmlns:a16="http://schemas.microsoft.com/office/drawing/2014/main" xmlns="" id="{565F074E-901F-4307-A0FC-5DE477D6EC6A}"/>
              </a:ext>
            </a:extLst>
          </p:cNvPr>
          <p:cNvGrpSpPr>
            <a:grpSpLocks/>
          </p:cNvGrpSpPr>
          <p:nvPr/>
        </p:nvGrpSpPr>
        <p:grpSpPr bwMode="auto">
          <a:xfrm>
            <a:off x="4918075" y="2152650"/>
            <a:ext cx="222250" cy="434975"/>
            <a:chOff x="1622" y="1068"/>
            <a:chExt cx="140" cy="274"/>
          </a:xfrm>
        </p:grpSpPr>
        <p:sp>
          <p:nvSpPr>
            <p:cNvPr id="50243" name="Line 64">
              <a:extLst>
                <a:ext uri="{FF2B5EF4-FFF2-40B4-BE49-F238E27FC236}">
                  <a16:creationId xmlns:a16="http://schemas.microsoft.com/office/drawing/2014/main" xmlns="" id="{61509313-6E81-48DB-B6BF-85C59464B2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22" y="1068"/>
              <a:ext cx="0" cy="2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44" name="Text Box 65">
              <a:extLst>
                <a:ext uri="{FF2B5EF4-FFF2-40B4-BE49-F238E27FC236}">
                  <a16:creationId xmlns:a16="http://schemas.microsoft.com/office/drawing/2014/main" xmlns="" id="{938DADFE-11A7-42C7-9433-C2E4D7513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129"/>
              <a:ext cx="8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</a:t>
              </a:r>
            </a:p>
          </p:txBody>
        </p:sp>
      </p:grpSp>
      <p:sp>
        <p:nvSpPr>
          <p:cNvPr id="63" name="Text Box 66">
            <a:extLst>
              <a:ext uri="{FF2B5EF4-FFF2-40B4-BE49-F238E27FC236}">
                <a16:creationId xmlns:a16="http://schemas.microsoft.com/office/drawing/2014/main" xmlns="" id="{ABE9AD70-D347-4C90-81F8-487187702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6075" y="2152650"/>
            <a:ext cx="457200" cy="633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zh-CN" altLang="zh-CN">
              <a:latin typeface="Tahoma" panose="020B0604030504040204" pitchFamily="34" charset="0"/>
            </a:endParaRPr>
          </a:p>
        </p:txBody>
      </p:sp>
      <p:grpSp>
        <p:nvGrpSpPr>
          <p:cNvPr id="21" name="Group 67">
            <a:extLst>
              <a:ext uri="{FF2B5EF4-FFF2-40B4-BE49-F238E27FC236}">
                <a16:creationId xmlns:a16="http://schemas.microsoft.com/office/drawing/2014/main" xmlns="" id="{9E659419-04A4-446F-BDB2-B26D6F668C2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146675" y="2152650"/>
            <a:ext cx="1066800" cy="304800"/>
            <a:chOff x="2736" y="1296"/>
            <a:chExt cx="1008" cy="192"/>
          </a:xfrm>
        </p:grpSpPr>
        <p:sp>
          <p:nvSpPr>
            <p:cNvPr id="50240" name="Line 68">
              <a:extLst>
                <a:ext uri="{FF2B5EF4-FFF2-40B4-BE49-F238E27FC236}">
                  <a16:creationId xmlns:a16="http://schemas.microsoft.com/office/drawing/2014/main" xmlns="" id="{5C50D008-C6AA-4BAF-BA9B-67F89E33A0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1488"/>
              <a:ext cx="1008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41" name="Line 69">
              <a:extLst>
                <a:ext uri="{FF2B5EF4-FFF2-40B4-BE49-F238E27FC236}">
                  <a16:creationId xmlns:a16="http://schemas.microsoft.com/office/drawing/2014/main" xmlns="" id="{F5C68A49-A452-4AC5-9233-646D77E840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296"/>
              <a:ext cx="0" cy="19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42" name="Line 70">
              <a:extLst>
                <a:ext uri="{FF2B5EF4-FFF2-40B4-BE49-F238E27FC236}">
                  <a16:creationId xmlns:a16="http://schemas.microsoft.com/office/drawing/2014/main" xmlns="" id="{0B11C7C7-D9B3-4994-A57D-057E0AB2F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296"/>
              <a:ext cx="0" cy="19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" name="Text Box 71">
            <a:extLst>
              <a:ext uri="{FF2B5EF4-FFF2-40B4-BE49-F238E27FC236}">
                <a16:creationId xmlns:a16="http://schemas.microsoft.com/office/drawing/2014/main" xmlns="" id="{63C16D70-5C53-41E2-902C-E9D1F8C3F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7275" y="1847850"/>
            <a:ext cx="258763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97</a:t>
            </a:r>
          </a:p>
        </p:txBody>
      </p:sp>
      <p:grpSp>
        <p:nvGrpSpPr>
          <p:cNvPr id="22" name="Group 72">
            <a:extLst>
              <a:ext uri="{FF2B5EF4-FFF2-40B4-BE49-F238E27FC236}">
                <a16:creationId xmlns:a16="http://schemas.microsoft.com/office/drawing/2014/main" xmlns="" id="{332F7473-6A91-4D34-85C2-769866CC55C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146675" y="2152650"/>
            <a:ext cx="1066800" cy="304800"/>
            <a:chOff x="2736" y="1296"/>
            <a:chExt cx="1008" cy="192"/>
          </a:xfrm>
        </p:grpSpPr>
        <p:sp>
          <p:nvSpPr>
            <p:cNvPr id="50237" name="Line 73">
              <a:extLst>
                <a:ext uri="{FF2B5EF4-FFF2-40B4-BE49-F238E27FC236}">
                  <a16:creationId xmlns:a16="http://schemas.microsoft.com/office/drawing/2014/main" xmlns="" id="{78538C7B-6E0B-45CC-9F3C-987FF8FADB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6" y="1488"/>
              <a:ext cx="100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38" name="Line 74">
              <a:extLst>
                <a:ext uri="{FF2B5EF4-FFF2-40B4-BE49-F238E27FC236}">
                  <a16:creationId xmlns:a16="http://schemas.microsoft.com/office/drawing/2014/main" xmlns="" id="{CB1AF703-A525-4042-862F-8552BB7C1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296"/>
              <a:ext cx="0" cy="19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39" name="Line 75">
              <a:extLst>
                <a:ext uri="{FF2B5EF4-FFF2-40B4-BE49-F238E27FC236}">
                  <a16:creationId xmlns:a16="http://schemas.microsoft.com/office/drawing/2014/main" xmlns="" id="{65F451A8-32DF-4249-BA88-A957E57F83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296"/>
              <a:ext cx="0" cy="19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3" name="Group 76">
            <a:extLst>
              <a:ext uri="{FF2B5EF4-FFF2-40B4-BE49-F238E27FC236}">
                <a16:creationId xmlns:a16="http://schemas.microsoft.com/office/drawing/2014/main" xmlns="" id="{B488831F-8B27-4603-AF05-F2023A168FCE}"/>
              </a:ext>
            </a:extLst>
          </p:cNvPr>
          <p:cNvGrpSpPr>
            <a:grpSpLocks/>
          </p:cNvGrpSpPr>
          <p:nvPr/>
        </p:nvGrpSpPr>
        <p:grpSpPr bwMode="auto">
          <a:xfrm>
            <a:off x="5603875" y="2152650"/>
            <a:ext cx="222250" cy="434975"/>
            <a:chOff x="2582" y="1091"/>
            <a:chExt cx="140" cy="274"/>
          </a:xfrm>
        </p:grpSpPr>
        <p:sp>
          <p:nvSpPr>
            <p:cNvPr id="50235" name="Line 77">
              <a:extLst>
                <a:ext uri="{FF2B5EF4-FFF2-40B4-BE49-F238E27FC236}">
                  <a16:creationId xmlns:a16="http://schemas.microsoft.com/office/drawing/2014/main" xmlns="" id="{C1DE267D-8D4B-4AB6-ADC8-D79125EBD3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82" y="1091"/>
              <a:ext cx="0" cy="22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6" name="Text Box 78">
              <a:extLst>
                <a:ext uri="{FF2B5EF4-FFF2-40B4-BE49-F238E27FC236}">
                  <a16:creationId xmlns:a16="http://schemas.microsoft.com/office/drawing/2014/main" xmlns="" id="{F08A8AB7-AA63-4841-8816-CFE5485C0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152"/>
              <a:ext cx="8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j</a:t>
              </a:r>
            </a:p>
          </p:txBody>
        </p:sp>
      </p:grpSp>
      <p:sp>
        <p:nvSpPr>
          <p:cNvPr id="76" name="Text Box 79">
            <a:extLst>
              <a:ext uri="{FF2B5EF4-FFF2-40B4-BE49-F238E27FC236}">
                <a16:creationId xmlns:a16="http://schemas.microsoft.com/office/drawing/2014/main" xmlns="" id="{53FDC544-FC87-4B12-BE35-033435786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7275" y="2152650"/>
            <a:ext cx="457200" cy="633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zh-CN" altLang="zh-CN">
              <a:latin typeface="Tahoma" panose="020B0604030504040204" pitchFamily="34" charset="0"/>
            </a:endParaRPr>
          </a:p>
        </p:txBody>
      </p:sp>
      <p:grpSp>
        <p:nvGrpSpPr>
          <p:cNvPr id="24" name="Group 80">
            <a:extLst>
              <a:ext uri="{FF2B5EF4-FFF2-40B4-BE49-F238E27FC236}">
                <a16:creationId xmlns:a16="http://schemas.microsoft.com/office/drawing/2014/main" xmlns="" id="{BF40BE26-97E7-4C3E-ABDF-0ADF3A970EC1}"/>
              </a:ext>
            </a:extLst>
          </p:cNvPr>
          <p:cNvGrpSpPr>
            <a:grpSpLocks/>
          </p:cNvGrpSpPr>
          <p:nvPr/>
        </p:nvGrpSpPr>
        <p:grpSpPr bwMode="auto">
          <a:xfrm>
            <a:off x="5146675" y="2152650"/>
            <a:ext cx="222250" cy="434975"/>
            <a:chOff x="2582" y="1091"/>
            <a:chExt cx="140" cy="274"/>
          </a:xfrm>
        </p:grpSpPr>
        <p:sp>
          <p:nvSpPr>
            <p:cNvPr id="50233" name="Line 81">
              <a:extLst>
                <a:ext uri="{FF2B5EF4-FFF2-40B4-BE49-F238E27FC236}">
                  <a16:creationId xmlns:a16="http://schemas.microsoft.com/office/drawing/2014/main" xmlns="" id="{06AD7D31-6458-49BC-9CC9-C43A608CC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82" y="1091"/>
              <a:ext cx="0" cy="228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34" name="Text Box 82">
              <a:extLst>
                <a:ext uri="{FF2B5EF4-FFF2-40B4-BE49-F238E27FC236}">
                  <a16:creationId xmlns:a16="http://schemas.microsoft.com/office/drawing/2014/main" xmlns="" id="{D317305C-FAC0-4725-BF8A-B4B783CDD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152"/>
              <a:ext cx="8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j</a:t>
              </a:r>
            </a:p>
          </p:txBody>
        </p:sp>
      </p:grpSp>
      <p:sp>
        <p:nvSpPr>
          <p:cNvPr id="80" name="Text Box 83">
            <a:extLst>
              <a:ext uri="{FF2B5EF4-FFF2-40B4-BE49-F238E27FC236}">
                <a16:creationId xmlns:a16="http://schemas.microsoft.com/office/drawing/2014/main" xmlns="" id="{E69FB7C0-D738-4FC7-9D8C-C3A85A289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1475" y="2152650"/>
            <a:ext cx="457200" cy="633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zh-CN" altLang="zh-CN">
              <a:latin typeface="Tahoma" panose="020B0604030504040204" pitchFamily="34" charset="0"/>
            </a:endParaRPr>
          </a:p>
        </p:txBody>
      </p:sp>
      <p:sp>
        <p:nvSpPr>
          <p:cNvPr id="81" name="Text Box 84">
            <a:extLst>
              <a:ext uri="{FF2B5EF4-FFF2-40B4-BE49-F238E27FC236}">
                <a16:creationId xmlns:a16="http://schemas.microsoft.com/office/drawing/2014/main" xmlns="" id="{AE2AFCC6-A776-4672-82D1-2B2591D43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300" y="1857375"/>
            <a:ext cx="258763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49</a:t>
            </a:r>
          </a:p>
        </p:txBody>
      </p:sp>
      <p:grpSp>
        <p:nvGrpSpPr>
          <p:cNvPr id="25" name="Group 85">
            <a:extLst>
              <a:ext uri="{FF2B5EF4-FFF2-40B4-BE49-F238E27FC236}">
                <a16:creationId xmlns:a16="http://schemas.microsoft.com/office/drawing/2014/main" xmlns="" id="{E0EE4215-7813-477C-B1DA-DA83DFC2CD48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438525"/>
            <a:ext cx="6794500" cy="430213"/>
            <a:chOff x="550" y="2160"/>
            <a:chExt cx="4280" cy="271"/>
          </a:xfrm>
        </p:grpSpPr>
        <p:grpSp>
          <p:nvGrpSpPr>
            <p:cNvPr id="50229" name="Group 86">
              <a:extLst>
                <a:ext uri="{FF2B5EF4-FFF2-40B4-BE49-F238E27FC236}">
                  <a16:creationId xmlns:a16="http://schemas.microsoft.com/office/drawing/2014/main" xmlns="" id="{FDFC844A-EA82-413E-8421-D7034209D3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7" y="2160"/>
              <a:ext cx="3143" cy="271"/>
              <a:chOff x="1495" y="864"/>
              <a:chExt cx="3143" cy="271"/>
            </a:xfrm>
          </p:grpSpPr>
          <p:sp>
            <p:nvSpPr>
              <p:cNvPr id="50231" name="Rectangle 87">
                <a:extLst>
                  <a:ext uri="{FF2B5EF4-FFF2-40B4-BE49-F238E27FC236}">
                    <a16:creationId xmlns:a16="http://schemas.microsoft.com/office/drawing/2014/main" xmlns="" id="{6914449B-B6C4-4D70-B298-959A2EBF50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5" y="864"/>
                <a:ext cx="3143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49   38   65   97   76   13   27   49</a:t>
                </a:r>
              </a:p>
            </p:txBody>
          </p:sp>
          <p:sp>
            <p:nvSpPr>
              <p:cNvPr id="50232" name="Line 88">
                <a:extLst>
                  <a:ext uri="{FF2B5EF4-FFF2-40B4-BE49-F238E27FC236}">
                    <a16:creationId xmlns:a16="http://schemas.microsoft.com/office/drawing/2014/main" xmlns="" id="{61FB2712-E743-428E-AD02-2BF92036CB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0" y="906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0230" name="Text Box 89">
              <a:extLst>
                <a:ext uri="{FF2B5EF4-FFF2-40B4-BE49-F238E27FC236}">
                  <a16:creationId xmlns:a16="http://schemas.microsoft.com/office/drawing/2014/main" xmlns="" id="{496540C3-A5DD-451B-BC65-1C2BC6B536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" y="2160"/>
              <a:ext cx="109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初始关键字：</a:t>
              </a:r>
            </a:p>
          </p:txBody>
        </p:sp>
      </p:grpSp>
      <p:grpSp>
        <p:nvGrpSpPr>
          <p:cNvPr id="27" name="Group 90">
            <a:extLst>
              <a:ext uri="{FF2B5EF4-FFF2-40B4-BE49-F238E27FC236}">
                <a16:creationId xmlns:a16="http://schemas.microsoft.com/office/drawing/2014/main" xmlns="" id="{858B7145-E61F-4E52-8E43-F166A9B379C7}"/>
              </a:ext>
            </a:extLst>
          </p:cNvPr>
          <p:cNvGrpSpPr>
            <a:grpSpLocks/>
          </p:cNvGrpSpPr>
          <p:nvPr/>
        </p:nvGrpSpPr>
        <p:grpSpPr bwMode="auto">
          <a:xfrm>
            <a:off x="498475" y="2762250"/>
            <a:ext cx="7704138" cy="430213"/>
            <a:chOff x="192" y="1680"/>
            <a:chExt cx="4853" cy="271"/>
          </a:xfrm>
        </p:grpSpPr>
        <p:sp>
          <p:nvSpPr>
            <p:cNvPr id="50227" name="Text Box 91">
              <a:extLst>
                <a:ext uri="{FF2B5EF4-FFF2-40B4-BE49-F238E27FC236}">
                  <a16:creationId xmlns:a16="http://schemas.microsoft.com/office/drawing/2014/main" xmlns="" id="{D3CE385F-1927-4A4E-B8B3-89F990C54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680"/>
              <a:ext cx="485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完成一趟排序：  </a:t>
              </a: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27   38   13   </a:t>
              </a:r>
              <a:r>
                <a:rPr lang="en-US" altLang="zh-CN" sz="2000" b="1">
                  <a:solidFill>
                    <a:schemeClr val="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49</a:t>
              </a: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   76   97   65   49   </a:t>
              </a:r>
            </a:p>
          </p:txBody>
        </p:sp>
        <p:sp>
          <p:nvSpPr>
            <p:cNvPr id="50228" name="Line 92">
              <a:extLst>
                <a:ext uri="{FF2B5EF4-FFF2-40B4-BE49-F238E27FC236}">
                  <a16:creationId xmlns:a16="http://schemas.microsoft.com/office/drawing/2014/main" xmlns="" id="{295AED76-C477-43E8-9C27-3472E3440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72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8" name="Group 93">
            <a:extLst>
              <a:ext uri="{FF2B5EF4-FFF2-40B4-BE49-F238E27FC236}">
                <a16:creationId xmlns:a16="http://schemas.microsoft.com/office/drawing/2014/main" xmlns="" id="{3C438DDD-9DC8-467E-A493-CACE80420168}"/>
              </a:ext>
            </a:extLst>
          </p:cNvPr>
          <p:cNvGrpSpPr>
            <a:grpSpLocks/>
          </p:cNvGrpSpPr>
          <p:nvPr/>
        </p:nvGrpSpPr>
        <p:grpSpPr bwMode="auto">
          <a:xfrm>
            <a:off x="1069975" y="3971925"/>
            <a:ext cx="7446963" cy="430213"/>
            <a:chOff x="552" y="2496"/>
            <a:chExt cx="4691" cy="271"/>
          </a:xfrm>
        </p:grpSpPr>
        <p:sp>
          <p:nvSpPr>
            <p:cNvPr id="50225" name="Text Box 94">
              <a:extLst>
                <a:ext uri="{FF2B5EF4-FFF2-40B4-BE49-F238E27FC236}">
                  <a16:creationId xmlns:a16="http://schemas.microsoft.com/office/drawing/2014/main" xmlns="" id="{A1685D34-7A40-4A38-9835-4F9E08160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" y="2496"/>
              <a:ext cx="4691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一次划分后：</a:t>
              </a: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( 27   38   13 ) </a:t>
              </a:r>
              <a:r>
                <a:rPr lang="en-US" altLang="zh-CN" sz="2000" b="1" dirty="0">
                  <a:solidFill>
                    <a:schemeClr val="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49</a:t>
              </a: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( 76   97   65   49 )   </a:t>
              </a:r>
            </a:p>
          </p:txBody>
        </p:sp>
        <p:sp>
          <p:nvSpPr>
            <p:cNvPr id="50226" name="Line 95">
              <a:extLst>
                <a:ext uri="{FF2B5EF4-FFF2-40B4-BE49-F238E27FC236}">
                  <a16:creationId xmlns:a16="http://schemas.microsoft.com/office/drawing/2014/main" xmlns="" id="{902F487E-7FE1-4ECE-81B6-FA5D851D7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" y="254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9" name="Group 96">
            <a:extLst>
              <a:ext uri="{FF2B5EF4-FFF2-40B4-BE49-F238E27FC236}">
                <a16:creationId xmlns:a16="http://schemas.microsoft.com/office/drawing/2014/main" xmlns="" id="{F361C141-FC15-4E6E-93A5-58EA51D17311}"/>
              </a:ext>
            </a:extLst>
          </p:cNvPr>
          <p:cNvGrpSpPr>
            <a:grpSpLocks/>
          </p:cNvGrpSpPr>
          <p:nvPr/>
        </p:nvGrpSpPr>
        <p:grpSpPr bwMode="auto">
          <a:xfrm>
            <a:off x="346075" y="4657726"/>
            <a:ext cx="7831138" cy="388938"/>
            <a:chOff x="96" y="2928"/>
            <a:chExt cx="4933" cy="245"/>
          </a:xfrm>
        </p:grpSpPr>
        <p:sp>
          <p:nvSpPr>
            <p:cNvPr id="50223" name="Text Box 97">
              <a:extLst>
                <a:ext uri="{FF2B5EF4-FFF2-40B4-BE49-F238E27FC236}">
                  <a16:creationId xmlns:a16="http://schemas.microsoft.com/office/drawing/2014/main" xmlns="" id="{4D7231B2-3954-40AD-AA81-1EC34CC6C5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928"/>
              <a:ext cx="4933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None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分别进行二次划分：</a:t>
              </a: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( 13 )</a:t>
              </a:r>
              <a:r>
                <a:rPr lang="en-US" altLang="zh-CN" sz="2000" b="1" dirty="0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000" b="1" dirty="0">
                  <a:solidFill>
                    <a:schemeClr val="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27</a:t>
              </a:r>
              <a:r>
                <a:rPr lang="en-US" altLang="zh-CN" sz="2000" b="1" dirty="0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0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( 38 ) </a:t>
              </a:r>
              <a:r>
                <a:rPr lang="en-US" altLang="zh-CN" sz="2000" b="1" dirty="0">
                  <a:solidFill>
                    <a:schemeClr val="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49</a:t>
              </a: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( 49   65 )</a:t>
              </a:r>
              <a:r>
                <a:rPr lang="en-US" altLang="zh-CN" sz="2000" b="1" dirty="0">
                  <a:solidFill>
                    <a:srgbClr val="FF99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000" b="1" dirty="0">
                  <a:solidFill>
                    <a:schemeClr val="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76 </a:t>
              </a: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( 97 )</a:t>
              </a:r>
            </a:p>
          </p:txBody>
        </p:sp>
        <p:sp>
          <p:nvSpPr>
            <p:cNvPr id="50224" name="Line 98">
              <a:extLst>
                <a:ext uri="{FF2B5EF4-FFF2-40B4-BE49-F238E27FC236}">
                  <a16:creationId xmlns:a16="http://schemas.microsoft.com/office/drawing/2014/main" xmlns="" id="{A19C3443-C6C2-4C76-8458-C599983EF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97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" name="Group 99">
            <a:extLst>
              <a:ext uri="{FF2B5EF4-FFF2-40B4-BE49-F238E27FC236}">
                <a16:creationId xmlns:a16="http://schemas.microsoft.com/office/drawing/2014/main" xmlns="" id="{6E32D031-8026-4DA6-8BA5-87A9128DD6EC}"/>
              </a:ext>
            </a:extLst>
          </p:cNvPr>
          <p:cNvGrpSpPr>
            <a:grpSpLocks/>
          </p:cNvGrpSpPr>
          <p:nvPr/>
        </p:nvGrpSpPr>
        <p:grpSpPr bwMode="auto">
          <a:xfrm>
            <a:off x="346075" y="5267325"/>
            <a:ext cx="7845425" cy="388938"/>
            <a:chOff x="96" y="3318"/>
            <a:chExt cx="4942" cy="245"/>
          </a:xfrm>
        </p:grpSpPr>
        <p:sp>
          <p:nvSpPr>
            <p:cNvPr id="50221" name="Text Box 100">
              <a:extLst>
                <a:ext uri="{FF2B5EF4-FFF2-40B4-BE49-F238E27FC236}">
                  <a16:creationId xmlns:a16="http://schemas.microsoft.com/office/drawing/2014/main" xmlns="" id="{E0FF1ACA-F064-4B74-A889-9BD7250BA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3318"/>
              <a:ext cx="494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               ( 13 )</a:t>
              </a:r>
              <a:r>
                <a:rPr lang="en-US" altLang="zh-CN" sz="2000" b="1" dirty="0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000" b="1" dirty="0">
                  <a:solidFill>
                    <a:schemeClr val="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27</a:t>
              </a:r>
              <a:r>
                <a:rPr lang="en-US" altLang="zh-CN" sz="2000" b="1" dirty="0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0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( 38 ) </a:t>
              </a:r>
              <a:r>
                <a:rPr lang="en-US" altLang="zh-CN" sz="2000" b="1" dirty="0">
                  <a:solidFill>
                    <a:schemeClr val="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49</a:t>
              </a: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en-US" altLang="zh-CN" sz="2000" b="1" dirty="0">
                  <a:solidFill>
                    <a:schemeClr val="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49</a:t>
              </a: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(65)</a:t>
              </a:r>
              <a:r>
                <a:rPr lang="en-US" altLang="zh-CN" sz="2000" b="1" dirty="0">
                  <a:solidFill>
                    <a:srgbClr val="FF99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sz="2000" b="1" dirty="0">
                  <a:solidFill>
                    <a:schemeClr val="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76 </a:t>
              </a: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( 97 )</a:t>
              </a:r>
            </a:p>
          </p:txBody>
        </p:sp>
        <p:sp>
          <p:nvSpPr>
            <p:cNvPr id="50222" name="Line 101">
              <a:extLst>
                <a:ext uri="{FF2B5EF4-FFF2-40B4-BE49-F238E27FC236}">
                  <a16:creationId xmlns:a16="http://schemas.microsoft.com/office/drawing/2014/main" xmlns="" id="{53B7D1F2-F0D2-4E35-82C2-BA3013CDE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366"/>
              <a:ext cx="1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2" name="Group 102">
            <a:extLst>
              <a:ext uri="{FF2B5EF4-FFF2-40B4-BE49-F238E27FC236}">
                <a16:creationId xmlns:a16="http://schemas.microsoft.com/office/drawing/2014/main" xmlns="" id="{4C87EF04-C701-4B9D-ADD6-36CAEF6A99BC}"/>
              </a:ext>
            </a:extLst>
          </p:cNvPr>
          <p:cNvGrpSpPr>
            <a:grpSpLocks/>
          </p:cNvGrpSpPr>
          <p:nvPr/>
        </p:nvGrpSpPr>
        <p:grpSpPr bwMode="auto">
          <a:xfrm>
            <a:off x="887413" y="5791200"/>
            <a:ext cx="7054850" cy="430213"/>
            <a:chOff x="437" y="3648"/>
            <a:chExt cx="4444" cy="271"/>
          </a:xfrm>
        </p:grpSpPr>
        <p:sp>
          <p:nvSpPr>
            <p:cNvPr id="50219" name="Text Box 103">
              <a:extLst>
                <a:ext uri="{FF2B5EF4-FFF2-40B4-BE49-F238E27FC236}">
                  <a16:creationId xmlns:a16="http://schemas.microsoft.com/office/drawing/2014/main" xmlns="" id="{72921105-7F64-4C2A-84F2-D6C489815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" y="3648"/>
              <a:ext cx="444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快速排序结束：  </a:t>
              </a: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13</a:t>
              </a:r>
              <a:r>
                <a:rPr lang="en-US" altLang="zh-CN" sz="20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sz="2000" b="1">
                  <a:solidFill>
                    <a:schemeClr val="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27</a:t>
              </a:r>
              <a:r>
                <a:rPr lang="en-US" altLang="zh-CN" sz="20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38   </a:t>
              </a:r>
              <a:r>
                <a:rPr lang="en-US" altLang="zh-CN" sz="2000" b="1">
                  <a:solidFill>
                    <a:schemeClr val="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49</a:t>
              </a: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en-US" altLang="zh-CN" sz="2000" b="1">
                  <a:solidFill>
                    <a:schemeClr val="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49</a:t>
              </a: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   65</a:t>
              </a:r>
              <a:r>
                <a:rPr lang="en-US" altLang="zh-CN" sz="2000" b="1">
                  <a:solidFill>
                    <a:srgbClr val="FF99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r>
                <a:rPr lang="en-US" altLang="zh-CN" sz="2000" b="1">
                  <a:solidFill>
                    <a:schemeClr val="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76 </a:t>
              </a:r>
              <a:r>
                <a:rPr lang="en-US" altLang="zh-CN" sz="2000" b="1">
                  <a:solidFill>
                    <a:srgbClr val="FF99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 97</a:t>
              </a:r>
            </a:p>
          </p:txBody>
        </p:sp>
        <p:sp>
          <p:nvSpPr>
            <p:cNvPr id="50220" name="Line 104">
              <a:extLst>
                <a:ext uri="{FF2B5EF4-FFF2-40B4-BE49-F238E27FC236}">
                  <a16:creationId xmlns:a16="http://schemas.microsoft.com/office/drawing/2014/main" xmlns="" id="{C851FA50-BEA4-4EBE-9E02-2710870596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3696"/>
              <a:ext cx="1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pic>
        <p:nvPicPr>
          <p:cNvPr id="101" name="Picture 51" descr="navigate-up256">
            <a:hlinkClick r:id="rId3" action="ppaction://hlinksldjump"/>
            <a:extLst>
              <a:ext uri="{FF2B5EF4-FFF2-40B4-BE49-F238E27FC236}">
                <a16:creationId xmlns:a16="http://schemas.microsoft.com/office/drawing/2014/main" xmlns="" id="{2E39851B-DDB1-4983-97DB-38C7A71FB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311" y="3438525"/>
            <a:ext cx="369889" cy="36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11" grpId="0" autoUpdateAnimBg="0"/>
      <p:bldP spid="18" grpId="0" animBg="1" autoUpdateAnimBg="0"/>
      <p:bldP spid="30" grpId="0" animBg="1" autoUpdateAnimBg="0"/>
      <p:bldP spid="37" grpId="0" animBg="1" autoUpdateAnimBg="0"/>
      <p:bldP spid="42" grpId="0" animBg="1" autoUpdateAnimBg="0"/>
      <p:bldP spid="50" grpId="0" animBg="1" autoUpdateAnimBg="0"/>
      <p:bldP spid="51" grpId="0" animBg="1" autoUpdateAnimBg="0"/>
      <p:bldP spid="63" grpId="0" animBg="1" autoUpdateAnimBg="0"/>
      <p:bldP spid="68" grpId="0" animBg="1" autoUpdateAnimBg="0"/>
      <p:bldP spid="76" grpId="0" animBg="1" autoUpdateAnimBg="0"/>
      <p:bldP spid="80" grpId="0" animBg="1" autoUpdateAnimBg="0"/>
      <p:bldP spid="81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xmlns="" id="{FF1EA965-C4A3-4E85-9830-3FD5EB1B32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快速排序                                                  一趟快速排序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EC9029E0-76E9-4E1C-AEA2-4A9D8D425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3" y="873543"/>
            <a:ext cx="8323112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3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dirty="0">
                <a:solidFill>
                  <a:srgbClr val="990000"/>
                </a:solidFill>
              </a:rPr>
              <a:t>int Partition (</a:t>
            </a:r>
            <a:r>
              <a:rPr lang="en-US" altLang="zh-CN" sz="3000" b="1" dirty="0" err="1">
                <a:solidFill>
                  <a:srgbClr val="990000"/>
                </a:solidFill>
              </a:rPr>
              <a:t>RedType</a:t>
            </a:r>
            <a:r>
              <a:rPr lang="en-US" altLang="zh-CN" sz="3000" b="1" dirty="0">
                <a:solidFill>
                  <a:srgbClr val="990000"/>
                </a:solidFill>
              </a:rPr>
              <a:t>&amp; R[], int low, int high)</a:t>
            </a:r>
            <a:r>
              <a:rPr lang="en-US" altLang="zh-CN" sz="3000" b="1" dirty="0"/>
              <a:t> {</a:t>
            </a:r>
          </a:p>
          <a:p>
            <a:pPr eaLnBrk="1" hangingPunct="1">
              <a:lnSpc>
                <a:spcPts val="3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dirty="0"/>
              <a:t>  </a:t>
            </a:r>
            <a:r>
              <a:rPr lang="en-US" altLang="zh-CN" sz="3000" b="1" dirty="0" err="1"/>
              <a:t>pivotkey</a:t>
            </a:r>
            <a:r>
              <a:rPr lang="en-US" altLang="zh-CN" sz="3000" b="1" dirty="0"/>
              <a:t> = R[low].key;   //</a:t>
            </a:r>
            <a:r>
              <a:rPr lang="zh-CN" altLang="en-US" sz="2800" b="1" dirty="0"/>
              <a:t>划分元</a:t>
            </a:r>
            <a:endParaRPr lang="en-US" altLang="zh-CN" sz="2800" b="1" dirty="0"/>
          </a:p>
          <a:p>
            <a:pPr eaLnBrk="1" hangingPunct="1">
              <a:lnSpc>
                <a:spcPts val="3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dirty="0"/>
              <a:t>  while (low&lt;high) {</a:t>
            </a:r>
          </a:p>
          <a:p>
            <a:pPr eaLnBrk="1" hangingPunct="1">
              <a:lnSpc>
                <a:spcPts val="3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dirty="0"/>
              <a:t>    while (low&lt;high &amp;&amp; </a:t>
            </a:r>
            <a:r>
              <a:rPr lang="en-US" altLang="zh-CN" sz="3000" b="1" dirty="0">
                <a:solidFill>
                  <a:srgbClr val="F38517"/>
                </a:solidFill>
              </a:rPr>
              <a:t>R[high].key&gt;=</a:t>
            </a:r>
            <a:r>
              <a:rPr lang="en-US" altLang="zh-CN" sz="3000" b="1" dirty="0" err="1">
                <a:solidFill>
                  <a:srgbClr val="F38517"/>
                </a:solidFill>
              </a:rPr>
              <a:t>pivotkey</a:t>
            </a:r>
            <a:r>
              <a:rPr lang="en-US" altLang="zh-CN" sz="3000" b="1" dirty="0"/>
              <a:t>)    </a:t>
            </a:r>
          </a:p>
          <a:p>
            <a:pPr eaLnBrk="1" hangingPunct="1">
              <a:lnSpc>
                <a:spcPts val="3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dirty="0"/>
              <a:t>           </a:t>
            </a:r>
            <a:r>
              <a:rPr lang="en-US" altLang="zh-CN" sz="3000" b="1" dirty="0">
                <a:solidFill>
                  <a:srgbClr val="FF00FF"/>
                </a:solidFill>
              </a:rPr>
              <a:t> </a:t>
            </a:r>
            <a:r>
              <a:rPr lang="en-US" altLang="zh-CN" sz="3000" b="1" dirty="0">
                <a:solidFill>
                  <a:srgbClr val="335925"/>
                </a:solidFill>
              </a:rPr>
              <a:t>--high</a:t>
            </a:r>
            <a:r>
              <a:rPr lang="en-US" altLang="zh-CN" sz="3000" b="1" dirty="0"/>
              <a:t>;</a:t>
            </a:r>
          </a:p>
          <a:p>
            <a:pPr eaLnBrk="1" hangingPunct="1">
              <a:lnSpc>
                <a:spcPts val="3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dirty="0"/>
              <a:t>    </a:t>
            </a:r>
            <a:r>
              <a:rPr lang="en-US" altLang="zh-CN" sz="3000" b="1" dirty="0">
                <a:solidFill>
                  <a:srgbClr val="0000FF"/>
                </a:solidFill>
              </a:rPr>
              <a:t>R[low]←→R[high]</a:t>
            </a:r>
            <a:r>
              <a:rPr lang="en-US" altLang="zh-CN" sz="3000" b="1" dirty="0"/>
              <a:t>;   </a:t>
            </a:r>
          </a:p>
          <a:p>
            <a:pPr eaLnBrk="1" hangingPunct="1">
              <a:lnSpc>
                <a:spcPts val="3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dirty="0"/>
              <a:t>    while (low&lt;high &amp;&amp; </a:t>
            </a:r>
            <a:r>
              <a:rPr lang="en-US" altLang="zh-CN" sz="3000" b="1" dirty="0">
                <a:solidFill>
                  <a:srgbClr val="F38517"/>
                </a:solidFill>
              </a:rPr>
              <a:t>R[low].key&lt;=</a:t>
            </a:r>
            <a:r>
              <a:rPr lang="en-US" altLang="zh-CN" sz="3000" b="1" dirty="0" err="1">
                <a:solidFill>
                  <a:srgbClr val="F38517"/>
                </a:solidFill>
              </a:rPr>
              <a:t>pivotkey</a:t>
            </a:r>
            <a:r>
              <a:rPr lang="en-US" altLang="zh-CN" sz="3000" b="1" dirty="0"/>
              <a:t>) </a:t>
            </a:r>
          </a:p>
          <a:p>
            <a:pPr eaLnBrk="1" hangingPunct="1">
              <a:lnSpc>
                <a:spcPts val="3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dirty="0"/>
              <a:t>           </a:t>
            </a:r>
            <a:r>
              <a:rPr lang="en-US" altLang="zh-CN" sz="3000" b="1" dirty="0">
                <a:solidFill>
                  <a:srgbClr val="335925"/>
                </a:solidFill>
              </a:rPr>
              <a:t>++low</a:t>
            </a:r>
            <a:r>
              <a:rPr lang="en-US" altLang="zh-CN" sz="3000" b="1" dirty="0"/>
              <a:t>;</a:t>
            </a:r>
          </a:p>
          <a:p>
            <a:pPr eaLnBrk="1" hangingPunct="1">
              <a:lnSpc>
                <a:spcPts val="3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dirty="0"/>
              <a:t>    </a:t>
            </a:r>
            <a:r>
              <a:rPr lang="en-US" altLang="zh-CN" sz="3000" b="1" dirty="0">
                <a:solidFill>
                  <a:srgbClr val="0000FF"/>
                </a:solidFill>
              </a:rPr>
              <a:t>R[low]←→R[high];</a:t>
            </a:r>
            <a:endParaRPr lang="en-US" altLang="zh-CN" sz="3000" b="1" dirty="0"/>
          </a:p>
          <a:p>
            <a:pPr eaLnBrk="1" hangingPunct="1">
              <a:lnSpc>
                <a:spcPts val="3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dirty="0"/>
              <a:t>  }</a:t>
            </a:r>
          </a:p>
          <a:p>
            <a:pPr eaLnBrk="1" hangingPunct="1">
              <a:lnSpc>
                <a:spcPts val="3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dirty="0"/>
              <a:t> </a:t>
            </a:r>
            <a:r>
              <a:rPr lang="en-US" altLang="zh-CN" sz="3000" b="1" dirty="0">
                <a:solidFill>
                  <a:srgbClr val="FF0000"/>
                </a:solidFill>
              </a:rPr>
              <a:t> return low</a:t>
            </a:r>
            <a:r>
              <a:rPr lang="en-US" altLang="zh-CN" sz="3000" b="1" dirty="0"/>
              <a:t>;          // </a:t>
            </a:r>
            <a:r>
              <a:rPr lang="zh-CN" altLang="en-US" sz="2800" b="1" dirty="0"/>
              <a:t>返回划分元所在位置</a:t>
            </a:r>
          </a:p>
          <a:p>
            <a:pPr eaLnBrk="1" hangingPunct="1">
              <a:lnSpc>
                <a:spcPts val="3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dirty="0"/>
              <a:t>} // Partition</a:t>
            </a:r>
          </a:p>
        </p:txBody>
      </p:sp>
      <p:sp>
        <p:nvSpPr>
          <p:cNvPr id="4" name="思想气泡: 云 3">
            <a:extLst>
              <a:ext uri="{FF2B5EF4-FFF2-40B4-BE49-F238E27FC236}">
                <a16:creationId xmlns:a16="http://schemas.microsoft.com/office/drawing/2014/main" xmlns="" id="{7A4E0775-AB9A-4668-88C3-E829542B7106}"/>
              </a:ext>
            </a:extLst>
          </p:cNvPr>
          <p:cNvSpPr/>
          <p:nvPr/>
        </p:nvSpPr>
        <p:spPr bwMode="auto">
          <a:xfrm>
            <a:off x="4299822" y="1761519"/>
            <a:ext cx="1110124" cy="1085659"/>
          </a:xfrm>
          <a:prstGeom prst="cloudCallout">
            <a:avLst>
              <a:gd name="adj1" fmla="val -132171"/>
              <a:gd name="adj2" fmla="val 93699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10103"/>
                </a:solidFill>
                <a:effectLst/>
                <a:latin typeface="Times New Roman" pitchFamily="18" charset="0"/>
                <a:ea typeface="楷体_GB2312" pitchFamily="49" charset="-122"/>
              </a:rPr>
              <a:t>交换意义</a:t>
            </a:r>
          </a:p>
        </p:txBody>
      </p:sp>
      <p:sp>
        <p:nvSpPr>
          <p:cNvPr id="6" name="思想气泡: 云 5">
            <a:extLst>
              <a:ext uri="{FF2B5EF4-FFF2-40B4-BE49-F238E27FC236}">
                <a16:creationId xmlns:a16="http://schemas.microsoft.com/office/drawing/2014/main" xmlns="" id="{2F4678BF-5A24-412F-A1F6-2353CCEE9E48}"/>
              </a:ext>
            </a:extLst>
          </p:cNvPr>
          <p:cNvSpPr/>
          <p:nvPr/>
        </p:nvSpPr>
        <p:spPr bwMode="auto">
          <a:xfrm>
            <a:off x="4501662" y="3073484"/>
            <a:ext cx="1110124" cy="1085659"/>
          </a:xfrm>
          <a:prstGeom prst="cloudCallout">
            <a:avLst>
              <a:gd name="adj1" fmla="val -132171"/>
              <a:gd name="adj2" fmla="val 93699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10103"/>
                </a:solidFill>
                <a:effectLst/>
                <a:latin typeface="Times New Roman" pitchFamily="18" charset="0"/>
                <a:ea typeface="楷体_GB2312" pitchFamily="49" charset="-122"/>
              </a:rPr>
              <a:t>交换意义</a:t>
            </a:r>
          </a:p>
        </p:txBody>
      </p:sp>
      <p:sp>
        <p:nvSpPr>
          <p:cNvPr id="7" name="思想气泡: 云 6">
            <a:extLst>
              <a:ext uri="{FF2B5EF4-FFF2-40B4-BE49-F238E27FC236}">
                <a16:creationId xmlns:a16="http://schemas.microsoft.com/office/drawing/2014/main" xmlns="" id="{603422BA-7DC3-4018-9A81-66768452FF4E}"/>
              </a:ext>
            </a:extLst>
          </p:cNvPr>
          <p:cNvSpPr/>
          <p:nvPr/>
        </p:nvSpPr>
        <p:spPr bwMode="auto">
          <a:xfrm>
            <a:off x="6263182" y="2819654"/>
            <a:ext cx="1110124" cy="1085659"/>
          </a:xfrm>
          <a:prstGeom prst="cloudCallout">
            <a:avLst>
              <a:gd name="adj1" fmla="val -112887"/>
              <a:gd name="adj2" fmla="val 9192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None/>
              <a:tabLst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10103"/>
                </a:solidFill>
                <a:effectLst/>
                <a:latin typeface="Times New Roman" pitchFamily="18" charset="0"/>
                <a:ea typeface="楷体_GB2312" pitchFamily="49" charset="-122"/>
              </a:rPr>
              <a:t>如何改进？</a:t>
            </a:r>
          </a:p>
        </p:txBody>
      </p:sp>
      <p:pic>
        <p:nvPicPr>
          <p:cNvPr id="8" name="Picture 51" descr="navigate-up256">
            <a:hlinkClick r:id="rId3" action="ppaction://hlinksldjump"/>
            <a:extLst>
              <a:ext uri="{FF2B5EF4-FFF2-40B4-BE49-F238E27FC236}">
                <a16:creationId xmlns:a16="http://schemas.microsoft.com/office/drawing/2014/main" xmlns="" id="{59822AD6-B171-4E75-AB90-CF9E80826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56637" y="3323885"/>
            <a:ext cx="377826" cy="377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xmlns="" id="{7EB2FB99-8A12-468F-9EC8-98DD6BC9ED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快速排序                                                  一趟快速排序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81BF2505-B30C-4F2A-A0AA-3B7C0F4AA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02" y="930275"/>
            <a:ext cx="89154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3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dirty="0">
                <a:solidFill>
                  <a:srgbClr val="990000"/>
                </a:solidFill>
              </a:rPr>
              <a:t>int Partition (</a:t>
            </a:r>
            <a:r>
              <a:rPr lang="en-US" altLang="zh-CN" sz="3000" b="1" dirty="0" err="1">
                <a:solidFill>
                  <a:srgbClr val="990000"/>
                </a:solidFill>
              </a:rPr>
              <a:t>RedType</a:t>
            </a:r>
            <a:r>
              <a:rPr lang="en-US" altLang="zh-CN" sz="3000" b="1" dirty="0">
                <a:solidFill>
                  <a:srgbClr val="990000"/>
                </a:solidFill>
              </a:rPr>
              <a:t> R[], int low, int high)</a:t>
            </a:r>
            <a:endParaRPr lang="en-US" altLang="zh-CN" sz="3000" b="1" dirty="0"/>
          </a:p>
          <a:p>
            <a:pPr eaLnBrk="1" hangingPunct="1">
              <a:lnSpc>
                <a:spcPts val="3500"/>
              </a:lnSpc>
              <a:spcBef>
                <a:spcPct val="0"/>
              </a:spcBef>
              <a:buNone/>
            </a:pPr>
            <a:r>
              <a:rPr lang="en-US" altLang="zh-CN" sz="3000" b="1" dirty="0"/>
              <a:t>{</a:t>
            </a:r>
          </a:p>
          <a:p>
            <a:pPr eaLnBrk="1" hangingPunct="1">
              <a:lnSpc>
                <a:spcPts val="3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3000" b="1" dirty="0"/>
          </a:p>
          <a:p>
            <a:pPr eaLnBrk="1" hangingPunct="1">
              <a:lnSpc>
                <a:spcPts val="3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3000" b="1" dirty="0"/>
          </a:p>
          <a:p>
            <a:pPr eaLnBrk="1" hangingPunct="1">
              <a:lnSpc>
                <a:spcPts val="3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3000" b="1" dirty="0"/>
          </a:p>
          <a:p>
            <a:pPr eaLnBrk="1" hangingPunct="1">
              <a:lnSpc>
                <a:spcPts val="3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3000" b="1" dirty="0"/>
          </a:p>
          <a:p>
            <a:pPr eaLnBrk="1" hangingPunct="1">
              <a:lnSpc>
                <a:spcPts val="3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3000" b="1" dirty="0"/>
          </a:p>
          <a:p>
            <a:pPr eaLnBrk="1" hangingPunct="1">
              <a:lnSpc>
                <a:spcPts val="3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3000" b="1" dirty="0"/>
          </a:p>
          <a:p>
            <a:pPr eaLnBrk="1" hangingPunct="1">
              <a:lnSpc>
                <a:spcPts val="3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3000" b="1" dirty="0"/>
          </a:p>
          <a:p>
            <a:pPr eaLnBrk="1" hangingPunct="1">
              <a:lnSpc>
                <a:spcPts val="3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3000" b="1" dirty="0"/>
          </a:p>
          <a:p>
            <a:pPr eaLnBrk="1" hangingPunct="1">
              <a:lnSpc>
                <a:spcPts val="3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3000" b="1" dirty="0"/>
          </a:p>
          <a:p>
            <a:pPr eaLnBrk="1" hangingPunct="1">
              <a:lnSpc>
                <a:spcPts val="35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dirty="0"/>
              <a:t>}// Partition         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A23A4586-8568-4E34-BD48-4D0DA8FEA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63" y="1306260"/>
            <a:ext cx="8339142" cy="58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dirty="0">
                <a:solidFill>
                  <a:srgbClr val="FF0000"/>
                </a:solidFill>
              </a:rPr>
              <a:t>R[0] = R[low];  </a:t>
            </a:r>
            <a:r>
              <a:rPr lang="en-US" altLang="zh-CN" sz="3000" b="1" dirty="0" err="1">
                <a:solidFill>
                  <a:srgbClr val="000000"/>
                </a:solidFill>
              </a:rPr>
              <a:t>pivotkey</a:t>
            </a:r>
            <a:r>
              <a:rPr lang="en-US" altLang="zh-CN" sz="3000" b="1" dirty="0">
                <a:solidFill>
                  <a:srgbClr val="000000"/>
                </a:solidFill>
              </a:rPr>
              <a:t> = R[low].key;  </a:t>
            </a:r>
            <a:r>
              <a:rPr lang="en-US" altLang="zh-CN" sz="3000" b="1" dirty="0"/>
              <a:t>// </a:t>
            </a:r>
            <a:r>
              <a:rPr lang="zh-CN" altLang="en-US" sz="2400" b="1" dirty="0"/>
              <a:t>划分元</a:t>
            </a:r>
            <a:r>
              <a:rPr lang="zh-CN" altLang="en-US" sz="3000" b="1" dirty="0"/>
              <a:t>  </a:t>
            </a:r>
            <a:endParaRPr lang="zh-CN" altLang="en-US" sz="3000" b="1" dirty="0">
              <a:solidFill>
                <a:srgbClr val="99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A9AC36B1-D97F-42F5-BA23-D9664E398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766634"/>
            <a:ext cx="330358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3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dirty="0">
                <a:solidFill>
                  <a:srgbClr val="840C26"/>
                </a:solidFill>
              </a:rPr>
              <a:t>while (low&lt;high)</a:t>
            </a:r>
            <a:endParaRPr lang="en-US" altLang="zh-CN" sz="3000" b="1" dirty="0"/>
          </a:p>
          <a:p>
            <a:pPr eaLnBrk="1" hangingPunct="1">
              <a:lnSpc>
                <a:spcPts val="3600"/>
              </a:lnSpc>
              <a:spcBef>
                <a:spcPct val="0"/>
              </a:spcBef>
              <a:buNone/>
            </a:pPr>
            <a:r>
              <a:rPr lang="en-US" altLang="zh-CN" sz="3000" b="1" dirty="0">
                <a:solidFill>
                  <a:srgbClr val="840C26"/>
                </a:solidFill>
              </a:rPr>
              <a:t>{</a:t>
            </a:r>
          </a:p>
          <a:p>
            <a:pPr eaLnBrk="1" hangingPunct="1">
              <a:lnSpc>
                <a:spcPts val="3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3000" b="1" dirty="0">
              <a:solidFill>
                <a:srgbClr val="840C26"/>
              </a:solidFill>
            </a:endParaRPr>
          </a:p>
          <a:p>
            <a:pPr eaLnBrk="1" hangingPunct="1">
              <a:lnSpc>
                <a:spcPts val="3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3000" b="1" dirty="0">
              <a:solidFill>
                <a:srgbClr val="840C26"/>
              </a:solidFill>
            </a:endParaRPr>
          </a:p>
          <a:p>
            <a:pPr eaLnBrk="1" hangingPunct="1">
              <a:lnSpc>
                <a:spcPts val="3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3000" b="1" dirty="0">
              <a:solidFill>
                <a:srgbClr val="840C26"/>
              </a:solidFill>
            </a:endParaRPr>
          </a:p>
          <a:p>
            <a:pPr eaLnBrk="1" hangingPunct="1">
              <a:lnSpc>
                <a:spcPts val="3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3000" b="1" dirty="0">
              <a:solidFill>
                <a:srgbClr val="840C26"/>
              </a:solidFill>
            </a:endParaRPr>
          </a:p>
          <a:p>
            <a:pPr eaLnBrk="1" hangingPunct="1">
              <a:lnSpc>
                <a:spcPts val="3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3000" b="1" dirty="0">
              <a:solidFill>
                <a:srgbClr val="840C26"/>
              </a:solidFill>
            </a:endParaRPr>
          </a:p>
          <a:p>
            <a:pPr eaLnBrk="1" hangingPunct="1">
              <a:lnSpc>
                <a:spcPts val="3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dirty="0">
                <a:solidFill>
                  <a:srgbClr val="840C26"/>
                </a:solidFill>
              </a:rPr>
              <a:t>}</a:t>
            </a:r>
            <a:endParaRPr lang="en-US" altLang="zh-CN" sz="3000" b="1" dirty="0">
              <a:solidFill>
                <a:srgbClr val="990000"/>
              </a:solidFill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78406136-E99D-4DFA-8A03-340C58497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253693"/>
            <a:ext cx="736131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3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dirty="0"/>
              <a:t>while(low&lt;high&amp;&amp; </a:t>
            </a:r>
            <a:r>
              <a:rPr lang="en-US" altLang="zh-CN" sz="3000" b="1" dirty="0">
                <a:solidFill>
                  <a:schemeClr val="accent2"/>
                </a:solidFill>
              </a:rPr>
              <a:t>R[high].key&gt;=</a:t>
            </a:r>
            <a:r>
              <a:rPr lang="en-US" altLang="zh-CN" sz="3000" b="1" dirty="0" err="1">
                <a:solidFill>
                  <a:schemeClr val="accent2"/>
                </a:solidFill>
              </a:rPr>
              <a:t>pivotkey</a:t>
            </a:r>
            <a:r>
              <a:rPr lang="en-US" altLang="zh-CN" sz="3000" b="1" dirty="0"/>
              <a:t>)</a:t>
            </a:r>
          </a:p>
          <a:p>
            <a:pPr eaLnBrk="1" hangingPunct="1">
              <a:lnSpc>
                <a:spcPts val="3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dirty="0"/>
              <a:t>        -- high;      </a:t>
            </a:r>
            <a:r>
              <a:rPr lang="en-US" altLang="zh-CN" sz="3000" b="1" dirty="0">
                <a:solidFill>
                  <a:schemeClr val="accent2"/>
                </a:solidFill>
              </a:rPr>
              <a:t>// </a:t>
            </a:r>
            <a:r>
              <a:rPr lang="zh-CN" altLang="en-US" sz="2400" b="1" dirty="0">
                <a:solidFill>
                  <a:schemeClr val="accent2"/>
                </a:solidFill>
              </a:rPr>
              <a:t>从后向前搜索</a:t>
            </a:r>
            <a:endParaRPr lang="zh-CN" altLang="en-US" sz="2400" b="1" dirty="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xmlns="" id="{6ED5B2C1-70BF-44CF-A5C0-D619F5A81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189015"/>
            <a:ext cx="309571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3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dirty="0">
                <a:solidFill>
                  <a:srgbClr val="0000FF"/>
                </a:solidFill>
              </a:rPr>
              <a:t>R[low] = R[high]</a:t>
            </a:r>
            <a:r>
              <a:rPr lang="en-US" altLang="zh-CN" sz="3000" b="1" dirty="0"/>
              <a:t>;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xmlns="" id="{916CC31D-DBE3-4E90-8E84-59AF5C535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652076"/>
            <a:ext cx="750077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3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dirty="0"/>
              <a:t>while (low&lt;high &amp;&amp; </a:t>
            </a:r>
            <a:r>
              <a:rPr lang="en-US" altLang="zh-CN" sz="3000" b="1" dirty="0">
                <a:solidFill>
                  <a:srgbClr val="004644"/>
                </a:solidFill>
              </a:rPr>
              <a:t>R[low].key&lt;=</a:t>
            </a:r>
            <a:r>
              <a:rPr lang="en-US" altLang="zh-CN" sz="3000" b="1" dirty="0" err="1">
                <a:solidFill>
                  <a:srgbClr val="004644"/>
                </a:solidFill>
              </a:rPr>
              <a:t>pivotkey</a:t>
            </a:r>
            <a:r>
              <a:rPr lang="en-US" altLang="zh-CN" sz="3000" b="1" dirty="0"/>
              <a:t>) </a:t>
            </a:r>
          </a:p>
          <a:p>
            <a:pPr eaLnBrk="1" hangingPunct="1">
              <a:lnSpc>
                <a:spcPts val="3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dirty="0"/>
              <a:t>        ++ low;      </a:t>
            </a:r>
            <a:r>
              <a:rPr lang="en-US" altLang="zh-CN" sz="3000" b="1" dirty="0">
                <a:solidFill>
                  <a:srgbClr val="009999"/>
                </a:solidFill>
              </a:rPr>
              <a:t>// </a:t>
            </a:r>
            <a:r>
              <a:rPr lang="zh-CN" altLang="en-US" sz="2400" b="1" dirty="0">
                <a:solidFill>
                  <a:srgbClr val="009999"/>
                </a:solidFill>
              </a:rPr>
              <a:t>从前向后搜索</a:t>
            </a:r>
            <a:endParaRPr lang="zh-CN" altLang="en-US" sz="2400" b="1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4414F986-C6EC-4BCF-B31F-F98EE6F69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799" y="4531331"/>
            <a:ext cx="309571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3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dirty="0">
                <a:solidFill>
                  <a:srgbClr val="006666"/>
                </a:solidFill>
              </a:rPr>
              <a:t>R[high] = R[low]</a:t>
            </a:r>
            <a:r>
              <a:rPr lang="en-US" altLang="zh-CN" sz="3000" b="1" dirty="0"/>
              <a:t>;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xmlns="" id="{D8D812AB-71D7-463A-86A7-B879B9DAD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417306"/>
            <a:ext cx="4906600" cy="563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36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dirty="0">
                <a:solidFill>
                  <a:srgbClr val="FF0000"/>
                </a:solidFill>
              </a:rPr>
              <a:t>R[low] = R[0];</a:t>
            </a:r>
            <a:r>
              <a:rPr lang="en-US" altLang="zh-CN" sz="3000" b="1" dirty="0"/>
              <a:t>     </a:t>
            </a:r>
            <a:r>
              <a:rPr lang="en-US" altLang="zh-CN" sz="3000" b="1" dirty="0">
                <a:solidFill>
                  <a:srgbClr val="990000"/>
                </a:solidFill>
              </a:rPr>
              <a:t>return low;</a:t>
            </a:r>
          </a:p>
        </p:txBody>
      </p:sp>
      <p:pic>
        <p:nvPicPr>
          <p:cNvPr id="12" name="Picture 51" descr="navigate-up256">
            <a:hlinkClick r:id="rId3" action="ppaction://hlinksldjump"/>
            <a:extLst>
              <a:ext uri="{FF2B5EF4-FFF2-40B4-BE49-F238E27FC236}">
                <a16:creationId xmlns:a16="http://schemas.microsoft.com/office/drawing/2014/main" xmlns="" id="{84BE3E60-F174-41CA-93D1-89430C206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67713" y="5946775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build="allAtOnce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xmlns="" id="{06A36E8F-F66F-4DFE-BF2A-823DE926B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快速排序                                                          快速排序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76F6339B-8D0D-4A78-8C09-26ED4817E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25513"/>
            <a:ext cx="25574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600" b="1"/>
              <a:t>  快速排序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F56393F3-F154-4FB8-B307-2156D675D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3" y="1601788"/>
            <a:ext cx="8704262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/>
              <a:t>        </a:t>
            </a:r>
            <a:r>
              <a:rPr lang="zh-CN" altLang="en-US" b="1"/>
              <a:t>首先对无序的记录序列进行</a:t>
            </a:r>
            <a:r>
              <a:rPr lang="zh-CN" altLang="en-US">
                <a:solidFill>
                  <a:srgbClr val="990000"/>
                </a:solidFill>
              </a:rPr>
              <a:t>“</a:t>
            </a:r>
            <a:r>
              <a:rPr lang="zh-CN" altLang="en-US" b="1">
                <a:solidFill>
                  <a:srgbClr val="990000"/>
                </a:solidFill>
              </a:rPr>
              <a:t>一次划分</a:t>
            </a:r>
            <a:r>
              <a:rPr lang="zh-CN" altLang="en-US">
                <a:solidFill>
                  <a:srgbClr val="990000"/>
                </a:solidFill>
              </a:rPr>
              <a:t>”，</a:t>
            </a:r>
            <a:r>
              <a:rPr lang="zh-CN" altLang="en-US" b="1"/>
              <a:t>之后</a:t>
            </a:r>
            <a:r>
              <a:rPr lang="zh-CN" altLang="en-US" b="1">
                <a:solidFill>
                  <a:srgbClr val="FF0000"/>
                </a:solidFill>
              </a:rPr>
              <a:t>分别</a:t>
            </a:r>
            <a:r>
              <a:rPr lang="zh-CN" altLang="en-US" b="1">
                <a:solidFill>
                  <a:srgbClr val="990000"/>
                </a:solidFill>
              </a:rPr>
              <a:t>对分割所得两个子序列</a:t>
            </a:r>
            <a:r>
              <a:rPr lang="zh-CN" altLang="en-US">
                <a:solidFill>
                  <a:srgbClr val="990000"/>
                </a:solidFill>
              </a:rPr>
              <a:t>“</a:t>
            </a:r>
            <a:r>
              <a:rPr lang="zh-CN" altLang="en-US" b="1">
                <a:solidFill>
                  <a:srgbClr val="990000"/>
                </a:solidFill>
              </a:rPr>
              <a:t>递归</a:t>
            </a:r>
            <a:r>
              <a:rPr lang="zh-CN" altLang="en-US">
                <a:solidFill>
                  <a:srgbClr val="990000"/>
                </a:solidFill>
              </a:rPr>
              <a:t>”</a:t>
            </a:r>
            <a:r>
              <a:rPr lang="zh-CN" altLang="en-US" b="1">
                <a:solidFill>
                  <a:srgbClr val="FF0000"/>
                </a:solidFill>
              </a:rPr>
              <a:t>进行快速排序</a:t>
            </a:r>
            <a:r>
              <a:rPr lang="zh-CN" altLang="en-US">
                <a:solidFill>
                  <a:srgbClr val="990000"/>
                </a:solidFill>
              </a:rPr>
              <a:t>。</a:t>
            </a:r>
            <a:endParaRPr lang="zh-CN" alt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xmlns="" id="{3AC42DB3-F7A5-49BC-9387-22B2F7022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3362325"/>
            <a:ext cx="6248400" cy="528638"/>
          </a:xfrm>
          <a:prstGeom prst="rect">
            <a:avLst/>
          </a:prstGeom>
          <a:solidFill>
            <a:srgbClr val="FFFFC7"/>
          </a:solidFill>
          <a:ln w="9525">
            <a:solidFill>
              <a:srgbClr val="00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/>
              <a:t>无 序 的 记 录 序 列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xmlns="" id="{9CC8939F-5164-4769-BB8D-11F768AB4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6" y="4748213"/>
            <a:ext cx="2937978" cy="531812"/>
          </a:xfrm>
          <a:prstGeom prst="rect">
            <a:avLst/>
          </a:prstGeom>
          <a:solidFill>
            <a:srgbClr val="FFFFC7"/>
          </a:solidFill>
          <a:ln w="12700">
            <a:solidFill>
              <a:srgbClr val="00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 dirty="0"/>
              <a:t>无序子序列</a:t>
            </a:r>
            <a:r>
              <a:rPr lang="en-US" altLang="zh-CN" sz="2800" b="1" dirty="0"/>
              <a:t>(1)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xmlns="" id="{552D9E46-F3D1-4E27-AA65-4A8755C95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8589" y="4735513"/>
            <a:ext cx="2411594" cy="531812"/>
          </a:xfrm>
          <a:prstGeom prst="rect">
            <a:avLst/>
          </a:prstGeom>
          <a:solidFill>
            <a:srgbClr val="FFFFC7"/>
          </a:solidFill>
          <a:ln w="12700">
            <a:solidFill>
              <a:srgbClr val="00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hlink"/>
                </a:solidFill>
              </a:rPr>
              <a:t>无序子序列</a:t>
            </a:r>
            <a:r>
              <a:rPr lang="en-US" altLang="zh-CN" sz="2800" b="1" dirty="0">
                <a:solidFill>
                  <a:schemeClr val="hlink"/>
                </a:solidFill>
              </a:rPr>
              <a:t>(2)</a:t>
            </a: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xmlns="" id="{F30B0473-A980-40A5-8DED-BD879E085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941" y="4733925"/>
            <a:ext cx="749842" cy="533400"/>
          </a:xfrm>
          <a:prstGeom prst="ellipse">
            <a:avLst/>
          </a:prstGeom>
          <a:solidFill>
            <a:srgbClr val="FFCC99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rgbClr val="990000"/>
                </a:solidFill>
              </a:rPr>
              <a:t>划分元</a:t>
            </a:r>
            <a:endParaRPr lang="zh-CN" altLang="en-US" sz="1800" dirty="0"/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xmlns="" id="{210C242D-4393-4375-8E88-8F9FAA638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5" y="3971925"/>
            <a:ext cx="304800" cy="685800"/>
          </a:xfrm>
          <a:prstGeom prst="downArrow">
            <a:avLst>
              <a:gd name="adj1" fmla="val 50000"/>
              <a:gd name="adj2" fmla="val 56250"/>
            </a:avLst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xmlns="" id="{FAB9B8CC-92B4-4555-8C9A-14D2F4867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0" y="3963988"/>
            <a:ext cx="18256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990000"/>
                </a:solidFill>
                <a:ea typeface="隶书" panose="02010509060101010101" pitchFamily="49" charset="-122"/>
              </a:rPr>
              <a:t>一次划分</a:t>
            </a:r>
            <a:endParaRPr lang="zh-CN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xmlns="" id="{8A9C1FBB-3899-4F13-B068-16A9195E1A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36925" y="5343525"/>
            <a:ext cx="609600" cy="60960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xmlns="" id="{05E962DF-616B-4AE5-899F-1F07F95AB3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37125" y="5343525"/>
            <a:ext cx="609600" cy="60960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xmlns="" id="{E67E5F1C-985B-47AC-8484-2CAE981E3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5845175"/>
            <a:ext cx="3878263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>
                <a:solidFill>
                  <a:srgbClr val="FF0000"/>
                </a:solidFill>
                <a:ea typeface="隶书" panose="02010509060101010101" pitchFamily="49" charset="-122"/>
              </a:rPr>
              <a:t>分别进行快速排序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9" grpId="0" animBg="1"/>
      <p:bldP spid="10" grpId="0" autoUpdateAnimBg="0"/>
      <p:bldP spid="13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xmlns="" id="{EF47450B-C4F5-4F20-A806-97D2C04F62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快速排序                                                          快速排序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01ADDBC8-99F0-4570-9715-2A22C0922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919163"/>
            <a:ext cx="7605713" cy="551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100" b="1" dirty="0">
                <a:solidFill>
                  <a:srgbClr val="990000"/>
                </a:solidFill>
              </a:rPr>
              <a:t>void</a:t>
            </a:r>
            <a:r>
              <a:rPr lang="en-US" altLang="zh-CN" sz="3100" b="1" dirty="0"/>
              <a:t> </a:t>
            </a:r>
            <a:r>
              <a:rPr lang="en-US" altLang="zh-CN" sz="3100" b="1" dirty="0" err="1">
                <a:solidFill>
                  <a:srgbClr val="00563F"/>
                </a:solidFill>
              </a:rPr>
              <a:t>QSort</a:t>
            </a:r>
            <a:r>
              <a:rPr lang="en-US" altLang="zh-CN" sz="3100" b="1" dirty="0">
                <a:solidFill>
                  <a:srgbClr val="00563F"/>
                </a:solidFill>
              </a:rPr>
              <a:t> (</a:t>
            </a:r>
            <a:r>
              <a:rPr lang="en-US" altLang="zh-CN" sz="3100" b="1" dirty="0" err="1">
                <a:solidFill>
                  <a:srgbClr val="00563F"/>
                </a:solidFill>
              </a:rPr>
              <a:t>RedType</a:t>
            </a:r>
            <a:r>
              <a:rPr lang="en-US" altLang="zh-CN" sz="3100" b="1" dirty="0">
                <a:solidFill>
                  <a:srgbClr val="00563F"/>
                </a:solidFill>
              </a:rPr>
              <a:t>&amp; R[],  int s,  int  t )</a:t>
            </a:r>
            <a:r>
              <a:rPr lang="en-US" altLang="zh-CN" sz="3100" b="1" dirty="0"/>
              <a:t> </a:t>
            </a:r>
            <a:r>
              <a:rPr lang="en-US" altLang="zh-CN" sz="3100" b="1" dirty="0">
                <a:solidFill>
                  <a:srgbClr val="990000"/>
                </a:solidFill>
              </a:rPr>
              <a:t>{</a:t>
            </a:r>
            <a:endParaRPr lang="en-US" altLang="zh-CN" sz="3100" b="1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100" b="1" dirty="0"/>
              <a:t>  </a:t>
            </a:r>
            <a:r>
              <a:rPr lang="en-US" altLang="zh-CN" sz="3100" b="1" dirty="0">
                <a:solidFill>
                  <a:schemeClr val="accent2"/>
                </a:solidFill>
              </a:rPr>
              <a:t>// </a:t>
            </a:r>
            <a:r>
              <a:rPr lang="zh-CN" altLang="en-US" sz="2800" b="1" dirty="0">
                <a:solidFill>
                  <a:schemeClr val="accent2"/>
                </a:solidFill>
              </a:rPr>
              <a:t>对记录序列</a:t>
            </a:r>
            <a:r>
              <a:rPr lang="en-US" altLang="zh-CN" sz="2800" b="1" dirty="0">
                <a:solidFill>
                  <a:schemeClr val="accent2"/>
                </a:solidFill>
              </a:rPr>
              <a:t>R[</a:t>
            </a:r>
            <a:r>
              <a:rPr lang="en-US" altLang="zh-CN" sz="2800" b="1" dirty="0" err="1">
                <a:solidFill>
                  <a:schemeClr val="accent2"/>
                </a:solidFill>
              </a:rPr>
              <a:t>s..t</a:t>
            </a:r>
            <a:r>
              <a:rPr lang="en-US" altLang="zh-CN" sz="2800" b="1" dirty="0">
                <a:solidFill>
                  <a:schemeClr val="accent2"/>
                </a:solidFill>
              </a:rPr>
              <a:t>]</a:t>
            </a:r>
            <a:r>
              <a:rPr lang="zh-CN" altLang="en-US" sz="2800" b="1" dirty="0">
                <a:solidFill>
                  <a:schemeClr val="accent2"/>
                </a:solidFill>
              </a:rPr>
              <a:t>进行快速排序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100" b="1" dirty="0"/>
              <a:t>  </a:t>
            </a:r>
            <a:r>
              <a:rPr lang="en-US" altLang="zh-CN" sz="3100" b="1" dirty="0">
                <a:solidFill>
                  <a:srgbClr val="990000"/>
                </a:solidFill>
              </a:rPr>
              <a:t>if (s &lt; t) {             // </a:t>
            </a:r>
            <a:r>
              <a:rPr lang="zh-CN" altLang="en-US" sz="2800" b="1" dirty="0">
                <a:solidFill>
                  <a:srgbClr val="990000"/>
                </a:solidFill>
              </a:rPr>
              <a:t>长度大于</a:t>
            </a:r>
            <a:r>
              <a:rPr lang="en-US" altLang="zh-CN" sz="2800" b="1" dirty="0">
                <a:solidFill>
                  <a:srgbClr val="990000"/>
                </a:solidFill>
              </a:rPr>
              <a:t>1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100" b="1" dirty="0">
                <a:solidFill>
                  <a:srgbClr val="990000"/>
                </a:solidFill>
              </a:rPr>
              <a:t>   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3100" b="1" dirty="0">
              <a:solidFill>
                <a:srgbClr val="99000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3100" b="1" dirty="0">
              <a:solidFill>
                <a:srgbClr val="99000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3100" b="1" dirty="0">
              <a:solidFill>
                <a:srgbClr val="99000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3100" b="1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100" b="1" dirty="0"/>
              <a:t>     </a:t>
            </a:r>
            <a:r>
              <a:rPr lang="en-US" altLang="zh-CN" sz="3100" b="1" dirty="0">
                <a:solidFill>
                  <a:srgbClr val="990000"/>
                </a:solidFill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100" b="1" dirty="0">
                <a:solidFill>
                  <a:srgbClr val="990000"/>
                </a:solidFill>
              </a:rPr>
              <a:t>} // </a:t>
            </a:r>
            <a:r>
              <a:rPr lang="en-US" altLang="zh-CN" sz="3100" b="1" dirty="0" err="1">
                <a:solidFill>
                  <a:srgbClr val="990000"/>
                </a:solidFill>
              </a:rPr>
              <a:t>QSort</a:t>
            </a:r>
            <a:endParaRPr lang="en-US" altLang="zh-CN" sz="3100" b="1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E9F6D753-CC41-4C41-963B-52C99118E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2483786"/>
            <a:ext cx="6522940" cy="1103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100" b="1" dirty="0" err="1">
                <a:solidFill>
                  <a:srgbClr val="FF0000"/>
                </a:solidFill>
              </a:rPr>
              <a:t>pivotloc</a:t>
            </a:r>
            <a:r>
              <a:rPr lang="en-US" altLang="zh-CN" sz="3100" b="1" dirty="0">
                <a:solidFill>
                  <a:srgbClr val="990000"/>
                </a:solidFill>
              </a:rPr>
              <a:t> = Partition(R, s, t);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100" b="1" dirty="0">
                <a:solidFill>
                  <a:srgbClr val="990000"/>
                </a:solidFill>
              </a:rPr>
              <a:t>                        // </a:t>
            </a:r>
            <a:r>
              <a:rPr lang="zh-CN" altLang="en-US" sz="2800" b="1" dirty="0">
                <a:solidFill>
                  <a:srgbClr val="990000"/>
                </a:solidFill>
              </a:rPr>
              <a:t>对 </a:t>
            </a:r>
            <a:r>
              <a:rPr lang="en-US" altLang="zh-CN" sz="2800" b="1" dirty="0">
                <a:solidFill>
                  <a:srgbClr val="990000"/>
                </a:solidFill>
              </a:rPr>
              <a:t>R[</a:t>
            </a:r>
            <a:r>
              <a:rPr lang="en-US" altLang="zh-CN" sz="2800" b="1" dirty="0" err="1">
                <a:solidFill>
                  <a:srgbClr val="990000"/>
                </a:solidFill>
              </a:rPr>
              <a:t>s..t</a:t>
            </a:r>
            <a:r>
              <a:rPr lang="en-US" altLang="zh-CN" sz="2800" b="1" dirty="0">
                <a:solidFill>
                  <a:srgbClr val="990000"/>
                </a:solidFill>
              </a:rPr>
              <a:t>] </a:t>
            </a:r>
            <a:r>
              <a:rPr lang="zh-CN" altLang="en-US" sz="2800" b="1" dirty="0">
                <a:solidFill>
                  <a:srgbClr val="990000"/>
                </a:solidFill>
              </a:rPr>
              <a:t>进行一次划分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19E0D34B-2197-43C0-A268-8FCEF8F5B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450" y="3496377"/>
            <a:ext cx="7835799" cy="1103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100" b="1" dirty="0" err="1">
                <a:solidFill>
                  <a:srgbClr val="00563F"/>
                </a:solidFill>
              </a:rPr>
              <a:t>QSort</a:t>
            </a:r>
            <a:r>
              <a:rPr lang="en-US" altLang="zh-CN" sz="3100" b="1" dirty="0">
                <a:solidFill>
                  <a:srgbClr val="00563F"/>
                </a:solidFill>
              </a:rPr>
              <a:t>(R, s, </a:t>
            </a:r>
            <a:r>
              <a:rPr lang="en-US" altLang="zh-CN" sz="3100" b="1" dirty="0">
                <a:solidFill>
                  <a:srgbClr val="FF0000"/>
                </a:solidFill>
              </a:rPr>
              <a:t>pivotloc</a:t>
            </a:r>
            <a:r>
              <a:rPr lang="en-US" altLang="zh-CN" sz="3100" b="1" dirty="0">
                <a:solidFill>
                  <a:srgbClr val="00563F"/>
                </a:solidFill>
              </a:rPr>
              <a:t>-1);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100" b="1" dirty="0"/>
              <a:t>      </a:t>
            </a:r>
            <a:r>
              <a:rPr lang="en-US" altLang="zh-CN" sz="3100" b="1" dirty="0">
                <a:solidFill>
                  <a:srgbClr val="990000"/>
                </a:solidFill>
              </a:rPr>
              <a:t>// </a:t>
            </a:r>
            <a:r>
              <a:rPr lang="zh-CN" altLang="en-US" sz="2800" b="1" dirty="0">
                <a:solidFill>
                  <a:srgbClr val="990000"/>
                </a:solidFill>
              </a:rPr>
              <a:t>低子序列递归排序，</a:t>
            </a:r>
            <a:r>
              <a:rPr lang="en-US" altLang="zh-CN" sz="3100" b="1" dirty="0" err="1">
                <a:solidFill>
                  <a:srgbClr val="FF0000"/>
                </a:solidFill>
              </a:rPr>
              <a:t>pivotloc</a:t>
            </a:r>
            <a:r>
              <a:rPr lang="zh-CN" altLang="en-US" sz="2800" b="1" dirty="0">
                <a:solidFill>
                  <a:srgbClr val="990000"/>
                </a:solidFill>
              </a:rPr>
              <a:t>是划分元位置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440317D1-F0BF-459F-80F1-CA1AF8876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38" y="4603427"/>
            <a:ext cx="7505581" cy="57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100" b="1" dirty="0" err="1">
                <a:solidFill>
                  <a:srgbClr val="00563F"/>
                </a:solidFill>
              </a:rPr>
              <a:t>QSort</a:t>
            </a:r>
            <a:r>
              <a:rPr lang="en-US" altLang="zh-CN" sz="3100" b="1" dirty="0">
                <a:solidFill>
                  <a:srgbClr val="00563F"/>
                </a:solidFill>
              </a:rPr>
              <a:t>(R, </a:t>
            </a:r>
            <a:r>
              <a:rPr lang="en-US" altLang="zh-CN" sz="3100" b="1" dirty="0">
                <a:solidFill>
                  <a:srgbClr val="FF0000"/>
                </a:solidFill>
              </a:rPr>
              <a:t>pivotloc</a:t>
            </a:r>
            <a:r>
              <a:rPr lang="en-US" altLang="zh-CN" sz="3100" b="1" dirty="0">
                <a:solidFill>
                  <a:srgbClr val="00563F"/>
                </a:solidFill>
              </a:rPr>
              <a:t>+1, t);</a:t>
            </a:r>
            <a:r>
              <a:rPr lang="en-US" altLang="zh-CN" sz="3100" b="1" dirty="0"/>
              <a:t> </a:t>
            </a:r>
            <a:r>
              <a:rPr lang="en-US" altLang="zh-CN" sz="3100" b="1" dirty="0">
                <a:solidFill>
                  <a:srgbClr val="990000"/>
                </a:solidFill>
              </a:rPr>
              <a:t>// </a:t>
            </a:r>
            <a:r>
              <a:rPr lang="zh-CN" altLang="en-US" sz="2800" b="1" dirty="0">
                <a:solidFill>
                  <a:srgbClr val="990000"/>
                </a:solidFill>
              </a:rPr>
              <a:t>高子序列递归排序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xmlns="" id="{198D1FE1-C573-4BEA-96F1-4242B6F30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快速排序                                                          快速排序</a:t>
            </a:r>
          </a:p>
        </p:txBody>
      </p:sp>
      <p:sp>
        <p:nvSpPr>
          <p:cNvPr id="3" name="Text Box 7">
            <a:extLst>
              <a:ext uri="{FF2B5EF4-FFF2-40B4-BE49-F238E27FC236}">
                <a16:creationId xmlns:a16="http://schemas.microsoft.com/office/drawing/2014/main" xmlns="" id="{16F4A43F-013F-4722-8B71-6E3444932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2375793"/>
            <a:ext cx="6123792" cy="348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990000"/>
                </a:solidFill>
              </a:rPr>
              <a:t>void </a:t>
            </a:r>
            <a:r>
              <a:rPr lang="en-US" altLang="zh-CN" sz="3600" b="1" dirty="0" err="1">
                <a:solidFill>
                  <a:srgbClr val="990000"/>
                </a:solidFill>
              </a:rPr>
              <a:t>QuickSort</a:t>
            </a:r>
            <a:r>
              <a:rPr lang="en-US" altLang="zh-CN" sz="3600" b="1" dirty="0">
                <a:solidFill>
                  <a:srgbClr val="990000"/>
                </a:solidFill>
              </a:rPr>
              <a:t>( </a:t>
            </a:r>
            <a:r>
              <a:rPr lang="en-US" altLang="zh-CN" sz="3600" b="1" dirty="0" err="1">
                <a:solidFill>
                  <a:srgbClr val="990000"/>
                </a:solidFill>
              </a:rPr>
              <a:t>SqList</a:t>
            </a:r>
            <a:r>
              <a:rPr lang="en-US" altLang="zh-CN" sz="3600" b="1" dirty="0">
                <a:solidFill>
                  <a:srgbClr val="990000"/>
                </a:solidFill>
              </a:rPr>
              <a:t> &amp; L) {</a:t>
            </a:r>
            <a:endParaRPr lang="en-US" altLang="zh-CN" sz="3600" b="1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600" b="1" dirty="0"/>
              <a:t>   </a:t>
            </a:r>
            <a:r>
              <a:rPr lang="en-US" altLang="zh-CN" sz="3600" b="1" dirty="0">
                <a:solidFill>
                  <a:srgbClr val="00563F"/>
                </a:solidFill>
              </a:rPr>
              <a:t>// </a:t>
            </a:r>
            <a:r>
              <a:rPr lang="zh-CN" altLang="en-US" b="1" dirty="0">
                <a:solidFill>
                  <a:srgbClr val="00563F"/>
                </a:solidFill>
              </a:rPr>
              <a:t>对顺序表进行快速排序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600" b="1" dirty="0"/>
              <a:t>     </a:t>
            </a:r>
            <a:r>
              <a:rPr lang="en-US" altLang="zh-CN" sz="3600" b="1" dirty="0" err="1">
                <a:solidFill>
                  <a:srgbClr val="FF0000"/>
                </a:solidFill>
              </a:rPr>
              <a:t>QSort</a:t>
            </a:r>
            <a:r>
              <a:rPr lang="en-US" altLang="zh-CN" sz="3600" b="1" dirty="0">
                <a:solidFill>
                  <a:srgbClr val="FF0000"/>
                </a:solidFill>
              </a:rPr>
              <a:t>(</a:t>
            </a:r>
            <a:r>
              <a:rPr lang="en-US" altLang="zh-CN" sz="3600" b="1" dirty="0" err="1">
                <a:solidFill>
                  <a:srgbClr val="FF0000"/>
                </a:solidFill>
              </a:rPr>
              <a:t>L.r</a:t>
            </a:r>
            <a:r>
              <a:rPr lang="en-US" altLang="zh-CN" sz="3600" b="1" dirty="0">
                <a:solidFill>
                  <a:srgbClr val="FF0000"/>
                </a:solidFill>
              </a:rPr>
              <a:t>, 1, </a:t>
            </a:r>
            <a:r>
              <a:rPr lang="en-US" altLang="zh-CN" sz="3600" b="1" dirty="0" err="1">
                <a:solidFill>
                  <a:srgbClr val="FF0000"/>
                </a:solidFill>
              </a:rPr>
              <a:t>L.length</a:t>
            </a:r>
            <a:r>
              <a:rPr lang="en-US" altLang="zh-CN" sz="3600" b="1" dirty="0">
                <a:solidFill>
                  <a:srgbClr val="FF0000"/>
                </a:solidFill>
              </a:rPr>
              <a:t>);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990000"/>
                </a:solidFill>
              </a:rPr>
              <a:t>} // </a:t>
            </a:r>
            <a:r>
              <a:rPr lang="en-US" altLang="zh-CN" sz="3600" b="1" dirty="0" err="1">
                <a:solidFill>
                  <a:srgbClr val="990000"/>
                </a:solidFill>
              </a:rPr>
              <a:t>QuickSort</a:t>
            </a:r>
            <a:endParaRPr lang="en-US" altLang="zh-CN" sz="3600" b="1" dirty="0"/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xmlns="" id="{146751AB-58E1-4973-B460-F14FE63E1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962025"/>
            <a:ext cx="8321675" cy="126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b="1" dirty="0"/>
              <a:t>        </a:t>
            </a:r>
            <a:r>
              <a:rPr lang="zh-CN" altLang="en-US" b="1" dirty="0">
                <a:solidFill>
                  <a:srgbClr val="990000"/>
                </a:solidFill>
              </a:rPr>
              <a:t>第一次调用函数 </a:t>
            </a:r>
            <a:r>
              <a:rPr lang="en-US" altLang="zh-CN" b="1" dirty="0" err="1">
                <a:solidFill>
                  <a:srgbClr val="990000"/>
                </a:solidFill>
              </a:rPr>
              <a:t>Qsort</a:t>
            </a:r>
            <a:r>
              <a:rPr lang="en-US" altLang="zh-CN" b="1" dirty="0">
                <a:solidFill>
                  <a:srgbClr val="990000"/>
                </a:solidFill>
              </a:rPr>
              <a:t> </a:t>
            </a:r>
            <a:r>
              <a:rPr lang="zh-CN" altLang="en-US" b="1" dirty="0">
                <a:solidFill>
                  <a:srgbClr val="990000"/>
                </a:solidFill>
              </a:rPr>
              <a:t>时，待排序记录序列的上、下界分别为 </a:t>
            </a:r>
            <a:r>
              <a:rPr lang="en-US" altLang="zh-CN" b="1" dirty="0">
                <a:solidFill>
                  <a:srgbClr val="990000"/>
                </a:solidFill>
              </a:rPr>
              <a:t>1 </a:t>
            </a:r>
            <a:r>
              <a:rPr lang="zh-CN" altLang="en-US" b="1" dirty="0">
                <a:solidFill>
                  <a:srgbClr val="990000"/>
                </a:solidFill>
              </a:rPr>
              <a:t>和 </a:t>
            </a:r>
            <a:r>
              <a:rPr lang="en-US" altLang="zh-CN" b="1" dirty="0" err="1">
                <a:solidFill>
                  <a:srgbClr val="990000"/>
                </a:solidFill>
              </a:rPr>
              <a:t>L.length</a:t>
            </a:r>
            <a:r>
              <a:rPr lang="zh-CN" altLang="en-US" b="1" dirty="0">
                <a:solidFill>
                  <a:srgbClr val="990000"/>
                </a:solidFill>
              </a:rPr>
              <a:t>。</a:t>
            </a:r>
            <a:endParaRPr lang="zh-CN" altLang="en-US" b="1" dirty="0"/>
          </a:p>
        </p:txBody>
      </p:sp>
      <p:pic>
        <p:nvPicPr>
          <p:cNvPr id="6" name="Picture 51" descr="navigate-up256">
            <a:hlinkClick r:id="rId3" action="ppaction://hlinksldjump"/>
            <a:extLst>
              <a:ext uri="{FF2B5EF4-FFF2-40B4-BE49-F238E27FC236}">
                <a16:creationId xmlns:a16="http://schemas.microsoft.com/office/drawing/2014/main" xmlns="" id="{86D5AADB-1E88-4936-A03B-CD90F3E22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67713" y="5946775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78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60A37FA8-7C91-4795-9DE1-D2FFC24428F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6200" y="1006475"/>
            <a:ext cx="9067800" cy="580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0363" lvl="1" indent="-360363">
              <a:lnSpc>
                <a:spcPct val="120000"/>
              </a:lnSpc>
              <a:spcBef>
                <a:spcPct val="20000"/>
              </a:spcBef>
              <a:buClr>
                <a:srgbClr val="E69900"/>
              </a:buClr>
              <a:buSzTx/>
              <a:defRPr/>
            </a:pPr>
            <a:r>
              <a:rPr lang="zh-CN" altLang="en-US" b="1" kern="0" dirty="0">
                <a:solidFill>
                  <a:srgbClr val="FF0000"/>
                </a:solidFill>
                <a:latin typeface="" charset="0"/>
              </a:rPr>
              <a:t>理解</a:t>
            </a:r>
            <a:r>
              <a:rPr lang="zh-CN" altLang="en-US" b="1" kern="0" dirty="0">
                <a:latin typeface="" charset="0"/>
              </a:rPr>
              <a:t>排序的定义和</a:t>
            </a:r>
            <a:r>
              <a:rPr lang="zh-CN" altLang="en-US" b="1" kern="0" dirty="0">
                <a:solidFill>
                  <a:srgbClr val="FF0000"/>
                </a:solidFill>
                <a:latin typeface="" charset="0"/>
              </a:rPr>
              <a:t>各种排序方法</a:t>
            </a:r>
            <a:r>
              <a:rPr lang="zh-CN" altLang="en-US" b="1" kern="0" dirty="0">
                <a:latin typeface="" charset="0"/>
              </a:rPr>
              <a:t>的特点，并能</a:t>
            </a:r>
            <a:r>
              <a:rPr lang="zh-CN" altLang="en-US" b="1" kern="0" dirty="0">
                <a:solidFill>
                  <a:srgbClr val="FF0000"/>
                </a:solidFill>
                <a:latin typeface="" charset="0"/>
              </a:rPr>
              <a:t>灵活应用</a:t>
            </a:r>
            <a:r>
              <a:rPr lang="zh-CN" altLang="en-US" b="1" kern="0" dirty="0">
                <a:latin typeface="" charset="0"/>
              </a:rPr>
              <a:t>。排序方法有不同的分类方法，基于</a:t>
            </a:r>
            <a:r>
              <a:rPr lang="zh-CN" altLang="en-US" b="1" kern="0" dirty="0"/>
              <a:t>“</a:t>
            </a:r>
            <a:r>
              <a:rPr lang="zh-CN" altLang="en-US" b="1" kern="0" dirty="0">
                <a:latin typeface="" charset="0"/>
              </a:rPr>
              <a:t>关键字间的比较</a:t>
            </a:r>
            <a:r>
              <a:rPr lang="zh-CN" altLang="en-US" b="1" kern="0" dirty="0"/>
              <a:t>”</a:t>
            </a:r>
            <a:r>
              <a:rPr lang="zh-CN" altLang="en-US" b="1" kern="0" dirty="0">
                <a:latin typeface="" charset="0"/>
              </a:rPr>
              <a:t>进行排序的方法可以按排序过程所依据的不同原则分为插入排序、交换排序、选择排序、归并排序和计数排序等五类</a:t>
            </a:r>
          </a:p>
          <a:p>
            <a:pPr marL="360363" lvl="1" indent="-360363">
              <a:lnSpc>
                <a:spcPct val="120000"/>
              </a:lnSpc>
              <a:spcBef>
                <a:spcPct val="20000"/>
              </a:spcBef>
              <a:buClr>
                <a:srgbClr val="E69900"/>
              </a:buClr>
              <a:buSzTx/>
              <a:defRPr/>
            </a:pPr>
            <a:r>
              <a:rPr lang="zh-CN" altLang="en-US" b="1" kern="0" dirty="0">
                <a:solidFill>
                  <a:srgbClr val="FF0000"/>
                </a:solidFill>
                <a:latin typeface="" charset="0"/>
              </a:rPr>
              <a:t>掌握</a:t>
            </a:r>
            <a:r>
              <a:rPr lang="zh-CN" altLang="en-US" b="1" kern="0" dirty="0">
                <a:latin typeface="" charset="0"/>
              </a:rPr>
              <a:t>各种排序方法的</a:t>
            </a:r>
            <a:r>
              <a:rPr lang="zh-CN" altLang="en-US" b="1" kern="0" dirty="0">
                <a:solidFill>
                  <a:srgbClr val="FF0000"/>
                </a:solidFill>
                <a:latin typeface="" charset="0"/>
              </a:rPr>
              <a:t>时间复杂度</a:t>
            </a:r>
            <a:r>
              <a:rPr lang="zh-CN" altLang="en-US" b="1" kern="0" dirty="0">
                <a:latin typeface="" charset="0"/>
              </a:rPr>
              <a:t>的分析方法。能从</a:t>
            </a:r>
            <a:r>
              <a:rPr lang="en-US" altLang="zh-CN" b="1" kern="0" dirty="0">
                <a:latin typeface="" charset="0"/>
              </a:rPr>
              <a:t>"</a:t>
            </a:r>
            <a:r>
              <a:rPr lang="zh-CN" altLang="en-US" b="1" kern="0" dirty="0">
                <a:latin typeface="" charset="0"/>
              </a:rPr>
              <a:t>关键字间的比较次数</a:t>
            </a:r>
            <a:r>
              <a:rPr lang="en-US" altLang="zh-CN" b="1" kern="0" dirty="0">
                <a:latin typeface="" charset="0"/>
              </a:rPr>
              <a:t>"</a:t>
            </a:r>
            <a:r>
              <a:rPr lang="zh-CN" altLang="en-US" b="1" kern="0" dirty="0">
                <a:solidFill>
                  <a:srgbClr val="FF0000"/>
                </a:solidFill>
                <a:latin typeface="" charset="0"/>
              </a:rPr>
              <a:t>分析</a:t>
            </a:r>
            <a:r>
              <a:rPr lang="zh-CN" altLang="en-US" b="1" kern="0" dirty="0">
                <a:latin typeface="" charset="0"/>
              </a:rPr>
              <a:t>排序算法的</a:t>
            </a:r>
            <a:r>
              <a:rPr lang="zh-CN" altLang="en-US" b="1" kern="0" dirty="0">
                <a:solidFill>
                  <a:srgbClr val="FF0000"/>
                </a:solidFill>
                <a:latin typeface="" charset="0"/>
              </a:rPr>
              <a:t>平均情况和最坏情况的时间性能</a:t>
            </a:r>
            <a:r>
              <a:rPr lang="zh-CN" altLang="en-US" b="1" kern="0" dirty="0">
                <a:latin typeface="" charset="0"/>
              </a:rPr>
              <a:t>。</a:t>
            </a:r>
          </a:p>
        </p:txBody>
      </p:sp>
      <p:sp>
        <p:nvSpPr>
          <p:cNvPr id="51" name="日期占位符 4">
            <a:extLst>
              <a:ext uri="{FF2B5EF4-FFF2-40B4-BE49-F238E27FC236}">
                <a16:creationId xmlns:a16="http://schemas.microsoft.com/office/drawing/2014/main" xmlns="" id="{750A2BD7-CDA6-451C-A3D5-1D4345571E29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65D44A9-AC2A-486C-848B-6C856A9908C6}" type="datetime1">
              <a:rPr lang="zh-CN" altLang="en-US"/>
              <a:pPr>
                <a:defRPr/>
              </a:pPr>
              <a:t>2022/10/14</a:t>
            </a:fld>
            <a:r>
              <a:rPr lang="en-US" altLang="zh-CN"/>
              <a:t>http://cstcsjjg.hrbeu.edu.cn/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xmlns="" id="{1FBF3F58-F73B-4FF3-A4D0-08C6C725C0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章  内部排序                                            学习目标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xmlns="" id="{27A0336C-DD18-4DBA-A212-43D1C8583D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快速排序                                                          时间分析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32E63909-CF08-45C3-9647-C0F4D53E6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12813"/>
            <a:ext cx="38354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b="1"/>
              <a:t>  快速排序的时间分析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89F48B5D-17F5-49EF-98CE-D05E9B79A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377950"/>
            <a:ext cx="868680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1" eaLnBrk="1" hangingPunct="1">
              <a:lnSpc>
                <a:spcPct val="95000"/>
              </a:lnSpc>
              <a:spcBef>
                <a:spcPct val="5000"/>
              </a:spcBef>
              <a:buClr>
                <a:schemeClr val="folHlink"/>
              </a:buClr>
              <a:buFont typeface="Wingdings" panose="05000000000000000000" pitchFamily="2" charset="2"/>
              <a:buChar char="v"/>
            </a:pPr>
            <a:r>
              <a:rPr lang="zh-CN" altLang="en-US" sz="2500" b="1" dirty="0">
                <a:solidFill>
                  <a:schemeClr val="hlink"/>
                </a:solidFill>
                <a:latin typeface="+mn-ea"/>
                <a:ea typeface="+mn-ea"/>
              </a:rPr>
              <a:t> 时间复杂度</a:t>
            </a:r>
          </a:p>
          <a:p>
            <a:pPr marL="1257300" lvl="2" indent="-342900" eaLnBrk="1" hangingPunct="1">
              <a:lnSpc>
                <a:spcPct val="95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500" b="1" dirty="0">
                <a:latin typeface="+mn-ea"/>
                <a:ea typeface="+mn-ea"/>
              </a:rPr>
              <a:t>最好情况（每次总是选到中间值作枢轴）</a:t>
            </a:r>
            <a:r>
              <a:rPr lang="en-US" altLang="zh-CN" sz="2500" b="1" dirty="0">
                <a:latin typeface="+mn-ea"/>
                <a:ea typeface="+mn-ea"/>
              </a:rPr>
              <a:t>T(n)=O(nlog</a:t>
            </a:r>
            <a:r>
              <a:rPr lang="en-US" altLang="zh-CN" sz="2500" b="1" baseline="-25000" dirty="0">
                <a:latin typeface="+mn-ea"/>
                <a:ea typeface="+mn-ea"/>
              </a:rPr>
              <a:t>2</a:t>
            </a:r>
            <a:r>
              <a:rPr lang="en-US" altLang="zh-CN" sz="2500" b="1" dirty="0">
                <a:latin typeface="+mn-ea"/>
                <a:ea typeface="+mn-ea"/>
              </a:rPr>
              <a:t>n)</a:t>
            </a:r>
          </a:p>
          <a:p>
            <a:pPr marL="1257300" lvl="2" indent="-342900" eaLnBrk="1" hangingPunct="1">
              <a:lnSpc>
                <a:spcPct val="95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zh-CN" sz="2500" b="1" dirty="0">
                <a:latin typeface="+mn-ea"/>
                <a:ea typeface="+mn-ea"/>
              </a:rPr>
              <a:t>最坏情况（每次总是选到最小或最大元素作枢轴）</a:t>
            </a:r>
            <a:r>
              <a:rPr lang="en-US" altLang="zh-CN" sz="2500" b="1" dirty="0">
                <a:latin typeface="+mn-ea"/>
                <a:ea typeface="+mn-ea"/>
              </a:rPr>
              <a:t>T(n)=O(n²)</a:t>
            </a:r>
          </a:p>
          <a:p>
            <a:pPr marL="1257300" lvl="2" indent="-342900" eaLnBrk="1" hangingPunct="1">
              <a:lnSpc>
                <a:spcPct val="95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500" b="1" dirty="0">
                <a:latin typeface="+mn-ea"/>
                <a:ea typeface="+mn-ea"/>
              </a:rPr>
              <a:t>为防止最差情况的出现，</a:t>
            </a:r>
            <a:r>
              <a:rPr lang="zh-CN" altLang="en-US" sz="2500" b="1" dirty="0">
                <a:solidFill>
                  <a:schemeClr val="folHlink"/>
                </a:solidFill>
                <a:latin typeface="+mn-ea"/>
                <a:ea typeface="+mn-ea"/>
              </a:rPr>
              <a:t>一般采取“三者取中”法来确定</a:t>
            </a:r>
            <a:r>
              <a:rPr lang="zh-CN" altLang="en-US" sz="2500" b="1" dirty="0">
                <a:solidFill>
                  <a:srgbClr val="FF0000"/>
                </a:solidFill>
                <a:latin typeface="+mn-ea"/>
                <a:ea typeface="+mn-ea"/>
              </a:rPr>
              <a:t>划分元</a:t>
            </a:r>
            <a:r>
              <a:rPr lang="zh-CN" altLang="en-US" sz="2500" b="1" dirty="0">
                <a:solidFill>
                  <a:schemeClr val="folHlink"/>
                </a:solidFill>
                <a:latin typeface="+mn-ea"/>
                <a:ea typeface="+mn-ea"/>
              </a:rPr>
              <a:t>。</a:t>
            </a:r>
            <a:r>
              <a:rPr lang="zh-CN" altLang="en-US" sz="2500" b="1" dirty="0">
                <a:latin typeface="+mn-ea"/>
                <a:ea typeface="+mn-ea"/>
              </a:rPr>
              <a:t>即在第一个记录和最后一个记录，以及中间位置的记录中，选取值为中间的那个来作，</a:t>
            </a:r>
            <a:r>
              <a:rPr lang="zh-CN" altLang="en-US" sz="2500" b="1" dirty="0">
                <a:solidFill>
                  <a:srgbClr val="FF0000"/>
                </a:solidFill>
                <a:latin typeface="+mn-ea"/>
                <a:ea typeface="+mn-ea"/>
              </a:rPr>
              <a:t>划分元</a:t>
            </a:r>
            <a:r>
              <a:rPr lang="zh-CN" altLang="en-US" sz="2500" b="1" dirty="0">
                <a:latin typeface="+mn-ea"/>
                <a:ea typeface="+mn-ea"/>
              </a:rPr>
              <a:t>这样就能</a:t>
            </a:r>
            <a:r>
              <a:rPr lang="zh-CN" altLang="en-US" sz="2500" b="1" dirty="0">
                <a:solidFill>
                  <a:srgbClr val="FF0000"/>
                </a:solidFill>
                <a:latin typeface="+mn-ea"/>
                <a:ea typeface="+mn-ea"/>
              </a:rPr>
              <a:t>防止最差</a:t>
            </a:r>
            <a:r>
              <a:rPr lang="zh-CN" altLang="en-US" sz="2500" b="1" dirty="0">
                <a:latin typeface="+mn-ea"/>
                <a:ea typeface="+mn-ea"/>
              </a:rPr>
              <a:t>情况的出现。</a:t>
            </a:r>
          </a:p>
          <a:p>
            <a:pPr lvl="1" eaLnBrk="1" hangingPunct="1">
              <a:lnSpc>
                <a:spcPct val="95000"/>
              </a:lnSpc>
              <a:spcBef>
                <a:spcPct val="5000"/>
              </a:spcBef>
              <a:buClr>
                <a:srgbClr val="DB4325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500" b="1" dirty="0">
                <a:solidFill>
                  <a:schemeClr val="hlink"/>
                </a:solidFill>
                <a:latin typeface="+mn-ea"/>
                <a:ea typeface="+mn-ea"/>
              </a:rPr>
              <a:t> 空间复杂度</a:t>
            </a:r>
            <a:r>
              <a:rPr lang="zh-CN" altLang="en-US" sz="2500" b="1" dirty="0">
                <a:latin typeface="+mn-ea"/>
                <a:ea typeface="+mn-ea"/>
              </a:rPr>
              <a:t>：需栈空间以实现递归</a:t>
            </a:r>
          </a:p>
          <a:p>
            <a:pPr lvl="2" eaLnBrk="1" hangingPunct="1">
              <a:lnSpc>
                <a:spcPct val="95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sz="2500" b="1" dirty="0">
                <a:latin typeface="+mn-ea"/>
                <a:ea typeface="+mn-ea"/>
              </a:rPr>
              <a:t> 最坏情况：</a:t>
            </a:r>
            <a:r>
              <a:rPr lang="en-US" altLang="zh-CN" sz="2500" b="1" dirty="0">
                <a:latin typeface="+mn-ea"/>
                <a:ea typeface="+mn-ea"/>
              </a:rPr>
              <a:t>S(n)=O(n)</a:t>
            </a:r>
          </a:p>
          <a:p>
            <a:pPr lvl="2" eaLnBrk="1" hangingPunct="1">
              <a:lnSpc>
                <a:spcPct val="95000"/>
              </a:lnSpc>
              <a:spcBef>
                <a:spcPct val="5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Ø"/>
            </a:pPr>
            <a:r>
              <a:rPr lang="en-US" altLang="zh-CN" sz="2500" b="1" dirty="0">
                <a:latin typeface="+mn-ea"/>
                <a:ea typeface="+mn-ea"/>
              </a:rPr>
              <a:t> </a:t>
            </a:r>
            <a:r>
              <a:rPr lang="zh-CN" altLang="zh-CN" sz="2500" b="1" dirty="0">
                <a:latin typeface="+mn-ea"/>
                <a:ea typeface="+mn-ea"/>
              </a:rPr>
              <a:t>一般情况：</a:t>
            </a:r>
            <a:r>
              <a:rPr lang="en-US" altLang="zh-CN" sz="2500" b="1" dirty="0">
                <a:latin typeface="+mn-ea"/>
                <a:ea typeface="+mn-ea"/>
              </a:rPr>
              <a:t>S(n)=O(log</a:t>
            </a:r>
            <a:r>
              <a:rPr lang="en-US" altLang="zh-CN" sz="2500" b="1" baseline="-25000" dirty="0">
                <a:latin typeface="+mn-ea"/>
                <a:ea typeface="+mn-ea"/>
              </a:rPr>
              <a:t>2</a:t>
            </a:r>
            <a:r>
              <a:rPr lang="en-US" altLang="zh-CN" sz="2500" b="1" dirty="0">
                <a:latin typeface="+mn-ea"/>
                <a:ea typeface="+mn-ea"/>
              </a:rPr>
              <a:t>n)</a:t>
            </a:r>
          </a:p>
          <a:p>
            <a:pPr lvl="1" eaLnBrk="1" hangingPunct="1">
              <a:lnSpc>
                <a:spcPct val="95000"/>
              </a:lnSpc>
              <a:spcBef>
                <a:spcPct val="5000"/>
              </a:spcBef>
              <a:buClr>
                <a:srgbClr val="DB4325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500" b="1" dirty="0">
                <a:solidFill>
                  <a:srgbClr val="000000"/>
                </a:solidFill>
                <a:latin typeface="+mn-ea"/>
                <a:ea typeface="+mn-ea"/>
              </a:rPr>
              <a:t> 对随机的关键字序列，</a:t>
            </a:r>
            <a:r>
              <a:rPr lang="zh-CN" altLang="en-US" sz="2500" b="1" dirty="0">
                <a:solidFill>
                  <a:schemeClr val="hlink"/>
                </a:solidFill>
                <a:latin typeface="+mn-ea"/>
                <a:ea typeface="+mn-ea"/>
              </a:rPr>
              <a:t>目前被认为是最好的排序方法</a:t>
            </a:r>
            <a:r>
              <a:rPr lang="zh-CN" altLang="en-US" sz="2500" b="1" dirty="0">
                <a:solidFill>
                  <a:schemeClr val="bg2"/>
                </a:solidFill>
                <a:latin typeface="+mn-ea"/>
                <a:ea typeface="+mn-ea"/>
              </a:rPr>
              <a:t>。</a:t>
            </a:r>
          </a:p>
        </p:txBody>
      </p:sp>
      <p:pic>
        <p:nvPicPr>
          <p:cNvPr id="6" name="Picture 51" descr="navigate-up256">
            <a:hlinkClick r:id="rId3" action="ppaction://hlinksldjump"/>
            <a:extLst>
              <a:ext uri="{FF2B5EF4-FFF2-40B4-BE49-F238E27FC236}">
                <a16:creationId xmlns:a16="http://schemas.microsoft.com/office/drawing/2014/main" xmlns="" id="{2AB1DB73-B6CF-4ED9-BDBF-AECFB84CF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73829" y="5946775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build="p" bldLvl="3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日期占位符 4">
            <a:extLst>
              <a:ext uri="{FF2B5EF4-FFF2-40B4-BE49-F238E27FC236}">
                <a16:creationId xmlns:a16="http://schemas.microsoft.com/office/drawing/2014/main" xmlns="" id="{FE03F921-C20F-4457-ACD5-AF6AE5470B2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A49E0997-EF80-43CE-A9B9-B76F4976E2FF}" type="datetime1">
              <a:rPr lang="zh-CN" altLang="en-US"/>
              <a:pPr>
                <a:defRPr/>
              </a:pPr>
              <a:t>2022/10/14</a:t>
            </a:fld>
            <a:r>
              <a:rPr lang="en-US" altLang="zh-CN"/>
              <a:t>http://cstcsjjg.hrbeu.edu.cn/</a:t>
            </a: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xmlns="" id="{3639CC5C-F585-4855-9A0E-AB55A07DF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章  内部排序                                                堆排序</a:t>
            </a: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xmlns="" id="{D3BBF61F-505B-4093-8426-066633A4E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2366963"/>
            <a:ext cx="34115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hlink"/>
                </a:solidFill>
                <a:hlinkClick r:id="rId3" action="ppaction://hlinksldjump"/>
              </a:rPr>
              <a:t>简单选择排序</a:t>
            </a:r>
            <a:endParaRPr kumimoji="1" lang="ko-KR" altLang="en-US" b="1">
              <a:solidFill>
                <a:schemeClr val="hlink"/>
              </a:solidFill>
            </a:endParaRPr>
          </a:p>
        </p:txBody>
      </p:sp>
      <p:grpSp>
        <p:nvGrpSpPr>
          <p:cNvPr id="57349" name="Group 5">
            <a:extLst>
              <a:ext uri="{FF2B5EF4-FFF2-40B4-BE49-F238E27FC236}">
                <a16:creationId xmlns:a16="http://schemas.microsoft.com/office/drawing/2014/main" xmlns="" id="{398252DE-73D2-4C78-A9DF-790F95819CC5}"/>
              </a:ext>
            </a:extLst>
          </p:cNvPr>
          <p:cNvGrpSpPr>
            <a:grpSpLocks/>
          </p:cNvGrpSpPr>
          <p:nvPr/>
        </p:nvGrpSpPr>
        <p:grpSpPr bwMode="auto">
          <a:xfrm>
            <a:off x="2020888" y="2322513"/>
            <a:ext cx="673100" cy="652462"/>
            <a:chOff x="945" y="1108"/>
            <a:chExt cx="480" cy="480"/>
          </a:xfrm>
        </p:grpSpPr>
        <p:sp>
          <p:nvSpPr>
            <p:cNvPr id="57355" name="Oval 6">
              <a:extLst>
                <a:ext uri="{FF2B5EF4-FFF2-40B4-BE49-F238E27FC236}">
                  <a16:creationId xmlns:a16="http://schemas.microsoft.com/office/drawing/2014/main" xmlns="" id="{6EC427A1-4539-4645-B924-64B2D564E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1108"/>
              <a:ext cx="480" cy="480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8FC7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56" name="Oval 7">
              <a:extLst>
                <a:ext uri="{FF2B5EF4-FFF2-40B4-BE49-F238E27FC236}">
                  <a16:creationId xmlns:a16="http://schemas.microsoft.com/office/drawing/2014/main" xmlns="" id="{582B2DE9-6D78-4D84-BD43-246C9A999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" y="1171"/>
              <a:ext cx="355" cy="355"/>
            </a:xfrm>
            <a:prstGeom prst="ellipse">
              <a:avLst/>
            </a:prstGeom>
            <a:gradFill rotWithShape="1">
              <a:gsLst>
                <a:gs pos="0">
                  <a:srgbClr val="8FC7FF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400" b="1">
                  <a:solidFill>
                    <a:srgbClr val="000000"/>
                  </a:solidFill>
                  <a:latin typeface="Verdana" panose="020B0604030504040204" pitchFamily="34" charset="0"/>
                  <a:ea typeface="Gulim" panose="020B0600000101010101" pitchFamily="34" charset="-127"/>
                </a:rPr>
                <a:t>1</a:t>
              </a:r>
            </a:p>
          </p:txBody>
        </p:sp>
      </p:grpSp>
      <p:sp>
        <p:nvSpPr>
          <p:cNvPr id="57350" name="Rectangle 8">
            <a:extLst>
              <a:ext uri="{FF2B5EF4-FFF2-40B4-BE49-F238E27FC236}">
                <a16:creationId xmlns:a16="http://schemas.microsoft.com/office/drawing/2014/main" xmlns="" id="{15234337-043A-412E-AC78-1C21ADC20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3683000"/>
            <a:ext cx="3543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hlink"/>
                </a:solidFill>
                <a:hlinkClick r:id="rId4" action="ppaction://hlinksldjump"/>
              </a:rPr>
              <a:t>堆    排    序</a:t>
            </a:r>
            <a:endParaRPr kumimoji="1" lang="ko-KR" altLang="en-US" b="1">
              <a:solidFill>
                <a:schemeClr val="hlink"/>
              </a:solidFill>
            </a:endParaRPr>
          </a:p>
        </p:txBody>
      </p:sp>
      <p:grpSp>
        <p:nvGrpSpPr>
          <p:cNvPr id="57351" name="Group 11">
            <a:extLst>
              <a:ext uri="{FF2B5EF4-FFF2-40B4-BE49-F238E27FC236}">
                <a16:creationId xmlns:a16="http://schemas.microsoft.com/office/drawing/2014/main" xmlns="" id="{B83AC8E9-544F-4083-9FB4-C64386DCEC82}"/>
              </a:ext>
            </a:extLst>
          </p:cNvPr>
          <p:cNvGrpSpPr>
            <a:grpSpLocks/>
          </p:cNvGrpSpPr>
          <p:nvPr/>
        </p:nvGrpSpPr>
        <p:grpSpPr bwMode="auto">
          <a:xfrm>
            <a:off x="3025775" y="3652838"/>
            <a:ext cx="673100" cy="652462"/>
            <a:chOff x="945" y="1108"/>
            <a:chExt cx="480" cy="480"/>
          </a:xfrm>
        </p:grpSpPr>
        <p:sp>
          <p:nvSpPr>
            <p:cNvPr id="57353" name="Oval 12">
              <a:extLst>
                <a:ext uri="{FF2B5EF4-FFF2-40B4-BE49-F238E27FC236}">
                  <a16:creationId xmlns:a16="http://schemas.microsoft.com/office/drawing/2014/main" xmlns="" id="{03F01F08-4E9A-4FD7-BB6F-B1FF72F58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1108"/>
              <a:ext cx="480" cy="480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8FC7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7354" name="Oval 13">
              <a:extLst>
                <a:ext uri="{FF2B5EF4-FFF2-40B4-BE49-F238E27FC236}">
                  <a16:creationId xmlns:a16="http://schemas.microsoft.com/office/drawing/2014/main" xmlns="" id="{AA5D5794-4667-47BD-BC8F-8278A77D1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" y="1171"/>
              <a:ext cx="355" cy="355"/>
            </a:xfrm>
            <a:prstGeom prst="ellipse">
              <a:avLst/>
            </a:prstGeom>
            <a:gradFill rotWithShape="1">
              <a:gsLst>
                <a:gs pos="0">
                  <a:srgbClr val="8FC7FF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Verdana" panose="020B0604030504040204" pitchFamily="34" charset="0"/>
                  <a:ea typeface="Gulim" panose="020B0600000101010101" pitchFamily="34" charset="-127"/>
                </a:rPr>
                <a:t>2</a:t>
              </a:r>
              <a:endParaRPr lang="en-US" altLang="ko-KR" sz="2400" b="1">
                <a:solidFill>
                  <a:srgbClr val="000000"/>
                </a:solidFill>
                <a:latin typeface="Verdana" panose="020B0604030504040204" pitchFamily="34" charset="0"/>
                <a:ea typeface="Gulim" panose="020B0600000101010101" pitchFamily="34" charset="-127"/>
              </a:endParaRPr>
            </a:p>
          </p:txBody>
        </p:sp>
      </p:grpSp>
      <p:sp>
        <p:nvSpPr>
          <p:cNvPr id="22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xmlns="" id="{9CE72387-243F-4B50-90E8-F99444B5E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925" y="5043488"/>
            <a:ext cx="1724025" cy="504825"/>
          </a:xfrm>
          <a:prstGeom prst="ribbon2">
            <a:avLst>
              <a:gd name="adj1" fmla="val 12500"/>
              <a:gd name="adj2" fmla="val 50000"/>
            </a:avLst>
          </a:prstGeom>
          <a:gradFill rotWithShape="1">
            <a:gsLst>
              <a:gs pos="0">
                <a:schemeClr val="tx2">
                  <a:lumMod val="20000"/>
                  <a:lumOff val="80000"/>
                </a:scheme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ahoma" pitchFamily="34" charset="0"/>
              </a:rPr>
              <a:t>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xmlns="" id="{E169D515-F40E-4375-BA08-26A26E0558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堆排序                                                      简单选择排序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9217E112-8797-45C6-A6EA-1AEB7BAF1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44563"/>
            <a:ext cx="34829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600" b="1"/>
              <a:t>  简单选择排序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799CF4C1-79D6-468F-9786-C17526A85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" y="1604963"/>
            <a:ext cx="801211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/>
              <a:t>假设排序过程中，待排记录序列的状态为：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A9866ED5-3C2A-49C4-93B0-6FCBA0A29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50" y="2232025"/>
            <a:ext cx="3613150" cy="685800"/>
          </a:xfrm>
          <a:prstGeom prst="rect">
            <a:avLst/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3600" b="1"/>
              <a:t>有序序列</a:t>
            </a:r>
            <a:r>
              <a:rPr lang="en-US" altLang="zh-CN" sz="3600" b="1"/>
              <a:t>R[1..i-1]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A3B6CB9B-605D-4C6B-A25B-E06A9878B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0" y="2232025"/>
            <a:ext cx="3854450" cy="685800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3600" b="1"/>
              <a:t>无序序列 </a:t>
            </a:r>
            <a:r>
              <a:rPr lang="en-US" altLang="zh-CN" sz="3600" b="1"/>
              <a:t>R[i..n]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xmlns="" id="{CBB7B54A-7B4E-4D0F-BFFB-8D55C8109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975" y="3603625"/>
            <a:ext cx="30956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800000"/>
                </a:solidFill>
              </a:rPr>
              <a:t>  </a:t>
            </a:r>
            <a:r>
              <a:rPr lang="zh-CN" altLang="en-US" sz="3600" b="1">
                <a:solidFill>
                  <a:srgbClr val="800000"/>
                </a:solidFill>
              </a:rPr>
              <a:t>第 </a:t>
            </a:r>
            <a:r>
              <a:rPr lang="en-US" altLang="zh-CN" sz="3600" b="1">
                <a:solidFill>
                  <a:srgbClr val="800000"/>
                </a:solidFill>
              </a:rPr>
              <a:t>i </a:t>
            </a:r>
            <a:r>
              <a:rPr lang="zh-CN" altLang="en-US" sz="3600" b="1">
                <a:solidFill>
                  <a:srgbClr val="800000"/>
                </a:solidFill>
              </a:rPr>
              <a:t>趟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800000"/>
                </a:solidFill>
              </a:rPr>
              <a:t>简单选择排序</a:t>
            </a:r>
            <a:endParaRPr lang="zh-CN" altLang="en-US" sz="3600" b="1"/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xmlns="" id="{8E391F4B-3741-4F59-95DA-E566A43BB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0" y="2994025"/>
            <a:ext cx="35052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563F"/>
                </a:solidFill>
              </a:rPr>
              <a:t>从中选出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563F"/>
                </a:solidFill>
              </a:rPr>
              <a:t>关键字最小的记录</a:t>
            </a:r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xmlns="" id="{B07B0EB4-EA57-482F-A492-1ECC4879E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0" y="2917825"/>
            <a:ext cx="3810000" cy="1981200"/>
          </a:xfrm>
          <a:prstGeom prst="downArrowCallout">
            <a:avLst>
              <a:gd name="adj1" fmla="val 26923"/>
              <a:gd name="adj2" fmla="val 48157"/>
              <a:gd name="adj3" fmla="val 14861"/>
              <a:gd name="adj4" fmla="val 67949"/>
            </a:avLst>
          </a:prstGeom>
          <a:noFill/>
          <a:ln w="9525">
            <a:solidFill>
              <a:srgbClr val="0099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952C1858-9EE7-4264-81EA-FD2F40579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5813425"/>
            <a:ext cx="4114800" cy="685800"/>
          </a:xfrm>
          <a:prstGeom prst="rect">
            <a:avLst/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3600" b="1"/>
              <a:t>有序序列</a:t>
            </a:r>
            <a:r>
              <a:rPr lang="en-US" altLang="zh-CN" sz="3600" b="1"/>
              <a:t>R[1..i]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xmlns="" id="{D2DA0B14-A02E-4C6F-87D4-5996F7492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0" y="5813425"/>
            <a:ext cx="3733800" cy="685800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50000">
                <a:srgbClr val="FFFFFF"/>
              </a:gs>
              <a:gs pos="100000">
                <a:srgbClr val="CC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3600" b="1"/>
              <a:t>无序序列 </a:t>
            </a:r>
            <a:r>
              <a:rPr lang="en-US" altLang="zh-CN" sz="3600" b="1"/>
              <a:t>R[i+1..n]</a:t>
            </a: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xmlns="" id="{5CB41BA0-60C8-4A9A-95D7-C299C61098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6600" y="4899025"/>
            <a:ext cx="1676400" cy="91440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/>
            <a:tailEnd type="diamond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xmlns="" id="{BC205DAE-F074-4215-8B38-F09E4A21C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8000" y="4289425"/>
            <a:ext cx="0" cy="2209800"/>
          </a:xfrm>
          <a:prstGeom prst="line">
            <a:avLst/>
          </a:prstGeom>
          <a:noFill/>
          <a:ln w="9525" cap="rnd">
            <a:solidFill>
              <a:srgbClr val="0099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nimBg="1" autoUpdateAnimBg="0"/>
      <p:bldP spid="6" grpId="0" animBg="1" autoUpdateAnimBg="0"/>
      <p:bldP spid="7" grpId="0" autoUpdateAnimBg="0"/>
      <p:bldP spid="8" grpId="0" autoUpdateAnimBg="0"/>
      <p:bldP spid="9" grpId="0" animBg="1"/>
      <p:bldP spid="10" grpId="0" animBg="1" autoUpdateAnimBg="0"/>
      <p:bldP spid="11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xmlns="" id="{122A9996-88E1-4E9F-BCE5-400CC74F18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堆排序                                                      简单选择排序</a:t>
            </a:r>
          </a:p>
        </p:txBody>
      </p:sp>
      <p:sp>
        <p:nvSpPr>
          <p:cNvPr id="3" name="Rectangle 1031">
            <a:extLst>
              <a:ext uri="{FF2B5EF4-FFF2-40B4-BE49-F238E27FC236}">
                <a16:creationId xmlns:a16="http://schemas.microsoft.com/office/drawing/2014/main" xmlns="" id="{D7662CBF-AA6B-48A2-A169-6EA266A4D3A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04800" y="1011977"/>
            <a:ext cx="8534400" cy="5101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ts val="4100"/>
              </a:lnSpc>
              <a:spcBef>
                <a:spcPts val="0"/>
              </a:spcBef>
              <a:buClr>
                <a:srgbClr val="010103"/>
              </a:buClr>
              <a:defRPr/>
            </a:pPr>
            <a:r>
              <a:rPr lang="zh-CN" altLang="en-US" sz="2800" b="1" kern="0" dirty="0">
                <a:solidFill>
                  <a:schemeClr val="hlink"/>
                </a:solidFill>
                <a:latin typeface="楷体_GB2312" pitchFamily="49" charset="-122"/>
              </a:rPr>
              <a:t>基本思想</a:t>
            </a:r>
          </a:p>
          <a:p>
            <a:pPr marL="742950" lvl="1" indent="-285750">
              <a:lnSpc>
                <a:spcPts val="4100"/>
              </a:lnSpc>
              <a:spcBef>
                <a:spcPts val="0"/>
              </a:spcBef>
              <a:buClr>
                <a:srgbClr val="E6990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楷体_GB2312" pitchFamily="49" charset="-122"/>
              </a:rPr>
              <a:t>每一趟在</a:t>
            </a:r>
            <a:r>
              <a:rPr lang="en-US" altLang="zh-CN" sz="2800" b="1" kern="0" dirty="0">
                <a:solidFill>
                  <a:srgbClr val="000000"/>
                </a:solidFill>
                <a:latin typeface="楷体_GB2312" pitchFamily="49" charset="-122"/>
              </a:rPr>
              <a:t>n-i+1</a:t>
            </a:r>
            <a:r>
              <a:rPr lang="zh-CN" altLang="en-US" sz="2800" b="1" kern="0" dirty="0">
                <a:solidFill>
                  <a:srgbClr val="000000"/>
                </a:solidFill>
                <a:latin typeface="楷体_GB2312" pitchFamily="49" charset="-122"/>
              </a:rPr>
              <a:t>（</a:t>
            </a:r>
            <a:r>
              <a:rPr lang="en-US" altLang="zh-CN" sz="2800" b="1" kern="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en-US" altLang="zh-CN" sz="2800" b="1" kern="0" dirty="0">
                <a:solidFill>
                  <a:srgbClr val="000000"/>
                </a:solidFill>
                <a:latin typeface="楷体_GB2312" pitchFamily="49" charset="-122"/>
              </a:rPr>
              <a:t>=1,2,</a:t>
            </a:r>
            <a:r>
              <a:rPr lang="en-US" altLang="zh-CN" sz="2800" b="1" kern="0" dirty="0">
                <a:solidFill>
                  <a:srgbClr val="000000"/>
                </a:solidFill>
              </a:rPr>
              <a:t>…</a:t>
            </a:r>
            <a:r>
              <a:rPr lang="en-US" altLang="zh-CN" sz="2800" b="1" kern="0" dirty="0">
                <a:solidFill>
                  <a:srgbClr val="000000"/>
                </a:solidFill>
                <a:latin typeface="楷体_GB2312" pitchFamily="49" charset="-122"/>
              </a:rPr>
              <a:t>,n-1</a:t>
            </a:r>
            <a:r>
              <a:rPr lang="zh-CN" altLang="en-US" sz="2800" b="1" kern="0" dirty="0">
                <a:solidFill>
                  <a:srgbClr val="000000"/>
                </a:solidFill>
                <a:latin typeface="楷体_GB2312" pitchFamily="49" charset="-122"/>
              </a:rPr>
              <a:t>）个记录中</a:t>
            </a:r>
            <a:r>
              <a:rPr lang="zh-CN" altLang="en-US" sz="2800" b="1" kern="0" dirty="0">
                <a:solidFill>
                  <a:srgbClr val="FF0000"/>
                </a:solidFill>
                <a:latin typeface="楷体_GB2312" pitchFamily="49" charset="-122"/>
              </a:rPr>
              <a:t>选取关键字最小的记录</a:t>
            </a:r>
            <a:r>
              <a:rPr lang="zh-CN" altLang="en-US" sz="2800" b="1" kern="0" dirty="0">
                <a:solidFill>
                  <a:srgbClr val="000000"/>
                </a:solidFill>
                <a:latin typeface="楷体_GB2312" pitchFamily="49" charset="-122"/>
              </a:rPr>
              <a:t>，并将它和第</a:t>
            </a:r>
            <a:r>
              <a:rPr lang="en-US" altLang="zh-CN" sz="2800" b="1" kern="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en-US" sz="2800" b="1" kern="0" dirty="0">
                <a:solidFill>
                  <a:srgbClr val="000000"/>
                </a:solidFill>
                <a:latin typeface="楷体_GB2312" pitchFamily="49" charset="-122"/>
              </a:rPr>
              <a:t>个记录进行互换，从而使其成为有序序列中第</a:t>
            </a:r>
            <a:r>
              <a:rPr lang="en-US" altLang="zh-CN" sz="2800" b="1" kern="0" dirty="0" err="1">
                <a:solidFill>
                  <a:srgbClr val="000000"/>
                </a:solidFill>
                <a:latin typeface="楷体_GB2312" pitchFamily="49" charset="-122"/>
              </a:rPr>
              <a:t>i</a:t>
            </a:r>
            <a:r>
              <a:rPr lang="zh-CN" altLang="en-US" sz="2800" b="1" kern="0" dirty="0">
                <a:solidFill>
                  <a:srgbClr val="000000"/>
                </a:solidFill>
                <a:latin typeface="楷体_GB2312" pitchFamily="49" charset="-122"/>
              </a:rPr>
              <a:t>个记录</a:t>
            </a:r>
          </a:p>
          <a:p>
            <a:pPr marL="342900" indent="-342900">
              <a:lnSpc>
                <a:spcPts val="4100"/>
              </a:lnSpc>
              <a:spcBef>
                <a:spcPts val="0"/>
              </a:spcBef>
              <a:buClr>
                <a:srgbClr val="010103"/>
              </a:buClr>
              <a:defRPr/>
            </a:pPr>
            <a:r>
              <a:rPr lang="zh-CN" altLang="en-US" sz="2800" b="1" kern="0" dirty="0">
                <a:solidFill>
                  <a:schemeClr val="hlink"/>
                </a:solidFill>
                <a:latin typeface="楷体_GB2312" pitchFamily="49" charset="-122"/>
              </a:rPr>
              <a:t>排序过程</a:t>
            </a:r>
          </a:p>
          <a:p>
            <a:pPr marL="742950" lvl="1" indent="-285750">
              <a:lnSpc>
                <a:spcPts val="4100"/>
              </a:lnSpc>
              <a:spcBef>
                <a:spcPts val="0"/>
              </a:spcBef>
              <a:buClr>
                <a:srgbClr val="E6990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b="1" kern="0" dirty="0">
                <a:latin typeface="楷体_GB2312" pitchFamily="49" charset="-122"/>
              </a:rPr>
              <a:t>首先，通过</a:t>
            </a:r>
            <a:r>
              <a:rPr lang="en-US" altLang="zh-CN" sz="2800" b="1" kern="0" dirty="0">
                <a:solidFill>
                  <a:schemeClr val="folHlink"/>
                </a:solidFill>
                <a:latin typeface="楷体_GB2312" pitchFamily="49" charset="-122"/>
              </a:rPr>
              <a:t>n-1</a:t>
            </a:r>
            <a:r>
              <a:rPr lang="zh-CN" altLang="zh-CN" sz="2800" b="1" kern="0" dirty="0">
                <a:solidFill>
                  <a:schemeClr val="folHlink"/>
                </a:solidFill>
                <a:latin typeface="楷体_GB2312" pitchFamily="49" charset="-122"/>
              </a:rPr>
              <a:t>次关键字比较</a:t>
            </a:r>
            <a:r>
              <a:rPr lang="zh-CN" altLang="zh-CN" sz="2800" b="1" kern="0" dirty="0">
                <a:latin typeface="楷体_GB2312" pitchFamily="49" charset="-122"/>
              </a:rPr>
              <a:t>，</a:t>
            </a:r>
            <a:r>
              <a:rPr lang="zh-CN" altLang="zh-CN" sz="2800" b="1" kern="0" dirty="0">
                <a:solidFill>
                  <a:schemeClr val="folHlink"/>
                </a:solidFill>
                <a:latin typeface="楷体_GB2312" pitchFamily="49" charset="-122"/>
              </a:rPr>
              <a:t>从</a:t>
            </a:r>
            <a:r>
              <a:rPr lang="en-US" altLang="zh-CN" sz="2800" b="1" kern="0" dirty="0">
                <a:solidFill>
                  <a:schemeClr val="folHlink"/>
                </a:solidFill>
                <a:latin typeface="楷体_GB2312" pitchFamily="49" charset="-122"/>
              </a:rPr>
              <a:t>n</a:t>
            </a:r>
            <a:r>
              <a:rPr lang="zh-CN" altLang="zh-CN" sz="2800" b="1" kern="0" dirty="0">
                <a:solidFill>
                  <a:schemeClr val="folHlink"/>
                </a:solidFill>
                <a:latin typeface="楷体_GB2312" pitchFamily="49" charset="-122"/>
              </a:rPr>
              <a:t>个记录中找出关键字最小的记录</a:t>
            </a:r>
            <a:r>
              <a:rPr lang="zh-CN" altLang="zh-CN" sz="2800" b="1" kern="0" dirty="0">
                <a:latin typeface="楷体_GB2312" pitchFamily="49" charset="-122"/>
              </a:rPr>
              <a:t>，将它</a:t>
            </a:r>
            <a:r>
              <a:rPr lang="zh-CN" altLang="zh-CN" sz="2800" b="1" kern="0" dirty="0">
                <a:solidFill>
                  <a:schemeClr val="folHlink"/>
                </a:solidFill>
                <a:latin typeface="楷体_GB2312" pitchFamily="49" charset="-122"/>
              </a:rPr>
              <a:t>与第一个记录交换</a:t>
            </a:r>
            <a:endParaRPr lang="zh-CN" altLang="zh-CN" sz="2800" b="1" kern="0" dirty="0">
              <a:latin typeface="楷体_GB2312" pitchFamily="49" charset="-122"/>
            </a:endParaRPr>
          </a:p>
          <a:p>
            <a:pPr marL="742950" lvl="1" indent="-285750">
              <a:lnSpc>
                <a:spcPts val="4100"/>
              </a:lnSpc>
              <a:spcBef>
                <a:spcPts val="0"/>
              </a:spcBef>
              <a:buClr>
                <a:srgbClr val="E6990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zh-CN" altLang="zh-CN" sz="2800" b="1" kern="0" dirty="0">
                <a:latin typeface="楷体_GB2312" pitchFamily="49" charset="-122"/>
              </a:rPr>
              <a:t>再通过</a:t>
            </a:r>
            <a:r>
              <a:rPr lang="en-US" altLang="zh-CN" sz="2800" b="1" kern="0" dirty="0">
                <a:solidFill>
                  <a:schemeClr val="folHlink"/>
                </a:solidFill>
                <a:latin typeface="楷体_GB2312" pitchFamily="49" charset="-122"/>
              </a:rPr>
              <a:t>n-2</a:t>
            </a:r>
            <a:r>
              <a:rPr lang="zh-CN" altLang="zh-CN" sz="2800" b="1" kern="0" dirty="0">
                <a:solidFill>
                  <a:schemeClr val="folHlink"/>
                </a:solidFill>
                <a:latin typeface="楷体_GB2312" pitchFamily="49" charset="-122"/>
              </a:rPr>
              <a:t>次比较</a:t>
            </a:r>
            <a:r>
              <a:rPr lang="zh-CN" altLang="zh-CN" sz="2800" b="1" kern="0" dirty="0">
                <a:latin typeface="楷体_GB2312" pitchFamily="49" charset="-122"/>
              </a:rPr>
              <a:t>，从剩余的</a:t>
            </a:r>
            <a:r>
              <a:rPr lang="en-US" altLang="zh-CN" sz="2800" b="1" kern="0" dirty="0">
                <a:latin typeface="楷体_GB2312" pitchFamily="49" charset="-122"/>
              </a:rPr>
              <a:t>n-1</a:t>
            </a:r>
            <a:r>
              <a:rPr lang="zh-CN" altLang="zh-CN" sz="2800" b="1" kern="0" dirty="0">
                <a:latin typeface="楷体_GB2312" pitchFamily="49" charset="-122"/>
              </a:rPr>
              <a:t>个记录中</a:t>
            </a:r>
            <a:r>
              <a:rPr lang="zh-CN" altLang="zh-CN" sz="2800" b="1" kern="0" dirty="0">
                <a:solidFill>
                  <a:schemeClr val="folHlink"/>
                </a:solidFill>
                <a:latin typeface="楷体_GB2312" pitchFamily="49" charset="-122"/>
              </a:rPr>
              <a:t>找出关键字次小的记录</a:t>
            </a:r>
            <a:r>
              <a:rPr lang="zh-CN" altLang="zh-CN" sz="2800" b="1" kern="0" dirty="0">
                <a:latin typeface="楷体_GB2312" pitchFamily="49" charset="-122"/>
              </a:rPr>
              <a:t>，将它</a:t>
            </a:r>
            <a:r>
              <a:rPr lang="zh-CN" altLang="zh-CN" sz="2800" b="1" kern="0" dirty="0">
                <a:solidFill>
                  <a:schemeClr val="folHlink"/>
                </a:solidFill>
                <a:latin typeface="楷体_GB2312" pitchFamily="49" charset="-122"/>
              </a:rPr>
              <a:t>与第二个记录交换</a:t>
            </a:r>
            <a:endParaRPr lang="zh-CN" altLang="zh-CN" sz="2800" b="1" kern="0" dirty="0">
              <a:latin typeface="楷体_GB2312" pitchFamily="49" charset="-122"/>
            </a:endParaRPr>
          </a:p>
          <a:p>
            <a:pPr marL="742950" lvl="1" indent="-285750">
              <a:lnSpc>
                <a:spcPts val="4100"/>
              </a:lnSpc>
              <a:spcBef>
                <a:spcPts val="0"/>
              </a:spcBef>
              <a:buClr>
                <a:srgbClr val="E6990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zh-CN" altLang="zh-CN" sz="2800" b="1" kern="0" dirty="0">
                <a:latin typeface="楷体_GB2312" pitchFamily="49" charset="-122"/>
              </a:rPr>
              <a:t>重复上述操作，</a:t>
            </a:r>
            <a:r>
              <a:rPr lang="zh-CN" altLang="zh-CN" sz="2800" b="1" kern="0" dirty="0">
                <a:solidFill>
                  <a:schemeClr val="folHlink"/>
                </a:solidFill>
                <a:latin typeface="楷体_GB2312" pitchFamily="49" charset="-122"/>
              </a:rPr>
              <a:t>共进行</a:t>
            </a:r>
            <a:r>
              <a:rPr lang="en-US" altLang="zh-CN" sz="2800" b="1" kern="0" dirty="0">
                <a:solidFill>
                  <a:schemeClr val="folHlink"/>
                </a:solidFill>
                <a:latin typeface="楷体_GB2312" pitchFamily="49" charset="-122"/>
              </a:rPr>
              <a:t>n-1</a:t>
            </a:r>
            <a:r>
              <a:rPr lang="zh-CN" altLang="zh-CN" sz="2800" b="1" kern="0" dirty="0">
                <a:solidFill>
                  <a:schemeClr val="folHlink"/>
                </a:solidFill>
                <a:latin typeface="楷体_GB2312" pitchFamily="49" charset="-122"/>
              </a:rPr>
              <a:t>趟排序后排序结束</a:t>
            </a:r>
            <a:endParaRPr lang="zh-CN" altLang="en-US" sz="2800" b="1" kern="0" dirty="0"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xmlns="" id="{BB6E08F8-9D02-43E3-8D18-2AF544BA18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堆排序                                                      简单选择排序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xmlns="" id="{72422C6C-F3E5-4071-8462-D13EBE590A7A}"/>
              </a:ext>
            </a:extLst>
          </p:cNvPr>
          <p:cNvGrpSpPr>
            <a:grpSpLocks/>
          </p:cNvGrpSpPr>
          <p:nvPr/>
        </p:nvGrpSpPr>
        <p:grpSpPr bwMode="auto">
          <a:xfrm>
            <a:off x="1654175" y="1728788"/>
            <a:ext cx="6027738" cy="430212"/>
            <a:chOff x="1036" y="1296"/>
            <a:chExt cx="3797" cy="271"/>
          </a:xfrm>
        </p:grpSpPr>
        <p:sp>
          <p:nvSpPr>
            <p:cNvPr id="60517" name="Text Box 4">
              <a:extLst>
                <a:ext uri="{FF2B5EF4-FFF2-40B4-BE49-F238E27FC236}">
                  <a16:creationId xmlns:a16="http://schemas.microsoft.com/office/drawing/2014/main" xmlns="" id="{1C31C4E3-939A-471F-AFA5-877C269AEF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6" y="1296"/>
              <a:ext cx="379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66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</a:t>
              </a:r>
              <a:r>
                <a:rPr lang="en-US" altLang="zh-CN" sz="20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13</a:t>
              </a: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  ( 38   65   97   76   49   27   49 )</a:t>
              </a:r>
            </a:p>
          </p:txBody>
        </p:sp>
        <p:sp>
          <p:nvSpPr>
            <p:cNvPr id="60518" name="Line 5">
              <a:extLst>
                <a:ext uri="{FF2B5EF4-FFF2-40B4-BE49-F238E27FC236}">
                  <a16:creationId xmlns:a16="http://schemas.microsoft.com/office/drawing/2014/main" xmlns="" id="{F59D311F-6984-4BBB-9D43-3BEB06162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4" y="134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xmlns="" id="{A0CE8F99-61FE-4724-8489-72FB535C4867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071563"/>
            <a:ext cx="6672263" cy="430212"/>
            <a:chOff x="576" y="912"/>
            <a:chExt cx="4203" cy="271"/>
          </a:xfrm>
        </p:grpSpPr>
        <p:sp>
          <p:nvSpPr>
            <p:cNvPr id="60515" name="Text Box 7">
              <a:extLst>
                <a:ext uri="{FF2B5EF4-FFF2-40B4-BE49-F238E27FC236}">
                  <a16:creationId xmlns:a16="http://schemas.microsoft.com/office/drawing/2014/main" xmlns="" id="{A2F798EC-B8D2-4028-8184-D2CEB87F8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912"/>
              <a:ext cx="420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初始：   </a:t>
              </a: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( 49   38   65   97   76   13   27   49 )</a:t>
              </a:r>
            </a:p>
          </p:txBody>
        </p:sp>
        <p:sp>
          <p:nvSpPr>
            <p:cNvPr id="60516" name="Line 8">
              <a:extLst>
                <a:ext uri="{FF2B5EF4-FFF2-40B4-BE49-F238E27FC236}">
                  <a16:creationId xmlns:a16="http://schemas.microsoft.com/office/drawing/2014/main" xmlns="" id="{2883063F-9740-4B7E-B540-1B5267273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96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9" name="Text Box 9">
            <a:extLst>
              <a:ext uri="{FF2B5EF4-FFF2-40B4-BE49-F238E27FC236}">
                <a16:creationId xmlns:a16="http://schemas.microsoft.com/office/drawing/2014/main" xmlns="" id="{A3F367B0-F178-4333-A993-31742EE65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712913"/>
            <a:ext cx="57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i=1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xmlns="" id="{732CAF4F-D8AA-4CAA-BDFD-78AD16E07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071563"/>
            <a:ext cx="4445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xmlns="" id="{E1E29FD9-944C-4DFC-A54B-3CBE38CEB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071563"/>
            <a:ext cx="4445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49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xmlns="" id="{D3ABEDB7-29DD-441F-99B5-6F93C8A84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438" y="2430463"/>
            <a:ext cx="57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i=2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xmlns="" id="{3B070164-38A6-4A75-94EA-E3FFF8E82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7525" y="1728788"/>
            <a:ext cx="4445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27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xmlns="" id="{7FD42E14-A038-4E9E-85B5-F0731E039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719263"/>
            <a:ext cx="4445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38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xmlns="" id="{653F954E-4E0A-45B2-8AEC-1CC2A112D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3160713"/>
            <a:ext cx="57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i=3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xmlns="" id="{7CEAC29B-B677-475E-89A9-20D9AB63A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438" y="3846513"/>
            <a:ext cx="57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i=4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xmlns="" id="{93C86EAB-6C74-468E-BD9B-CB419E3DA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438" y="4618038"/>
            <a:ext cx="57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i=5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xmlns="" id="{A6336AEF-7465-4895-8C77-272E811F6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0438" y="5310188"/>
            <a:ext cx="574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i=6</a:t>
            </a:r>
          </a:p>
        </p:txBody>
      </p:sp>
      <p:grpSp>
        <p:nvGrpSpPr>
          <p:cNvPr id="4" name="Group 19">
            <a:extLst>
              <a:ext uri="{FF2B5EF4-FFF2-40B4-BE49-F238E27FC236}">
                <a16:creationId xmlns:a16="http://schemas.microsoft.com/office/drawing/2014/main" xmlns="" id="{B3BA3857-B2F4-4763-8B41-419302178C02}"/>
              </a:ext>
            </a:extLst>
          </p:cNvPr>
          <p:cNvGrpSpPr>
            <a:grpSpLocks/>
          </p:cNvGrpSpPr>
          <p:nvPr/>
        </p:nvGrpSpPr>
        <p:grpSpPr bwMode="auto">
          <a:xfrm>
            <a:off x="2571750" y="1404938"/>
            <a:ext cx="3219450" cy="269875"/>
            <a:chOff x="1584" y="1152"/>
            <a:chExt cx="2064" cy="192"/>
          </a:xfrm>
        </p:grpSpPr>
        <p:sp>
          <p:nvSpPr>
            <p:cNvPr id="60512" name="Line 20">
              <a:extLst>
                <a:ext uri="{FF2B5EF4-FFF2-40B4-BE49-F238E27FC236}">
                  <a16:creationId xmlns:a16="http://schemas.microsoft.com/office/drawing/2014/main" xmlns="" id="{740470F4-4B44-4979-84BD-CA352FAD7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344"/>
              <a:ext cx="206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513" name="Line 21">
              <a:extLst>
                <a:ext uri="{FF2B5EF4-FFF2-40B4-BE49-F238E27FC236}">
                  <a16:creationId xmlns:a16="http://schemas.microsoft.com/office/drawing/2014/main" xmlns="" id="{A083F8A8-9DB7-4E9A-852A-10B227D425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152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514" name="Line 22">
              <a:extLst>
                <a:ext uri="{FF2B5EF4-FFF2-40B4-BE49-F238E27FC236}">
                  <a16:creationId xmlns:a16="http://schemas.microsoft.com/office/drawing/2014/main" xmlns="" id="{DCA468C8-FF22-4F5E-9904-9ECED3C1A9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1152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23">
            <a:extLst>
              <a:ext uri="{FF2B5EF4-FFF2-40B4-BE49-F238E27FC236}">
                <a16:creationId xmlns:a16="http://schemas.microsoft.com/office/drawing/2014/main" xmlns="" id="{6B15C5F3-A221-4779-BC8B-AF50BE072100}"/>
              </a:ext>
            </a:extLst>
          </p:cNvPr>
          <p:cNvGrpSpPr>
            <a:grpSpLocks/>
          </p:cNvGrpSpPr>
          <p:nvPr/>
        </p:nvGrpSpPr>
        <p:grpSpPr bwMode="auto">
          <a:xfrm>
            <a:off x="3267075" y="2071688"/>
            <a:ext cx="3276600" cy="269875"/>
            <a:chOff x="1584" y="1152"/>
            <a:chExt cx="2064" cy="192"/>
          </a:xfrm>
        </p:grpSpPr>
        <p:sp>
          <p:nvSpPr>
            <p:cNvPr id="60509" name="Line 24">
              <a:extLst>
                <a:ext uri="{FF2B5EF4-FFF2-40B4-BE49-F238E27FC236}">
                  <a16:creationId xmlns:a16="http://schemas.microsoft.com/office/drawing/2014/main" xmlns="" id="{59229FE3-B06B-4253-80FF-FE39B4DA59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344"/>
              <a:ext cx="206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510" name="Line 25">
              <a:extLst>
                <a:ext uri="{FF2B5EF4-FFF2-40B4-BE49-F238E27FC236}">
                  <a16:creationId xmlns:a16="http://schemas.microsoft.com/office/drawing/2014/main" xmlns="" id="{415F3E95-6374-4603-ABAB-086187DA26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152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511" name="Line 26">
              <a:extLst>
                <a:ext uri="{FF2B5EF4-FFF2-40B4-BE49-F238E27FC236}">
                  <a16:creationId xmlns:a16="http://schemas.microsoft.com/office/drawing/2014/main" xmlns="" id="{3714D0FC-ABE1-4F45-93FF-54CC886F41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1152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27">
            <a:extLst>
              <a:ext uri="{FF2B5EF4-FFF2-40B4-BE49-F238E27FC236}">
                <a16:creationId xmlns:a16="http://schemas.microsoft.com/office/drawing/2014/main" xmlns="" id="{535F5DE3-1632-46EF-921B-615F7A14AA2B}"/>
              </a:ext>
            </a:extLst>
          </p:cNvPr>
          <p:cNvGrpSpPr>
            <a:grpSpLocks/>
          </p:cNvGrpSpPr>
          <p:nvPr/>
        </p:nvGrpSpPr>
        <p:grpSpPr bwMode="auto">
          <a:xfrm>
            <a:off x="2320925" y="2443163"/>
            <a:ext cx="5378450" cy="430212"/>
            <a:chOff x="1462" y="1842"/>
            <a:chExt cx="3388" cy="271"/>
          </a:xfrm>
        </p:grpSpPr>
        <p:sp>
          <p:nvSpPr>
            <p:cNvPr id="60507" name="Text Box 28">
              <a:extLst>
                <a:ext uri="{FF2B5EF4-FFF2-40B4-BE49-F238E27FC236}">
                  <a16:creationId xmlns:a16="http://schemas.microsoft.com/office/drawing/2014/main" xmlns="" id="{72261CF1-E4AE-48A1-805A-995651BF0E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2" y="1842"/>
              <a:ext cx="338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13    27</a:t>
              </a: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 ( 65   97   76   49   38   49 )</a:t>
              </a:r>
            </a:p>
          </p:txBody>
        </p:sp>
        <p:sp>
          <p:nvSpPr>
            <p:cNvPr id="60508" name="Line 29">
              <a:extLst>
                <a:ext uri="{FF2B5EF4-FFF2-40B4-BE49-F238E27FC236}">
                  <a16:creationId xmlns:a16="http://schemas.microsoft.com/office/drawing/2014/main" xmlns="" id="{6DD7D4E3-F347-40D7-A0F7-1343522AE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2" y="189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30">
            <a:extLst>
              <a:ext uri="{FF2B5EF4-FFF2-40B4-BE49-F238E27FC236}">
                <a16:creationId xmlns:a16="http://schemas.microsoft.com/office/drawing/2014/main" xmlns="" id="{0C593D48-7206-43AD-8319-D0661145F53F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786063"/>
            <a:ext cx="2590800" cy="269875"/>
            <a:chOff x="1584" y="1152"/>
            <a:chExt cx="2064" cy="192"/>
          </a:xfrm>
        </p:grpSpPr>
        <p:sp>
          <p:nvSpPr>
            <p:cNvPr id="60504" name="Line 31">
              <a:extLst>
                <a:ext uri="{FF2B5EF4-FFF2-40B4-BE49-F238E27FC236}">
                  <a16:creationId xmlns:a16="http://schemas.microsoft.com/office/drawing/2014/main" xmlns="" id="{CB0E7306-EF4D-4336-82FE-D576F9F766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344"/>
              <a:ext cx="206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505" name="Line 32">
              <a:extLst>
                <a:ext uri="{FF2B5EF4-FFF2-40B4-BE49-F238E27FC236}">
                  <a16:creationId xmlns:a16="http://schemas.microsoft.com/office/drawing/2014/main" xmlns="" id="{F7ED42D0-C260-4A43-BBA8-80360D42EB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152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506" name="Line 33">
              <a:extLst>
                <a:ext uri="{FF2B5EF4-FFF2-40B4-BE49-F238E27FC236}">
                  <a16:creationId xmlns:a16="http://schemas.microsoft.com/office/drawing/2014/main" xmlns="" id="{C2AAAD22-523E-4523-A83D-7BDCE29D51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1152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" name="Text Box 34">
            <a:extLst>
              <a:ext uri="{FF2B5EF4-FFF2-40B4-BE49-F238E27FC236}">
                <a16:creationId xmlns:a16="http://schemas.microsoft.com/office/drawing/2014/main" xmlns="" id="{55AD8F46-B2A8-4449-AD61-45E948EFA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414588"/>
            <a:ext cx="4445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38</a:t>
            </a:r>
          </a:p>
        </p:txBody>
      </p:sp>
      <p:sp>
        <p:nvSpPr>
          <p:cNvPr id="35" name="Text Box 35">
            <a:extLst>
              <a:ext uri="{FF2B5EF4-FFF2-40B4-BE49-F238E27FC236}">
                <a16:creationId xmlns:a16="http://schemas.microsoft.com/office/drawing/2014/main" xmlns="" id="{F6340BD0-F472-4A6F-AA97-C323FD818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414588"/>
            <a:ext cx="4445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65</a:t>
            </a:r>
          </a:p>
        </p:txBody>
      </p:sp>
      <p:grpSp>
        <p:nvGrpSpPr>
          <p:cNvPr id="8" name="Group 36">
            <a:extLst>
              <a:ext uri="{FF2B5EF4-FFF2-40B4-BE49-F238E27FC236}">
                <a16:creationId xmlns:a16="http://schemas.microsoft.com/office/drawing/2014/main" xmlns="" id="{8B5C3C3C-E43D-437F-AC29-E19CC81AD5C2}"/>
              </a:ext>
            </a:extLst>
          </p:cNvPr>
          <p:cNvGrpSpPr>
            <a:grpSpLocks/>
          </p:cNvGrpSpPr>
          <p:nvPr/>
        </p:nvGrpSpPr>
        <p:grpSpPr bwMode="auto">
          <a:xfrm>
            <a:off x="2343150" y="3157538"/>
            <a:ext cx="5378450" cy="430212"/>
            <a:chOff x="1470" y="2340"/>
            <a:chExt cx="3388" cy="271"/>
          </a:xfrm>
        </p:grpSpPr>
        <p:sp>
          <p:nvSpPr>
            <p:cNvPr id="60502" name="Text Box 37">
              <a:extLst>
                <a:ext uri="{FF2B5EF4-FFF2-40B4-BE49-F238E27FC236}">
                  <a16:creationId xmlns:a16="http://schemas.microsoft.com/office/drawing/2014/main" xmlns="" id="{DFA266D7-882A-48B6-8C46-DC8FF1B28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0" y="2340"/>
              <a:ext cx="338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13    27   38</a:t>
              </a: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 ( 97   76   49   65   49 )</a:t>
              </a:r>
            </a:p>
          </p:txBody>
        </p:sp>
        <p:sp>
          <p:nvSpPr>
            <p:cNvPr id="60503" name="Line 38">
              <a:extLst>
                <a:ext uri="{FF2B5EF4-FFF2-40B4-BE49-F238E27FC236}">
                  <a16:creationId xmlns:a16="http://schemas.microsoft.com/office/drawing/2014/main" xmlns="" id="{584B3E4A-AD46-424D-A56C-13BFB66083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36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9" name="Group 39">
            <a:extLst>
              <a:ext uri="{FF2B5EF4-FFF2-40B4-BE49-F238E27FC236}">
                <a16:creationId xmlns:a16="http://schemas.microsoft.com/office/drawing/2014/main" xmlns="" id="{62EF6BCD-E306-415B-AC8F-69EAD98E1694}"/>
              </a:ext>
            </a:extLst>
          </p:cNvPr>
          <p:cNvGrpSpPr>
            <a:grpSpLocks/>
          </p:cNvGrpSpPr>
          <p:nvPr/>
        </p:nvGrpSpPr>
        <p:grpSpPr bwMode="auto">
          <a:xfrm>
            <a:off x="4657725" y="3509963"/>
            <a:ext cx="1295400" cy="269875"/>
            <a:chOff x="1584" y="1152"/>
            <a:chExt cx="2064" cy="192"/>
          </a:xfrm>
        </p:grpSpPr>
        <p:sp>
          <p:nvSpPr>
            <p:cNvPr id="60499" name="Line 40">
              <a:extLst>
                <a:ext uri="{FF2B5EF4-FFF2-40B4-BE49-F238E27FC236}">
                  <a16:creationId xmlns:a16="http://schemas.microsoft.com/office/drawing/2014/main" xmlns="" id="{D276017E-0FE7-4B7B-A85C-753A6AC6F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344"/>
              <a:ext cx="206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500" name="Line 41">
              <a:extLst>
                <a:ext uri="{FF2B5EF4-FFF2-40B4-BE49-F238E27FC236}">
                  <a16:creationId xmlns:a16="http://schemas.microsoft.com/office/drawing/2014/main" xmlns="" id="{F860ABB6-C417-461E-94F4-08D8D35CC8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152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501" name="Line 42">
              <a:extLst>
                <a:ext uri="{FF2B5EF4-FFF2-40B4-BE49-F238E27FC236}">
                  <a16:creationId xmlns:a16="http://schemas.microsoft.com/office/drawing/2014/main" xmlns="" id="{64890BCC-90E6-40A1-AE51-113E5362F9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1152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3" name="Text Box 43">
            <a:extLst>
              <a:ext uri="{FF2B5EF4-FFF2-40B4-BE49-F238E27FC236}">
                <a16:creationId xmlns:a16="http://schemas.microsoft.com/office/drawing/2014/main" xmlns="" id="{2E9AA588-85F2-4256-8A45-EE4A9F4F0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3148013"/>
            <a:ext cx="4445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49</a:t>
            </a:r>
          </a:p>
        </p:txBody>
      </p:sp>
      <p:sp>
        <p:nvSpPr>
          <p:cNvPr id="44" name="Text Box 44">
            <a:extLst>
              <a:ext uri="{FF2B5EF4-FFF2-40B4-BE49-F238E27FC236}">
                <a16:creationId xmlns:a16="http://schemas.microsoft.com/office/drawing/2014/main" xmlns="" id="{CBB11B1C-96BD-4E7D-9802-EE6C06B16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3128963"/>
            <a:ext cx="4445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97</a:t>
            </a:r>
          </a:p>
        </p:txBody>
      </p:sp>
      <p:grpSp>
        <p:nvGrpSpPr>
          <p:cNvPr id="20" name="Group 45">
            <a:extLst>
              <a:ext uri="{FF2B5EF4-FFF2-40B4-BE49-F238E27FC236}">
                <a16:creationId xmlns:a16="http://schemas.microsoft.com/office/drawing/2014/main" xmlns="" id="{481F9269-7FE2-4F08-8DA1-22E31E6CF338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3862388"/>
            <a:ext cx="5378450" cy="430212"/>
            <a:chOff x="1468" y="2832"/>
            <a:chExt cx="3388" cy="271"/>
          </a:xfrm>
        </p:grpSpPr>
        <p:sp>
          <p:nvSpPr>
            <p:cNvPr id="60497" name="Text Box 46">
              <a:extLst>
                <a:ext uri="{FF2B5EF4-FFF2-40B4-BE49-F238E27FC236}">
                  <a16:creationId xmlns:a16="http://schemas.microsoft.com/office/drawing/2014/main" xmlns="" id="{8BB4AD5C-83C1-4950-BD3F-1CC37D6DA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8" y="2832"/>
              <a:ext cx="338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13    27   38   49</a:t>
              </a: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 ( 76   97   65   49 )</a:t>
              </a:r>
            </a:p>
          </p:txBody>
        </p:sp>
        <p:sp>
          <p:nvSpPr>
            <p:cNvPr id="60498" name="Line 47">
              <a:extLst>
                <a:ext uri="{FF2B5EF4-FFF2-40B4-BE49-F238E27FC236}">
                  <a16:creationId xmlns:a16="http://schemas.microsoft.com/office/drawing/2014/main" xmlns="" id="{5774C46B-2235-4CB9-A371-0C49089D96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88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" name="Group 48">
            <a:extLst>
              <a:ext uri="{FF2B5EF4-FFF2-40B4-BE49-F238E27FC236}">
                <a16:creationId xmlns:a16="http://schemas.microsoft.com/office/drawing/2014/main" xmlns="" id="{DADC9CF7-8E20-44BB-B145-DAF544C0028E}"/>
              </a:ext>
            </a:extLst>
          </p:cNvPr>
          <p:cNvGrpSpPr>
            <a:grpSpLocks/>
          </p:cNvGrpSpPr>
          <p:nvPr/>
        </p:nvGrpSpPr>
        <p:grpSpPr bwMode="auto">
          <a:xfrm>
            <a:off x="5305425" y="4243388"/>
            <a:ext cx="1905000" cy="269875"/>
            <a:chOff x="1584" y="1152"/>
            <a:chExt cx="2064" cy="192"/>
          </a:xfrm>
        </p:grpSpPr>
        <p:sp>
          <p:nvSpPr>
            <p:cNvPr id="60494" name="Line 49">
              <a:extLst>
                <a:ext uri="{FF2B5EF4-FFF2-40B4-BE49-F238E27FC236}">
                  <a16:creationId xmlns:a16="http://schemas.microsoft.com/office/drawing/2014/main" xmlns="" id="{C9610C26-BAF3-4143-A6BF-66AB55F277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344"/>
              <a:ext cx="206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95" name="Line 50">
              <a:extLst>
                <a:ext uri="{FF2B5EF4-FFF2-40B4-BE49-F238E27FC236}">
                  <a16:creationId xmlns:a16="http://schemas.microsoft.com/office/drawing/2014/main" xmlns="" id="{A7E5AAA5-1B15-4164-9226-02077958C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152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96" name="Line 51">
              <a:extLst>
                <a:ext uri="{FF2B5EF4-FFF2-40B4-BE49-F238E27FC236}">
                  <a16:creationId xmlns:a16="http://schemas.microsoft.com/office/drawing/2014/main" xmlns="" id="{F14C0FD6-5A8C-4C1B-901E-455F4510A7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1152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2" name="Group 52">
            <a:extLst>
              <a:ext uri="{FF2B5EF4-FFF2-40B4-BE49-F238E27FC236}">
                <a16:creationId xmlns:a16="http://schemas.microsoft.com/office/drawing/2014/main" xmlns="" id="{381F1B0E-4E1D-44CF-923A-31C9E9F6C5F0}"/>
              </a:ext>
            </a:extLst>
          </p:cNvPr>
          <p:cNvGrpSpPr>
            <a:grpSpLocks/>
          </p:cNvGrpSpPr>
          <p:nvPr/>
        </p:nvGrpSpPr>
        <p:grpSpPr bwMode="auto">
          <a:xfrm>
            <a:off x="5067300" y="3871913"/>
            <a:ext cx="444500" cy="430212"/>
            <a:chOff x="3210" y="2802"/>
            <a:chExt cx="280" cy="271"/>
          </a:xfrm>
        </p:grpSpPr>
        <p:sp>
          <p:nvSpPr>
            <p:cNvPr id="60492" name="Text Box 53">
              <a:extLst>
                <a:ext uri="{FF2B5EF4-FFF2-40B4-BE49-F238E27FC236}">
                  <a16:creationId xmlns:a16="http://schemas.microsoft.com/office/drawing/2014/main" xmlns="" id="{A834D451-E1BE-4DFF-8E62-BC99FE19B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0" y="2802"/>
              <a:ext cx="280" cy="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49</a:t>
              </a:r>
            </a:p>
          </p:txBody>
        </p:sp>
        <p:sp>
          <p:nvSpPr>
            <p:cNvPr id="60493" name="Line 54">
              <a:extLst>
                <a:ext uri="{FF2B5EF4-FFF2-40B4-BE49-F238E27FC236}">
                  <a16:creationId xmlns:a16="http://schemas.microsoft.com/office/drawing/2014/main" xmlns="" id="{79296DCE-FCBF-4B35-80CB-669DCDB9E9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" y="283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5" name="Text Box 55">
            <a:extLst>
              <a:ext uri="{FF2B5EF4-FFF2-40B4-BE49-F238E27FC236}">
                <a16:creationId xmlns:a16="http://schemas.microsoft.com/office/drawing/2014/main" xmlns="" id="{6ECA3C25-7E6A-4F0D-AE4C-49A8F64D6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3833813"/>
            <a:ext cx="4445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76</a:t>
            </a:r>
          </a:p>
        </p:txBody>
      </p:sp>
      <p:grpSp>
        <p:nvGrpSpPr>
          <p:cNvPr id="23" name="Group 56">
            <a:extLst>
              <a:ext uri="{FF2B5EF4-FFF2-40B4-BE49-F238E27FC236}">
                <a16:creationId xmlns:a16="http://schemas.microsoft.com/office/drawing/2014/main" xmlns="" id="{92663832-4411-49D7-B9A5-8B7C769FF4C2}"/>
              </a:ext>
            </a:extLst>
          </p:cNvPr>
          <p:cNvGrpSpPr>
            <a:grpSpLocks/>
          </p:cNvGrpSpPr>
          <p:nvPr/>
        </p:nvGrpSpPr>
        <p:grpSpPr bwMode="auto">
          <a:xfrm>
            <a:off x="2368550" y="4557713"/>
            <a:ext cx="5378450" cy="468312"/>
            <a:chOff x="1492" y="3264"/>
            <a:chExt cx="3388" cy="295"/>
          </a:xfrm>
        </p:grpSpPr>
        <p:grpSp>
          <p:nvGrpSpPr>
            <p:cNvPr id="24" name="Group 57">
              <a:extLst>
                <a:ext uri="{FF2B5EF4-FFF2-40B4-BE49-F238E27FC236}">
                  <a16:creationId xmlns:a16="http://schemas.microsoft.com/office/drawing/2014/main" xmlns="" id="{A4DCBC74-8904-4BB2-9943-98F2EC88B6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2" y="3282"/>
              <a:ext cx="3388" cy="277"/>
              <a:chOff x="1492" y="3282"/>
              <a:chExt cx="3388" cy="277"/>
            </a:xfrm>
          </p:grpSpPr>
          <p:grpSp>
            <p:nvGrpSpPr>
              <p:cNvPr id="60487" name="Group 58">
                <a:extLst>
                  <a:ext uri="{FF2B5EF4-FFF2-40B4-BE49-F238E27FC236}">
                    <a16:creationId xmlns:a16="http://schemas.microsoft.com/office/drawing/2014/main" xmlns="" id="{37BA9887-9B67-440C-954B-1DFF96408A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" y="3282"/>
                <a:ext cx="3388" cy="271"/>
                <a:chOff x="1468" y="2832"/>
                <a:chExt cx="3388" cy="271"/>
              </a:xfrm>
            </p:grpSpPr>
            <p:sp>
              <p:nvSpPr>
                <p:cNvPr id="60490" name="Text Box 59">
                  <a:extLst>
                    <a:ext uri="{FF2B5EF4-FFF2-40B4-BE49-F238E27FC236}">
                      <a16:creationId xmlns:a16="http://schemas.microsoft.com/office/drawing/2014/main" xmlns="" id="{17E58B86-1271-4D13-B1A6-8AB6748007D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68" y="2832"/>
                  <a:ext cx="3388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3200">
                      <a:solidFill>
                        <a:srgbClr val="010103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3200">
                      <a:solidFill>
                        <a:srgbClr val="010103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3200">
                      <a:solidFill>
                        <a:srgbClr val="010103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3200">
                      <a:solidFill>
                        <a:srgbClr val="010103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3200">
                      <a:solidFill>
                        <a:srgbClr val="010103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lnSpc>
                      <a:spcPct val="11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660066"/>
                    </a:buClr>
                    <a:buSzPct val="70000"/>
                    <a:buFont typeface="Wingdings" panose="05000000000000000000" pitchFamily="2" charset="2"/>
                    <a:buChar char="q"/>
                    <a:defRPr sz="3200">
                      <a:solidFill>
                        <a:srgbClr val="010103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lnSpc>
                      <a:spcPct val="11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660066"/>
                    </a:buClr>
                    <a:buSzPct val="70000"/>
                    <a:buFont typeface="Wingdings" panose="05000000000000000000" pitchFamily="2" charset="2"/>
                    <a:buChar char="q"/>
                    <a:defRPr sz="3200">
                      <a:solidFill>
                        <a:srgbClr val="010103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lnSpc>
                      <a:spcPct val="11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660066"/>
                    </a:buClr>
                    <a:buSzPct val="70000"/>
                    <a:buFont typeface="Wingdings" panose="05000000000000000000" pitchFamily="2" charset="2"/>
                    <a:buChar char="q"/>
                    <a:defRPr sz="3200">
                      <a:solidFill>
                        <a:srgbClr val="010103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lnSpc>
                      <a:spcPct val="11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660066"/>
                    </a:buClr>
                    <a:buSzPct val="70000"/>
                    <a:buFont typeface="Wingdings" panose="05000000000000000000" pitchFamily="2" charset="2"/>
                    <a:buChar char="q"/>
                    <a:defRPr sz="3200">
                      <a:solidFill>
                        <a:srgbClr val="010103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buFont typeface="Wingdings" panose="05000000000000000000" pitchFamily="2" charset="2"/>
                    <a:buNone/>
                  </a:pPr>
                  <a:r>
                    <a:rPr lang="en-US" altLang="zh-CN" sz="2000" b="1">
                      <a:solidFill>
                        <a:schemeClr val="folHlink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13    27   38   49</a:t>
                  </a:r>
                  <a:r>
                    <a:rPr lang="en-US" altLang="zh-CN" sz="20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  76 ( 97   65      )</a:t>
                  </a:r>
                </a:p>
              </p:txBody>
            </p:sp>
            <p:sp>
              <p:nvSpPr>
                <p:cNvPr id="60491" name="Line 60">
                  <a:extLst>
                    <a:ext uri="{FF2B5EF4-FFF2-40B4-BE49-F238E27FC236}">
                      <a16:creationId xmlns:a16="http://schemas.microsoft.com/office/drawing/2014/main" xmlns="" id="{B1FE65B4-DE35-472E-BB01-4EA729EEE3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64" y="2880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60488" name="Text Box 61">
                <a:extLst>
                  <a:ext uri="{FF2B5EF4-FFF2-40B4-BE49-F238E27FC236}">
                    <a16:creationId xmlns:a16="http://schemas.microsoft.com/office/drawing/2014/main" xmlns="" id="{AE1DC034-1FC4-49CE-92E0-74448242CA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3288"/>
                <a:ext cx="280" cy="2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solidFill>
                      <a:schemeClr val="fol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49</a:t>
                </a:r>
              </a:p>
            </p:txBody>
          </p:sp>
          <p:sp>
            <p:nvSpPr>
              <p:cNvPr id="60489" name="Line 62">
                <a:extLst>
                  <a:ext uri="{FF2B5EF4-FFF2-40B4-BE49-F238E27FC236}">
                    <a16:creationId xmlns:a16="http://schemas.microsoft.com/office/drawing/2014/main" xmlns="" id="{604B2C6B-66CC-49D6-9D60-EECDE9D19E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2" y="3318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0486" name="Text Box 63">
              <a:extLst>
                <a:ext uri="{FF2B5EF4-FFF2-40B4-BE49-F238E27FC236}">
                  <a16:creationId xmlns:a16="http://schemas.microsoft.com/office/drawing/2014/main" xmlns="" id="{A1EB4016-6592-4EFB-A761-4D8F79EB7D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6" y="3264"/>
              <a:ext cx="280" cy="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76</a:t>
              </a:r>
            </a:p>
          </p:txBody>
        </p:sp>
      </p:grpSp>
      <p:grpSp>
        <p:nvGrpSpPr>
          <p:cNvPr id="26" name="Group 64">
            <a:extLst>
              <a:ext uri="{FF2B5EF4-FFF2-40B4-BE49-F238E27FC236}">
                <a16:creationId xmlns:a16="http://schemas.microsoft.com/office/drawing/2014/main" xmlns="" id="{3ED519DE-1CDA-4C5A-BA7C-C361C50F109A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4929188"/>
            <a:ext cx="609600" cy="269875"/>
            <a:chOff x="1584" y="1152"/>
            <a:chExt cx="2064" cy="192"/>
          </a:xfrm>
        </p:grpSpPr>
        <p:sp>
          <p:nvSpPr>
            <p:cNvPr id="60482" name="Line 65">
              <a:extLst>
                <a:ext uri="{FF2B5EF4-FFF2-40B4-BE49-F238E27FC236}">
                  <a16:creationId xmlns:a16="http://schemas.microsoft.com/office/drawing/2014/main" xmlns="" id="{DF2C602B-BF78-41B5-8E23-C8BC9EFFF5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344"/>
              <a:ext cx="206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83" name="Line 66">
              <a:extLst>
                <a:ext uri="{FF2B5EF4-FFF2-40B4-BE49-F238E27FC236}">
                  <a16:creationId xmlns:a16="http://schemas.microsoft.com/office/drawing/2014/main" xmlns="" id="{15EE0329-B033-4DE8-80F3-58D876FF75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152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84" name="Line 67">
              <a:extLst>
                <a:ext uri="{FF2B5EF4-FFF2-40B4-BE49-F238E27FC236}">
                  <a16:creationId xmlns:a16="http://schemas.microsoft.com/office/drawing/2014/main" xmlns="" id="{5A81E79F-7354-45D0-9987-6485408341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1152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" name="Text Box 68">
            <a:extLst>
              <a:ext uri="{FF2B5EF4-FFF2-40B4-BE49-F238E27FC236}">
                <a16:creationId xmlns:a16="http://schemas.microsoft.com/office/drawing/2014/main" xmlns="" id="{A4FF156D-97A4-4988-A231-2C1FD8E3F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557713"/>
            <a:ext cx="4445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65</a:t>
            </a:r>
          </a:p>
        </p:txBody>
      </p:sp>
      <p:sp>
        <p:nvSpPr>
          <p:cNvPr id="69" name="Text Box 69">
            <a:extLst>
              <a:ext uri="{FF2B5EF4-FFF2-40B4-BE49-F238E27FC236}">
                <a16:creationId xmlns:a16="http://schemas.microsoft.com/office/drawing/2014/main" xmlns="" id="{AC25841E-0F7D-4CC9-8630-E0B26EED2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557713"/>
            <a:ext cx="4445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97</a:t>
            </a:r>
          </a:p>
        </p:txBody>
      </p:sp>
      <p:grpSp>
        <p:nvGrpSpPr>
          <p:cNvPr id="27" name="Group 70">
            <a:extLst>
              <a:ext uri="{FF2B5EF4-FFF2-40B4-BE49-F238E27FC236}">
                <a16:creationId xmlns:a16="http://schemas.microsoft.com/office/drawing/2014/main" xmlns="" id="{040626BD-CFE1-4F5A-83ED-F47308F71E9B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5268913"/>
            <a:ext cx="5378450" cy="468312"/>
            <a:chOff x="1488" y="3744"/>
            <a:chExt cx="3388" cy="295"/>
          </a:xfrm>
        </p:grpSpPr>
        <p:grpSp>
          <p:nvGrpSpPr>
            <p:cNvPr id="60472" name="Group 71">
              <a:extLst>
                <a:ext uri="{FF2B5EF4-FFF2-40B4-BE49-F238E27FC236}">
                  <a16:creationId xmlns:a16="http://schemas.microsoft.com/office/drawing/2014/main" xmlns="" id="{81684DD1-D56C-4D64-A1BD-2FF10E250C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744"/>
              <a:ext cx="3388" cy="295"/>
              <a:chOff x="1492" y="3264"/>
              <a:chExt cx="3388" cy="295"/>
            </a:xfrm>
          </p:grpSpPr>
          <p:grpSp>
            <p:nvGrpSpPr>
              <p:cNvPr id="60475" name="Group 72">
                <a:extLst>
                  <a:ext uri="{FF2B5EF4-FFF2-40B4-BE49-F238E27FC236}">
                    <a16:creationId xmlns:a16="http://schemas.microsoft.com/office/drawing/2014/main" xmlns="" id="{6612038C-70BC-4A78-A033-8592ABADA1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" y="3282"/>
                <a:ext cx="3388" cy="277"/>
                <a:chOff x="1492" y="3282"/>
                <a:chExt cx="3388" cy="277"/>
              </a:xfrm>
            </p:grpSpPr>
            <p:grpSp>
              <p:nvGrpSpPr>
                <p:cNvPr id="60477" name="Group 73">
                  <a:extLst>
                    <a:ext uri="{FF2B5EF4-FFF2-40B4-BE49-F238E27FC236}">
                      <a16:creationId xmlns:a16="http://schemas.microsoft.com/office/drawing/2014/main" xmlns="" id="{6B47F419-76B6-4DE1-A632-581851130D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92" y="3282"/>
                  <a:ext cx="3388" cy="271"/>
                  <a:chOff x="1468" y="2832"/>
                  <a:chExt cx="3388" cy="271"/>
                </a:xfrm>
              </p:grpSpPr>
              <p:sp>
                <p:nvSpPr>
                  <p:cNvPr id="60480" name="Text Box 74">
                    <a:extLst>
                      <a:ext uri="{FF2B5EF4-FFF2-40B4-BE49-F238E27FC236}">
                        <a16:creationId xmlns:a16="http://schemas.microsoft.com/office/drawing/2014/main" xmlns="" id="{524D6D7F-D248-4A55-9210-0B4CCF03027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68" y="2832"/>
                    <a:ext cx="3388" cy="27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3200">
                        <a:solidFill>
                          <a:srgbClr val="010103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3200">
                        <a:solidFill>
                          <a:srgbClr val="010103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3200">
                        <a:solidFill>
                          <a:srgbClr val="010103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3200">
                        <a:solidFill>
                          <a:srgbClr val="010103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3200">
                        <a:solidFill>
                          <a:srgbClr val="010103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lnSpc>
                        <a:spcPct val="110000"/>
                      </a:lnSpc>
                      <a:spcBef>
                        <a:spcPct val="10000"/>
                      </a:spcBef>
                      <a:spcAft>
                        <a:spcPct val="0"/>
                      </a:spcAft>
                      <a:buClr>
                        <a:srgbClr val="660066"/>
                      </a:buClr>
                      <a:buSzPct val="70000"/>
                      <a:buFont typeface="Wingdings" panose="05000000000000000000" pitchFamily="2" charset="2"/>
                      <a:buChar char="q"/>
                      <a:defRPr sz="3200">
                        <a:solidFill>
                          <a:srgbClr val="010103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lnSpc>
                        <a:spcPct val="110000"/>
                      </a:lnSpc>
                      <a:spcBef>
                        <a:spcPct val="10000"/>
                      </a:spcBef>
                      <a:spcAft>
                        <a:spcPct val="0"/>
                      </a:spcAft>
                      <a:buClr>
                        <a:srgbClr val="660066"/>
                      </a:buClr>
                      <a:buSzPct val="70000"/>
                      <a:buFont typeface="Wingdings" panose="05000000000000000000" pitchFamily="2" charset="2"/>
                      <a:buChar char="q"/>
                      <a:defRPr sz="3200">
                        <a:solidFill>
                          <a:srgbClr val="010103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lnSpc>
                        <a:spcPct val="110000"/>
                      </a:lnSpc>
                      <a:spcBef>
                        <a:spcPct val="10000"/>
                      </a:spcBef>
                      <a:spcAft>
                        <a:spcPct val="0"/>
                      </a:spcAft>
                      <a:buClr>
                        <a:srgbClr val="660066"/>
                      </a:buClr>
                      <a:buSzPct val="70000"/>
                      <a:buFont typeface="Wingdings" panose="05000000000000000000" pitchFamily="2" charset="2"/>
                      <a:buChar char="q"/>
                      <a:defRPr sz="3200">
                        <a:solidFill>
                          <a:srgbClr val="010103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lnSpc>
                        <a:spcPct val="110000"/>
                      </a:lnSpc>
                      <a:spcBef>
                        <a:spcPct val="10000"/>
                      </a:spcBef>
                      <a:spcAft>
                        <a:spcPct val="0"/>
                      </a:spcAft>
                      <a:buClr>
                        <a:srgbClr val="660066"/>
                      </a:buClr>
                      <a:buSzPct val="70000"/>
                      <a:buFont typeface="Wingdings" panose="05000000000000000000" pitchFamily="2" charset="2"/>
                      <a:buChar char="q"/>
                      <a:defRPr sz="3200">
                        <a:solidFill>
                          <a:srgbClr val="010103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buFont typeface="Wingdings" panose="05000000000000000000" pitchFamily="2" charset="2"/>
                      <a:buNone/>
                    </a:pPr>
                    <a:r>
                      <a:rPr lang="en-US" altLang="zh-CN" sz="2000" b="1">
                        <a:solidFill>
                          <a:schemeClr val="folHlink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13    27   38   49</a:t>
                    </a:r>
                    <a:r>
                      <a:rPr lang="en-US" altLang="zh-CN" sz="2000" b="1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   76   97 ( 97      )</a:t>
                    </a:r>
                  </a:p>
                </p:txBody>
              </p:sp>
              <p:sp>
                <p:nvSpPr>
                  <p:cNvPr id="60481" name="Line 75">
                    <a:extLst>
                      <a:ext uri="{FF2B5EF4-FFF2-40B4-BE49-F238E27FC236}">
                        <a16:creationId xmlns:a16="http://schemas.microsoft.com/office/drawing/2014/main" xmlns="" id="{4CBAB083-1C31-4E31-A9B2-823EBBE53BA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880"/>
                    <a:ext cx="14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478" name="Text Box 76">
                  <a:extLst>
                    <a:ext uri="{FF2B5EF4-FFF2-40B4-BE49-F238E27FC236}">
                      <a16:creationId xmlns:a16="http://schemas.microsoft.com/office/drawing/2014/main" xmlns="" id="{387231D8-4C64-489A-982B-75CFB709377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16" y="3288"/>
                  <a:ext cx="280" cy="2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3200">
                      <a:solidFill>
                        <a:srgbClr val="010103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3200">
                      <a:solidFill>
                        <a:srgbClr val="010103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3200">
                      <a:solidFill>
                        <a:srgbClr val="010103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3200">
                      <a:solidFill>
                        <a:srgbClr val="010103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3200">
                      <a:solidFill>
                        <a:srgbClr val="010103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lnSpc>
                      <a:spcPct val="11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660066"/>
                    </a:buClr>
                    <a:buSzPct val="70000"/>
                    <a:buFont typeface="Wingdings" panose="05000000000000000000" pitchFamily="2" charset="2"/>
                    <a:buChar char="q"/>
                    <a:defRPr sz="3200">
                      <a:solidFill>
                        <a:srgbClr val="010103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lnSpc>
                      <a:spcPct val="11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660066"/>
                    </a:buClr>
                    <a:buSzPct val="70000"/>
                    <a:buFont typeface="Wingdings" panose="05000000000000000000" pitchFamily="2" charset="2"/>
                    <a:buChar char="q"/>
                    <a:defRPr sz="3200">
                      <a:solidFill>
                        <a:srgbClr val="010103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lnSpc>
                      <a:spcPct val="11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660066"/>
                    </a:buClr>
                    <a:buSzPct val="70000"/>
                    <a:buFont typeface="Wingdings" panose="05000000000000000000" pitchFamily="2" charset="2"/>
                    <a:buChar char="q"/>
                    <a:defRPr sz="3200">
                      <a:solidFill>
                        <a:srgbClr val="010103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lnSpc>
                      <a:spcPct val="11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660066"/>
                    </a:buClr>
                    <a:buSzPct val="70000"/>
                    <a:buFont typeface="Wingdings" panose="05000000000000000000" pitchFamily="2" charset="2"/>
                    <a:buChar char="q"/>
                    <a:defRPr sz="3200">
                      <a:solidFill>
                        <a:srgbClr val="010103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buFont typeface="Wingdings" panose="05000000000000000000" pitchFamily="2" charset="2"/>
                    <a:buNone/>
                  </a:pPr>
                  <a:r>
                    <a:rPr lang="en-US" altLang="zh-CN" sz="2000" b="1">
                      <a:solidFill>
                        <a:schemeClr val="folHlink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49</a:t>
                  </a:r>
                </a:p>
              </p:txBody>
            </p:sp>
            <p:sp>
              <p:nvSpPr>
                <p:cNvPr id="60479" name="Line 77">
                  <a:extLst>
                    <a:ext uri="{FF2B5EF4-FFF2-40B4-BE49-F238E27FC236}">
                      <a16:creationId xmlns:a16="http://schemas.microsoft.com/office/drawing/2014/main" xmlns="" id="{8577C9B6-7418-4B1C-9109-6B6E2E4A61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2" y="3318"/>
                  <a:ext cx="144" cy="0"/>
                </a:xfrm>
                <a:prstGeom prst="line">
                  <a:avLst/>
                </a:prstGeom>
                <a:noFill/>
                <a:ln w="19050">
                  <a:solidFill>
                    <a:schemeClr val="folHlink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60476" name="Text Box 78">
                <a:extLst>
                  <a:ext uri="{FF2B5EF4-FFF2-40B4-BE49-F238E27FC236}">
                    <a16:creationId xmlns:a16="http://schemas.microsoft.com/office/drawing/2014/main" xmlns="" id="{B87AB47B-CA3C-4D9D-8E91-DF5ACE956C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3264"/>
                <a:ext cx="280" cy="2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76</a:t>
                </a:r>
              </a:p>
            </p:txBody>
          </p:sp>
        </p:grpSp>
        <p:sp>
          <p:nvSpPr>
            <p:cNvPr id="60473" name="Text Box 79">
              <a:extLst>
                <a:ext uri="{FF2B5EF4-FFF2-40B4-BE49-F238E27FC236}">
                  <a16:creationId xmlns:a16="http://schemas.microsoft.com/office/drawing/2014/main" xmlns="" id="{E51D346F-BD58-44C1-B860-9322ECBC7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0" y="3756"/>
              <a:ext cx="280" cy="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65</a:t>
              </a:r>
            </a:p>
          </p:txBody>
        </p:sp>
        <p:sp>
          <p:nvSpPr>
            <p:cNvPr id="60474" name="Text Box 80">
              <a:extLst>
                <a:ext uri="{FF2B5EF4-FFF2-40B4-BE49-F238E27FC236}">
                  <a16:creationId xmlns:a16="http://schemas.microsoft.com/office/drawing/2014/main" xmlns="" id="{DF93F571-6F67-42F3-87AD-906753A314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2" y="3744"/>
              <a:ext cx="280" cy="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76</a:t>
              </a:r>
            </a:p>
          </p:txBody>
        </p:sp>
      </p:grpSp>
      <p:grpSp>
        <p:nvGrpSpPr>
          <p:cNvPr id="31" name="Group 81">
            <a:extLst>
              <a:ext uri="{FF2B5EF4-FFF2-40B4-BE49-F238E27FC236}">
                <a16:creationId xmlns:a16="http://schemas.microsoft.com/office/drawing/2014/main" xmlns="" id="{1C4DA0DD-109B-45F0-B494-B07F85055284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5614988"/>
            <a:ext cx="609600" cy="269875"/>
            <a:chOff x="1584" y="1152"/>
            <a:chExt cx="2064" cy="192"/>
          </a:xfrm>
        </p:grpSpPr>
        <p:sp>
          <p:nvSpPr>
            <p:cNvPr id="60469" name="Line 82">
              <a:extLst>
                <a:ext uri="{FF2B5EF4-FFF2-40B4-BE49-F238E27FC236}">
                  <a16:creationId xmlns:a16="http://schemas.microsoft.com/office/drawing/2014/main" xmlns="" id="{CB2A833D-A850-4060-A14E-1C5623BFA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344"/>
              <a:ext cx="206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70" name="Line 83">
              <a:extLst>
                <a:ext uri="{FF2B5EF4-FFF2-40B4-BE49-F238E27FC236}">
                  <a16:creationId xmlns:a16="http://schemas.microsoft.com/office/drawing/2014/main" xmlns="" id="{53D57E95-4783-4860-B076-88576E2491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1152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471" name="Line 84">
              <a:extLst>
                <a:ext uri="{FF2B5EF4-FFF2-40B4-BE49-F238E27FC236}">
                  <a16:creationId xmlns:a16="http://schemas.microsoft.com/office/drawing/2014/main" xmlns="" id="{9675FAF4-AE39-4FD0-AE52-3725380007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1152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5" name="Text Box 85">
            <a:extLst>
              <a:ext uri="{FF2B5EF4-FFF2-40B4-BE49-F238E27FC236}">
                <a16:creationId xmlns:a16="http://schemas.microsoft.com/office/drawing/2014/main" xmlns="" id="{D84FBEDB-103D-47AA-AF36-55ADF23A0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265738"/>
            <a:ext cx="4445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76</a:t>
            </a:r>
          </a:p>
        </p:txBody>
      </p:sp>
      <p:sp>
        <p:nvSpPr>
          <p:cNvPr id="86" name="Text Box 86">
            <a:extLst>
              <a:ext uri="{FF2B5EF4-FFF2-40B4-BE49-F238E27FC236}">
                <a16:creationId xmlns:a16="http://schemas.microsoft.com/office/drawing/2014/main" xmlns="" id="{31BC4BEA-C63D-4268-8E5F-FEB59F291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256213"/>
            <a:ext cx="444500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97</a:t>
            </a:r>
          </a:p>
        </p:txBody>
      </p:sp>
      <p:sp>
        <p:nvSpPr>
          <p:cNvPr id="87" name="Text Box 87">
            <a:extLst>
              <a:ext uri="{FF2B5EF4-FFF2-40B4-BE49-F238E27FC236}">
                <a16:creationId xmlns:a16="http://schemas.microsoft.com/office/drawing/2014/main" xmlns="" id="{606C0ADB-CAEB-4599-8105-5B689B876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" y="5888038"/>
            <a:ext cx="12176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排序结束</a:t>
            </a:r>
          </a:p>
        </p:txBody>
      </p:sp>
      <p:grpSp>
        <p:nvGrpSpPr>
          <p:cNvPr id="60485" name="Group 88">
            <a:extLst>
              <a:ext uri="{FF2B5EF4-FFF2-40B4-BE49-F238E27FC236}">
                <a16:creationId xmlns:a16="http://schemas.microsoft.com/office/drawing/2014/main" xmlns="" id="{7B89E83B-E10A-4CA1-9987-73244ED60BEF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5888038"/>
            <a:ext cx="5378450" cy="468312"/>
            <a:chOff x="1488" y="3456"/>
            <a:chExt cx="3388" cy="295"/>
          </a:xfrm>
        </p:grpSpPr>
        <p:grpSp>
          <p:nvGrpSpPr>
            <p:cNvPr id="60456" name="Group 89">
              <a:extLst>
                <a:ext uri="{FF2B5EF4-FFF2-40B4-BE49-F238E27FC236}">
                  <a16:creationId xmlns:a16="http://schemas.microsoft.com/office/drawing/2014/main" xmlns="" id="{D8213680-B9B3-48BF-B6EA-32DB1EDED6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456"/>
              <a:ext cx="3388" cy="295"/>
              <a:chOff x="1488" y="3744"/>
              <a:chExt cx="3388" cy="295"/>
            </a:xfrm>
          </p:grpSpPr>
          <p:grpSp>
            <p:nvGrpSpPr>
              <p:cNvPr id="60459" name="Group 90">
                <a:extLst>
                  <a:ext uri="{FF2B5EF4-FFF2-40B4-BE49-F238E27FC236}">
                    <a16:creationId xmlns:a16="http://schemas.microsoft.com/office/drawing/2014/main" xmlns="" id="{D58D52D5-2E68-40D4-A8C0-2BE738A142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3744"/>
                <a:ext cx="3388" cy="295"/>
                <a:chOff x="1492" y="3264"/>
                <a:chExt cx="3388" cy="295"/>
              </a:xfrm>
            </p:grpSpPr>
            <p:grpSp>
              <p:nvGrpSpPr>
                <p:cNvPr id="60462" name="Group 91">
                  <a:extLst>
                    <a:ext uri="{FF2B5EF4-FFF2-40B4-BE49-F238E27FC236}">
                      <a16:creationId xmlns:a16="http://schemas.microsoft.com/office/drawing/2014/main" xmlns="" id="{FDCCE446-6AC1-46DF-97B1-E880C6BDBED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92" y="3282"/>
                  <a:ext cx="3388" cy="277"/>
                  <a:chOff x="1492" y="3282"/>
                  <a:chExt cx="3388" cy="277"/>
                </a:xfrm>
              </p:grpSpPr>
              <p:grpSp>
                <p:nvGrpSpPr>
                  <p:cNvPr id="60464" name="Group 92">
                    <a:extLst>
                      <a:ext uri="{FF2B5EF4-FFF2-40B4-BE49-F238E27FC236}">
                        <a16:creationId xmlns:a16="http://schemas.microsoft.com/office/drawing/2014/main" xmlns="" id="{76C69B0B-B90B-47CA-A4E8-FCAF1472CF7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92" y="3282"/>
                    <a:ext cx="3388" cy="271"/>
                    <a:chOff x="1468" y="2832"/>
                    <a:chExt cx="3388" cy="271"/>
                  </a:xfrm>
                </p:grpSpPr>
                <p:sp>
                  <p:nvSpPr>
                    <p:cNvPr id="60467" name="Text Box 93">
                      <a:extLst>
                        <a:ext uri="{FF2B5EF4-FFF2-40B4-BE49-F238E27FC236}">
                          <a16:creationId xmlns:a16="http://schemas.microsoft.com/office/drawing/2014/main" xmlns="" id="{7C15797C-D143-4121-924F-104C4FE2C87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468" y="2832"/>
                      <a:ext cx="3388" cy="27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 eaLnBrk="0" hangingPunct="0">
                        <a:defRPr sz="3200">
                          <a:solidFill>
                            <a:srgbClr val="010103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defRPr sz="3200">
                          <a:solidFill>
                            <a:srgbClr val="010103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2pPr>
                      <a:lvl3pPr marL="1143000" indent="-228600" eaLnBrk="0" hangingPunct="0">
                        <a:defRPr sz="3200">
                          <a:solidFill>
                            <a:srgbClr val="010103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3pPr>
                      <a:lvl4pPr marL="1600200" indent="-228600" eaLnBrk="0" hangingPunct="0">
                        <a:defRPr sz="3200">
                          <a:solidFill>
                            <a:srgbClr val="010103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4pPr>
                      <a:lvl5pPr marL="2057400" indent="-228600" eaLnBrk="0" hangingPunct="0">
                        <a:defRPr sz="3200">
                          <a:solidFill>
                            <a:srgbClr val="010103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3200">
                          <a:solidFill>
                            <a:srgbClr val="010103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3200">
                          <a:solidFill>
                            <a:srgbClr val="010103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3200">
                          <a:solidFill>
                            <a:srgbClr val="010103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660066"/>
                        </a:buClr>
                        <a:buSzPct val="70000"/>
                        <a:buFont typeface="Wingdings" panose="05000000000000000000" pitchFamily="2" charset="2"/>
                        <a:buChar char="q"/>
                        <a:defRPr sz="3200">
                          <a:solidFill>
                            <a:srgbClr val="010103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9pPr>
                    </a:lstStyle>
                    <a:p>
                      <a:pPr eaLnBrk="1" hangingPunct="1"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>
                          <a:solidFill>
                            <a:schemeClr val="folHlink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13    27   38   49</a:t>
                      </a:r>
                      <a:r>
                        <a:rPr lang="en-US" altLang="zh-CN" sz="2000" b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   76   97   65 (    )</a:t>
                      </a:r>
                    </a:p>
                  </p:txBody>
                </p:sp>
                <p:sp>
                  <p:nvSpPr>
                    <p:cNvPr id="60468" name="Line 94">
                      <a:extLst>
                        <a:ext uri="{FF2B5EF4-FFF2-40B4-BE49-F238E27FC236}">
                          <a16:creationId xmlns:a16="http://schemas.microsoft.com/office/drawing/2014/main" xmlns="" id="{CEE3DD0F-7014-44E2-ACBE-1117E5BB980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64" y="2880"/>
                      <a:ext cx="14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0465" name="Text Box 95">
                    <a:extLst>
                      <a:ext uri="{FF2B5EF4-FFF2-40B4-BE49-F238E27FC236}">
                        <a16:creationId xmlns:a16="http://schemas.microsoft.com/office/drawing/2014/main" xmlns="" id="{7619109F-682A-4A49-BFEB-10BDAB4CCD8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16" y="3288"/>
                    <a:ext cx="280" cy="27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 sz="3200">
                        <a:solidFill>
                          <a:srgbClr val="010103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1pPr>
                    <a:lvl2pPr marL="742950" indent="-285750" eaLnBrk="0" hangingPunct="0">
                      <a:defRPr sz="3200">
                        <a:solidFill>
                          <a:srgbClr val="010103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2pPr>
                    <a:lvl3pPr marL="1143000" indent="-228600" eaLnBrk="0" hangingPunct="0">
                      <a:defRPr sz="3200">
                        <a:solidFill>
                          <a:srgbClr val="010103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3pPr>
                    <a:lvl4pPr marL="1600200" indent="-228600" eaLnBrk="0" hangingPunct="0">
                      <a:defRPr sz="3200">
                        <a:solidFill>
                          <a:srgbClr val="010103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4pPr>
                    <a:lvl5pPr marL="2057400" indent="-228600" eaLnBrk="0" hangingPunct="0">
                      <a:defRPr sz="3200">
                        <a:solidFill>
                          <a:srgbClr val="010103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5pPr>
                    <a:lvl6pPr marL="2514600" indent="-228600" eaLnBrk="0" fontAlgn="base" hangingPunct="0">
                      <a:lnSpc>
                        <a:spcPct val="110000"/>
                      </a:lnSpc>
                      <a:spcBef>
                        <a:spcPct val="10000"/>
                      </a:spcBef>
                      <a:spcAft>
                        <a:spcPct val="0"/>
                      </a:spcAft>
                      <a:buClr>
                        <a:srgbClr val="660066"/>
                      </a:buClr>
                      <a:buSzPct val="70000"/>
                      <a:buFont typeface="Wingdings" panose="05000000000000000000" pitchFamily="2" charset="2"/>
                      <a:buChar char="q"/>
                      <a:defRPr sz="3200">
                        <a:solidFill>
                          <a:srgbClr val="010103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6pPr>
                    <a:lvl7pPr marL="2971800" indent="-228600" eaLnBrk="0" fontAlgn="base" hangingPunct="0">
                      <a:lnSpc>
                        <a:spcPct val="110000"/>
                      </a:lnSpc>
                      <a:spcBef>
                        <a:spcPct val="10000"/>
                      </a:spcBef>
                      <a:spcAft>
                        <a:spcPct val="0"/>
                      </a:spcAft>
                      <a:buClr>
                        <a:srgbClr val="660066"/>
                      </a:buClr>
                      <a:buSzPct val="70000"/>
                      <a:buFont typeface="Wingdings" panose="05000000000000000000" pitchFamily="2" charset="2"/>
                      <a:buChar char="q"/>
                      <a:defRPr sz="3200">
                        <a:solidFill>
                          <a:srgbClr val="010103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7pPr>
                    <a:lvl8pPr marL="3429000" indent="-228600" eaLnBrk="0" fontAlgn="base" hangingPunct="0">
                      <a:lnSpc>
                        <a:spcPct val="110000"/>
                      </a:lnSpc>
                      <a:spcBef>
                        <a:spcPct val="10000"/>
                      </a:spcBef>
                      <a:spcAft>
                        <a:spcPct val="0"/>
                      </a:spcAft>
                      <a:buClr>
                        <a:srgbClr val="660066"/>
                      </a:buClr>
                      <a:buSzPct val="70000"/>
                      <a:buFont typeface="Wingdings" panose="05000000000000000000" pitchFamily="2" charset="2"/>
                      <a:buChar char="q"/>
                      <a:defRPr sz="3200">
                        <a:solidFill>
                          <a:srgbClr val="010103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8pPr>
                    <a:lvl9pPr marL="3886200" indent="-228600" eaLnBrk="0" fontAlgn="base" hangingPunct="0">
                      <a:lnSpc>
                        <a:spcPct val="110000"/>
                      </a:lnSpc>
                      <a:spcBef>
                        <a:spcPct val="10000"/>
                      </a:spcBef>
                      <a:spcAft>
                        <a:spcPct val="0"/>
                      </a:spcAft>
                      <a:buClr>
                        <a:srgbClr val="660066"/>
                      </a:buClr>
                      <a:buSzPct val="70000"/>
                      <a:buFont typeface="Wingdings" panose="05000000000000000000" pitchFamily="2" charset="2"/>
                      <a:buChar char="q"/>
                      <a:defRPr sz="3200">
                        <a:solidFill>
                          <a:srgbClr val="010103"/>
                        </a:solidFill>
                        <a:latin typeface="Times New Roman" panose="02020603050405020304" pitchFamily="18" charset="0"/>
                        <a:ea typeface="楷体_GB2312" pitchFamily="49" charset="-122"/>
                      </a:defRPr>
                    </a:lvl9pPr>
                  </a:lstStyle>
                  <a:p>
                    <a:pPr eaLnBrk="1" hangingPunct="1">
                      <a:buFont typeface="Wingdings" panose="05000000000000000000" pitchFamily="2" charset="2"/>
                      <a:buNone/>
                    </a:pPr>
                    <a:r>
                      <a:rPr lang="en-US" altLang="zh-CN" sz="2000" b="1">
                        <a:solidFill>
                          <a:schemeClr val="folHlink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49</a:t>
                    </a:r>
                  </a:p>
                </p:txBody>
              </p:sp>
              <p:sp>
                <p:nvSpPr>
                  <p:cNvPr id="60466" name="Line 96">
                    <a:extLst>
                      <a:ext uri="{FF2B5EF4-FFF2-40B4-BE49-F238E27FC236}">
                        <a16:creationId xmlns:a16="http://schemas.microsoft.com/office/drawing/2014/main" xmlns="" id="{43907DD2-CD3E-41B6-AEF3-703F90405C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82" y="3318"/>
                    <a:ext cx="14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folHlink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0463" name="Text Box 97">
                  <a:extLst>
                    <a:ext uri="{FF2B5EF4-FFF2-40B4-BE49-F238E27FC236}">
                      <a16:creationId xmlns:a16="http://schemas.microsoft.com/office/drawing/2014/main" xmlns="" id="{BFD13FFD-9F5F-4551-82C9-A89671EAE1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6" y="3264"/>
                  <a:ext cx="280" cy="27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3200">
                      <a:solidFill>
                        <a:srgbClr val="010103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sz="3200">
                      <a:solidFill>
                        <a:srgbClr val="010103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sz="3200">
                      <a:solidFill>
                        <a:srgbClr val="010103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sz="3200">
                      <a:solidFill>
                        <a:srgbClr val="010103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sz="3200">
                      <a:solidFill>
                        <a:srgbClr val="010103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eaLnBrk="0" fontAlgn="base" hangingPunct="0">
                    <a:lnSpc>
                      <a:spcPct val="11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660066"/>
                    </a:buClr>
                    <a:buSzPct val="70000"/>
                    <a:buFont typeface="Wingdings" panose="05000000000000000000" pitchFamily="2" charset="2"/>
                    <a:buChar char="q"/>
                    <a:defRPr sz="3200">
                      <a:solidFill>
                        <a:srgbClr val="010103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eaLnBrk="0" fontAlgn="base" hangingPunct="0">
                    <a:lnSpc>
                      <a:spcPct val="11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660066"/>
                    </a:buClr>
                    <a:buSzPct val="70000"/>
                    <a:buFont typeface="Wingdings" panose="05000000000000000000" pitchFamily="2" charset="2"/>
                    <a:buChar char="q"/>
                    <a:defRPr sz="3200">
                      <a:solidFill>
                        <a:srgbClr val="010103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eaLnBrk="0" fontAlgn="base" hangingPunct="0">
                    <a:lnSpc>
                      <a:spcPct val="11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660066"/>
                    </a:buClr>
                    <a:buSzPct val="70000"/>
                    <a:buFont typeface="Wingdings" panose="05000000000000000000" pitchFamily="2" charset="2"/>
                    <a:buChar char="q"/>
                    <a:defRPr sz="3200">
                      <a:solidFill>
                        <a:srgbClr val="010103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eaLnBrk="0" fontAlgn="base" hangingPunct="0">
                    <a:lnSpc>
                      <a:spcPct val="110000"/>
                    </a:lnSpc>
                    <a:spcBef>
                      <a:spcPct val="10000"/>
                    </a:spcBef>
                    <a:spcAft>
                      <a:spcPct val="0"/>
                    </a:spcAft>
                    <a:buClr>
                      <a:srgbClr val="660066"/>
                    </a:buClr>
                    <a:buSzPct val="70000"/>
                    <a:buFont typeface="Wingdings" panose="05000000000000000000" pitchFamily="2" charset="2"/>
                    <a:buChar char="q"/>
                    <a:defRPr sz="3200">
                      <a:solidFill>
                        <a:srgbClr val="010103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buFont typeface="Wingdings" panose="05000000000000000000" pitchFamily="2" charset="2"/>
                    <a:buNone/>
                  </a:pPr>
                  <a:r>
                    <a:rPr lang="en-US" altLang="zh-CN" sz="20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76</a:t>
                  </a:r>
                </a:p>
              </p:txBody>
            </p:sp>
          </p:grpSp>
          <p:sp>
            <p:nvSpPr>
              <p:cNvPr id="60460" name="Text Box 98">
                <a:extLst>
                  <a:ext uri="{FF2B5EF4-FFF2-40B4-BE49-F238E27FC236}">
                    <a16:creationId xmlns:a16="http://schemas.microsoft.com/office/drawing/2014/main" xmlns="" id="{2951CD56-47B8-49E8-946D-4B9F8328EB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0" y="3756"/>
                <a:ext cx="280" cy="2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76</a:t>
                </a:r>
              </a:p>
            </p:txBody>
          </p:sp>
          <p:sp>
            <p:nvSpPr>
              <p:cNvPr id="60461" name="Text Box 99">
                <a:extLst>
                  <a:ext uri="{FF2B5EF4-FFF2-40B4-BE49-F238E27FC236}">
                    <a16:creationId xmlns:a16="http://schemas.microsoft.com/office/drawing/2014/main" xmlns="" id="{8DD3554E-48B0-46B6-9A00-85A8E25863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2" y="3744"/>
                <a:ext cx="280" cy="2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97</a:t>
                </a:r>
              </a:p>
            </p:txBody>
          </p:sp>
        </p:grpSp>
        <p:sp>
          <p:nvSpPr>
            <p:cNvPr id="60457" name="Text Box 100">
              <a:extLst>
                <a:ext uri="{FF2B5EF4-FFF2-40B4-BE49-F238E27FC236}">
                  <a16:creationId xmlns:a16="http://schemas.microsoft.com/office/drawing/2014/main" xmlns="" id="{AAC130FE-E834-43FC-9D89-826671121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466"/>
              <a:ext cx="280" cy="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65</a:t>
              </a:r>
            </a:p>
          </p:txBody>
        </p:sp>
        <p:sp>
          <p:nvSpPr>
            <p:cNvPr id="60458" name="Text Box 101">
              <a:extLst>
                <a:ext uri="{FF2B5EF4-FFF2-40B4-BE49-F238E27FC236}">
                  <a16:creationId xmlns:a16="http://schemas.microsoft.com/office/drawing/2014/main" xmlns="" id="{79BAADCF-6A77-43F1-BD54-D2D194D9A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3472"/>
              <a:ext cx="280" cy="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76</a:t>
              </a:r>
            </a:p>
          </p:txBody>
        </p:sp>
      </p:grpSp>
      <p:sp>
        <p:nvSpPr>
          <p:cNvPr id="102" name="AutoShape 102">
            <a:extLst>
              <a:ext uri="{FF2B5EF4-FFF2-40B4-BE49-F238E27FC236}">
                <a16:creationId xmlns:a16="http://schemas.microsoft.com/office/drawing/2014/main" xmlns="" id="{CF83962C-4A00-4EFE-9FBE-C0188BEDE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1750"/>
            <a:ext cx="2286000" cy="1066800"/>
          </a:xfrm>
          <a:prstGeom prst="flowChartConnector">
            <a:avLst/>
          </a:prstGeom>
          <a:solidFill>
            <a:srgbClr val="FFFFE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2">
              <a:schemeClr val="bg2"/>
            </a:prstShdw>
          </a:effec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000" b="1">
                <a:latin typeface="Tahoma" panose="020B0604030504040204" pitchFamily="34" charset="0"/>
                <a:ea typeface="黑体" panose="02010609060101010101" pitchFamily="49" charset="-122"/>
              </a:rPr>
              <a:t>稳定的排序方法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4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6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0" grpId="0" animBg="1" autoUpdateAnimBg="0"/>
      <p:bldP spid="11" grpId="0" animBg="1" autoUpdateAnimBg="0"/>
      <p:bldP spid="12" grpId="0" build="p" autoUpdateAnimBg="0"/>
      <p:bldP spid="13" grpId="0" animBg="1" autoUpdateAnimBg="0"/>
      <p:bldP spid="14" grpId="0" animBg="1" autoUpdateAnimBg="0"/>
      <p:bldP spid="15" grpId="0" build="p" autoUpdateAnimBg="0"/>
      <p:bldP spid="16" grpId="0" build="p" autoUpdateAnimBg="0"/>
      <p:bldP spid="17" grpId="0" build="p" autoUpdateAnimBg="0"/>
      <p:bldP spid="18" grpId="0" build="p" autoUpdateAnimBg="0"/>
      <p:bldP spid="34" grpId="0" animBg="1" autoUpdateAnimBg="0"/>
      <p:bldP spid="35" grpId="0" animBg="1" autoUpdateAnimBg="0"/>
      <p:bldP spid="43" grpId="0" animBg="1" autoUpdateAnimBg="0"/>
      <p:bldP spid="44" grpId="0" animBg="1" autoUpdateAnimBg="0"/>
      <p:bldP spid="55" grpId="0" animBg="1" autoUpdateAnimBg="0"/>
      <p:bldP spid="68" grpId="0" animBg="1" autoUpdateAnimBg="0"/>
      <p:bldP spid="69" grpId="0" animBg="1" autoUpdateAnimBg="0"/>
      <p:bldP spid="85" grpId="0" animBg="1" autoUpdateAnimBg="0"/>
      <p:bldP spid="86" grpId="0" animBg="1" autoUpdateAnimBg="0"/>
      <p:bldP spid="87" grpId="0" build="p" autoUpdateAnimBg="0"/>
      <p:bldP spid="102" grpId="0" build="p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xmlns="" id="{AFDE001E-15CC-4701-BE4F-7E9ABCA4D5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堆排序                                                      简单选择排序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BEEE7793-68FC-4011-8F95-E5AAEF843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63613"/>
            <a:ext cx="5211683" cy="533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6600"/>
                </a:solidFill>
              </a:rPr>
              <a:t>简单选择排序</a:t>
            </a:r>
            <a:r>
              <a:rPr lang="zh-CN" altLang="en-US" sz="2800" b="1" dirty="0"/>
              <a:t>的算法描述如下：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947AE900-62E4-4B4F-881B-679A8F87C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484313"/>
            <a:ext cx="7100021" cy="492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/>
              <a:t>void</a:t>
            </a:r>
            <a:r>
              <a:rPr lang="en-US" altLang="zh-CN" dirty="0"/>
              <a:t> </a:t>
            </a:r>
            <a:r>
              <a:rPr lang="en-US" altLang="zh-CN" dirty="0" err="1"/>
              <a:t>SelectSort</a:t>
            </a:r>
            <a:r>
              <a:rPr lang="en-US" altLang="zh-CN" dirty="0"/>
              <a:t> (Elem R[], </a:t>
            </a:r>
            <a:r>
              <a:rPr lang="en-US" altLang="zh-CN" b="1" dirty="0"/>
              <a:t>int</a:t>
            </a:r>
            <a:r>
              <a:rPr lang="en-US" altLang="zh-CN" dirty="0"/>
              <a:t> n ) </a:t>
            </a:r>
            <a:r>
              <a:rPr lang="en-US" altLang="zh-CN" b="1" dirty="0"/>
              <a:t>{</a:t>
            </a:r>
            <a:endParaRPr lang="en-US" altLang="zh-CN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</a:t>
            </a:r>
            <a:r>
              <a:rPr lang="en-US" altLang="zh-CN" b="1" dirty="0"/>
              <a:t>// </a:t>
            </a:r>
            <a:r>
              <a:rPr lang="zh-CN" altLang="en-US" sz="2800" b="1" dirty="0"/>
              <a:t>对记录序列</a:t>
            </a:r>
            <a:r>
              <a:rPr lang="en-US" altLang="zh-CN" sz="2800" b="1" dirty="0"/>
              <a:t>R[1..n]</a:t>
            </a:r>
            <a:r>
              <a:rPr lang="zh-CN" altLang="en-US" sz="2800" b="1" dirty="0"/>
              <a:t>作简单选择排序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  </a:t>
            </a:r>
            <a:r>
              <a:rPr lang="en-US" altLang="zh-CN" b="1" dirty="0"/>
              <a:t>for</a:t>
            </a:r>
            <a:r>
              <a:rPr lang="en-US" altLang="zh-CN" dirty="0"/>
              <a:t> (</a:t>
            </a:r>
            <a:r>
              <a:rPr lang="en-US" altLang="zh-CN" dirty="0" err="1"/>
              <a:t>i</a:t>
            </a:r>
            <a:r>
              <a:rPr lang="en-US" altLang="zh-CN" dirty="0"/>
              <a:t>=1; </a:t>
            </a:r>
            <a:r>
              <a:rPr lang="en-US" altLang="zh-CN" dirty="0" err="1"/>
              <a:t>i</a:t>
            </a:r>
            <a:r>
              <a:rPr lang="en-US" altLang="zh-CN" dirty="0"/>
              <a:t>&lt;n; </a:t>
            </a:r>
            <a:r>
              <a:rPr lang="en-US" altLang="zh-CN" b="1" dirty="0"/>
              <a:t>++</a:t>
            </a:r>
            <a:r>
              <a:rPr lang="en-US" altLang="zh-CN" dirty="0" err="1"/>
              <a:t>i</a:t>
            </a:r>
            <a:r>
              <a:rPr lang="en-US" altLang="zh-CN" dirty="0"/>
              <a:t>) </a:t>
            </a:r>
            <a:r>
              <a:rPr lang="en-US" altLang="zh-CN" b="1" dirty="0"/>
              <a:t>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/>
              <a:t>      </a:t>
            </a:r>
            <a:r>
              <a:rPr lang="en-US" altLang="zh-CN" dirty="0"/>
              <a:t>         </a:t>
            </a:r>
            <a:r>
              <a:rPr lang="en-US" altLang="zh-CN" b="1" dirty="0"/>
              <a:t>// </a:t>
            </a:r>
            <a:r>
              <a:rPr lang="zh-CN" altLang="en-US" sz="2800" b="1" dirty="0"/>
              <a:t>选择第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小的记录，并交换到</a:t>
            </a:r>
            <a:r>
              <a:rPr lang="en-US" altLang="zh-CN" sz="2800" b="1" dirty="0" err="1"/>
              <a:t>i</a:t>
            </a:r>
            <a:r>
              <a:rPr lang="zh-CN" altLang="en-US" sz="2800" b="1" dirty="0"/>
              <a:t>位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b="1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  </a:t>
            </a:r>
            <a:r>
              <a:rPr lang="en-US" altLang="zh-CN" b="1" dirty="0"/>
              <a:t>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/>
              <a:t>}</a:t>
            </a:r>
            <a:r>
              <a:rPr lang="en-US" altLang="zh-CN" dirty="0"/>
              <a:t> // </a:t>
            </a:r>
            <a:r>
              <a:rPr lang="en-US" altLang="zh-CN" dirty="0" err="1"/>
              <a:t>SelectSort</a:t>
            </a:r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663AAD97-A25F-46A0-A599-749ED57C3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113" y="3648075"/>
            <a:ext cx="6906058" cy="113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38517"/>
                </a:solidFill>
              </a:rPr>
              <a:t>j = </a:t>
            </a:r>
            <a:r>
              <a:rPr lang="en-US" altLang="zh-CN" dirty="0" err="1">
                <a:solidFill>
                  <a:srgbClr val="F38517"/>
                </a:solidFill>
              </a:rPr>
              <a:t>SelectMinKey</a:t>
            </a:r>
            <a:r>
              <a:rPr lang="en-US" altLang="zh-CN" dirty="0">
                <a:solidFill>
                  <a:srgbClr val="F38517"/>
                </a:solidFill>
              </a:rPr>
              <a:t>(R, </a:t>
            </a:r>
            <a:r>
              <a:rPr lang="en-US" altLang="zh-CN" dirty="0" err="1">
                <a:solidFill>
                  <a:srgbClr val="F38517"/>
                </a:solidFill>
              </a:rPr>
              <a:t>i</a:t>
            </a:r>
            <a:r>
              <a:rPr lang="en-US" altLang="zh-CN" dirty="0">
                <a:solidFill>
                  <a:srgbClr val="F38517"/>
                </a:solidFill>
              </a:rPr>
              <a:t>);</a:t>
            </a:r>
            <a:r>
              <a:rPr lang="en-US" altLang="zh-CN" dirty="0"/>
              <a:t>      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     </a:t>
            </a:r>
            <a:r>
              <a:rPr lang="en-US" altLang="zh-CN" b="1" dirty="0"/>
              <a:t>// </a:t>
            </a:r>
            <a:r>
              <a:rPr lang="zh-CN" altLang="en-US" sz="2800" b="1" dirty="0"/>
              <a:t>在 </a:t>
            </a:r>
            <a:r>
              <a:rPr lang="en-US" altLang="zh-CN" sz="2800" b="1" dirty="0"/>
              <a:t>R[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..n] </a:t>
            </a:r>
            <a:r>
              <a:rPr lang="zh-CN" altLang="en-US" sz="2800" b="1" dirty="0"/>
              <a:t>中选择关键字最小的记录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186B6A95-DAD6-44F8-BFE0-8E56FD018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735513"/>
            <a:ext cx="5256567" cy="113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840C26"/>
                </a:solidFill>
              </a:rPr>
              <a:t>if</a:t>
            </a:r>
            <a:r>
              <a:rPr lang="en-US" altLang="zh-CN" dirty="0">
                <a:solidFill>
                  <a:srgbClr val="840C26"/>
                </a:solidFill>
              </a:rPr>
              <a:t> (</a:t>
            </a:r>
            <a:r>
              <a:rPr lang="en-US" altLang="zh-CN" dirty="0" err="1">
                <a:solidFill>
                  <a:srgbClr val="840C26"/>
                </a:solidFill>
              </a:rPr>
              <a:t>i</a:t>
            </a:r>
            <a:r>
              <a:rPr lang="en-US" altLang="zh-CN" b="1" dirty="0">
                <a:solidFill>
                  <a:srgbClr val="840C26"/>
                </a:solidFill>
              </a:rPr>
              <a:t>!=</a:t>
            </a:r>
            <a:r>
              <a:rPr lang="en-US" altLang="zh-CN" dirty="0">
                <a:solidFill>
                  <a:srgbClr val="840C26"/>
                </a:solidFill>
              </a:rPr>
              <a:t>j)  R[</a:t>
            </a:r>
            <a:r>
              <a:rPr lang="en-US" altLang="zh-CN" dirty="0" err="1">
                <a:solidFill>
                  <a:srgbClr val="840C26"/>
                </a:solidFill>
              </a:rPr>
              <a:t>i</a:t>
            </a:r>
            <a:r>
              <a:rPr lang="en-US" altLang="zh-CN" dirty="0">
                <a:solidFill>
                  <a:srgbClr val="840C26"/>
                </a:solidFill>
              </a:rPr>
              <a:t>]</a:t>
            </a:r>
            <a:r>
              <a:rPr lang="en-US" altLang="zh-CN" b="1" dirty="0">
                <a:solidFill>
                  <a:srgbClr val="840C26"/>
                </a:solidFill>
              </a:rPr>
              <a:t>←→</a:t>
            </a:r>
            <a:r>
              <a:rPr lang="en-US" altLang="zh-CN" dirty="0">
                <a:solidFill>
                  <a:srgbClr val="840C26"/>
                </a:solidFill>
              </a:rPr>
              <a:t>R[j];</a:t>
            </a:r>
            <a:endParaRPr lang="en-US" altLang="zh-CN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               </a:t>
            </a:r>
            <a:r>
              <a:rPr lang="en-US" altLang="zh-CN" b="1" dirty="0"/>
              <a:t>// </a:t>
            </a:r>
            <a:r>
              <a:rPr lang="zh-CN" altLang="en-US" sz="2800" b="1" dirty="0"/>
              <a:t>与第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个记录交换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xmlns="" id="{0A62CD9A-9018-4168-8A26-BCDE1E3E35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堆排序                                                      简单选择排序</a:t>
            </a:r>
          </a:p>
        </p:txBody>
      </p:sp>
      <p:sp>
        <p:nvSpPr>
          <p:cNvPr id="3" name="Rectangle 1027">
            <a:extLst>
              <a:ext uri="{FF2B5EF4-FFF2-40B4-BE49-F238E27FC236}">
                <a16:creationId xmlns:a16="http://schemas.microsoft.com/office/drawing/2014/main" xmlns="" id="{172E033A-C687-4D66-8D9E-52AE2C997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995363"/>
            <a:ext cx="7793038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+mj-lt"/>
              </a:rPr>
              <a:t>简单选择排序算法 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</a:rPr>
              <a:t>10.9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xmlns="" id="{086B7F0F-F672-47A9-844E-E131DB642B8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54025" y="1443038"/>
            <a:ext cx="8342313" cy="493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010103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void </a:t>
            </a:r>
            <a:r>
              <a:rPr lang="en-US" altLang="zh-CN" sz="2600" b="1" kern="0" dirty="0" err="1">
                <a:solidFill>
                  <a:srgbClr val="000000"/>
                </a:solidFill>
                <a:latin typeface="+mj-lt"/>
                <a:ea typeface="黑体" pitchFamily="49" charset="-122"/>
              </a:rPr>
              <a:t>SelectSort</a:t>
            </a: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 (</a:t>
            </a:r>
            <a:r>
              <a:rPr lang="en-US" altLang="zh-CN" sz="2600" b="1" kern="0" dirty="0" err="1">
                <a:solidFill>
                  <a:srgbClr val="000000"/>
                </a:solidFill>
                <a:latin typeface="+mj-lt"/>
                <a:ea typeface="黑体" pitchFamily="49" charset="-122"/>
              </a:rPr>
              <a:t>SqList</a:t>
            </a: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 &amp;L){</a:t>
            </a:r>
            <a:r>
              <a:rPr lang="en-US" altLang="zh-CN" sz="26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  <a:t/>
            </a:r>
            <a:br>
              <a:rPr lang="en-US" altLang="zh-CN" sz="26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</a:br>
            <a:r>
              <a:rPr lang="zh-CN" altLang="en-US" sz="26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  <a:t>　</a:t>
            </a:r>
            <a:r>
              <a:rPr lang="en-US" altLang="zh-CN" sz="26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// </a:t>
            </a:r>
            <a:r>
              <a:rPr lang="zh-CN" altLang="en-US" sz="26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对顺序表</a:t>
            </a:r>
            <a:r>
              <a:rPr lang="en-US" altLang="zh-CN" sz="26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L</a:t>
            </a:r>
            <a:r>
              <a:rPr lang="zh-CN" altLang="en-US" sz="26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作简单选择排序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010103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6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  <a:t>	</a:t>
            </a:r>
            <a:r>
              <a:rPr lang="en-US" altLang="zh-CN" sz="2600" b="1" kern="0" dirty="0">
                <a:solidFill>
                  <a:schemeClr val="folHlink"/>
                </a:solidFill>
                <a:latin typeface="+mj-lt"/>
                <a:ea typeface="黑体" pitchFamily="49" charset="-122"/>
              </a:rPr>
              <a:t>for (</a:t>
            </a:r>
            <a:r>
              <a:rPr lang="en-US" altLang="zh-CN" sz="2600" b="1" kern="0" dirty="0" err="1">
                <a:solidFill>
                  <a:schemeClr val="folHlink"/>
                </a:solidFill>
                <a:latin typeface="+mj-lt"/>
                <a:ea typeface="黑体" pitchFamily="49" charset="-122"/>
              </a:rPr>
              <a:t>i</a:t>
            </a:r>
            <a:r>
              <a:rPr lang="en-US" altLang="zh-CN" sz="2600" b="1" kern="0" dirty="0">
                <a:solidFill>
                  <a:schemeClr val="folHlink"/>
                </a:solidFill>
                <a:latin typeface="+mj-lt"/>
                <a:ea typeface="黑体" pitchFamily="49" charset="-122"/>
              </a:rPr>
              <a:t>=1; </a:t>
            </a:r>
            <a:r>
              <a:rPr lang="en-US" altLang="zh-CN" sz="2600" b="1" kern="0" dirty="0" err="1">
                <a:solidFill>
                  <a:schemeClr val="folHlink"/>
                </a:solidFill>
                <a:latin typeface="+mj-lt"/>
                <a:ea typeface="黑体" pitchFamily="49" charset="-122"/>
              </a:rPr>
              <a:t>i</a:t>
            </a:r>
            <a:r>
              <a:rPr lang="en-US" altLang="zh-CN" sz="2600" b="1" kern="0" dirty="0">
                <a:solidFill>
                  <a:schemeClr val="folHlink"/>
                </a:solidFill>
                <a:latin typeface="+mj-lt"/>
                <a:ea typeface="黑体" pitchFamily="49" charset="-122"/>
              </a:rPr>
              <a:t>&lt;</a:t>
            </a:r>
            <a:r>
              <a:rPr lang="en-US" altLang="zh-CN" sz="2600" b="1" kern="0" dirty="0" err="1">
                <a:solidFill>
                  <a:schemeClr val="folHlink"/>
                </a:solidFill>
                <a:latin typeface="+mj-lt"/>
                <a:ea typeface="黑体" pitchFamily="49" charset="-122"/>
              </a:rPr>
              <a:t>L.length</a:t>
            </a:r>
            <a:r>
              <a:rPr lang="en-US" altLang="zh-CN" sz="2600" b="1" kern="0" dirty="0">
                <a:solidFill>
                  <a:schemeClr val="folHlink"/>
                </a:solidFill>
                <a:latin typeface="+mj-lt"/>
                <a:ea typeface="黑体" pitchFamily="49" charset="-122"/>
              </a:rPr>
              <a:t>; ++</a:t>
            </a:r>
            <a:r>
              <a:rPr lang="en-US" altLang="zh-CN" sz="2600" b="1" kern="0" dirty="0" err="1">
                <a:solidFill>
                  <a:schemeClr val="folHlink"/>
                </a:solidFill>
                <a:latin typeface="+mj-lt"/>
                <a:ea typeface="黑体" pitchFamily="49" charset="-122"/>
              </a:rPr>
              <a:t>i</a:t>
            </a:r>
            <a:r>
              <a:rPr lang="en-US" altLang="zh-CN" sz="2600" b="1" kern="0" dirty="0">
                <a:solidFill>
                  <a:schemeClr val="folHlink"/>
                </a:solidFill>
                <a:latin typeface="+mj-lt"/>
                <a:ea typeface="黑体" pitchFamily="49" charset="-122"/>
              </a:rPr>
              <a:t>) {</a:t>
            </a:r>
            <a:r>
              <a:rPr lang="en-US" altLang="zh-CN" sz="26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  <a:t> </a:t>
            </a:r>
            <a:br>
              <a:rPr lang="en-US" altLang="zh-CN" sz="26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</a:br>
            <a:r>
              <a:rPr lang="en-US" altLang="zh-CN" sz="26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  <a:t>                </a:t>
            </a:r>
            <a:r>
              <a:rPr lang="en-US" altLang="zh-CN" sz="26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// </a:t>
            </a:r>
            <a:r>
              <a:rPr lang="zh-CN" altLang="en-US" sz="26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选择第 </a:t>
            </a:r>
            <a:r>
              <a:rPr lang="en-US" altLang="zh-CN" sz="2600" b="1" kern="0" dirty="0" err="1">
                <a:solidFill>
                  <a:srgbClr val="007456"/>
                </a:solidFill>
                <a:latin typeface="+mj-lt"/>
                <a:ea typeface="黑体" pitchFamily="49" charset="-122"/>
              </a:rPr>
              <a:t>i</a:t>
            </a:r>
            <a:r>
              <a:rPr lang="en-US" altLang="zh-CN" sz="26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sz="26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小的记录，并交换到位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010103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6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  <a:t>	</a:t>
            </a:r>
            <a:r>
              <a:rPr lang="zh-CN" altLang="en-US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	</a:t>
            </a: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j = </a:t>
            </a:r>
            <a:r>
              <a:rPr lang="en-US" altLang="zh-CN" sz="2600" b="1" kern="0" dirty="0" err="1">
                <a:solidFill>
                  <a:srgbClr val="000000"/>
                </a:solidFill>
                <a:latin typeface="+mj-lt"/>
                <a:ea typeface="黑体" pitchFamily="49" charset="-122"/>
              </a:rPr>
              <a:t>i</a:t>
            </a: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010103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6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  <a:t>		</a:t>
            </a:r>
            <a:r>
              <a:rPr lang="en-US" altLang="zh-CN" sz="2600" b="1" kern="0" dirty="0">
                <a:solidFill>
                  <a:srgbClr val="FF0000"/>
                </a:solidFill>
                <a:latin typeface="+mj-lt"/>
                <a:ea typeface="黑体" pitchFamily="49" charset="-122"/>
              </a:rPr>
              <a:t>for ( k=i+1; k&lt;=</a:t>
            </a:r>
            <a:r>
              <a:rPr lang="en-US" altLang="zh-CN" sz="2600" b="1" kern="0" dirty="0" err="1">
                <a:solidFill>
                  <a:srgbClr val="FF0000"/>
                </a:solidFill>
                <a:latin typeface="+mj-lt"/>
                <a:ea typeface="黑体" pitchFamily="49" charset="-122"/>
              </a:rPr>
              <a:t>L.length</a:t>
            </a:r>
            <a:r>
              <a:rPr lang="en-US" altLang="zh-CN" sz="2600" b="1" kern="0" dirty="0">
                <a:solidFill>
                  <a:srgbClr val="FF0000"/>
                </a:solidFill>
                <a:latin typeface="+mj-lt"/>
                <a:ea typeface="黑体" pitchFamily="49" charset="-122"/>
              </a:rPr>
              <a:t>; k++ )</a:t>
            </a:r>
            <a:r>
              <a:rPr lang="zh-CN" altLang="en-US" sz="26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  <a:t>　</a:t>
            </a:r>
            <a:endParaRPr lang="en-US" altLang="zh-CN" sz="2600" b="1" kern="0" dirty="0">
              <a:solidFill>
                <a:schemeClr val="bg2"/>
              </a:solidFill>
              <a:latin typeface="+mj-lt"/>
              <a:ea typeface="黑体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010103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6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  <a:t>　　　        </a:t>
            </a:r>
            <a:r>
              <a:rPr lang="en-US" altLang="zh-CN" sz="26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// </a:t>
            </a:r>
            <a:r>
              <a:rPr lang="zh-CN" altLang="en-US" sz="26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在</a:t>
            </a:r>
            <a:r>
              <a:rPr lang="en-US" altLang="zh-CN" sz="2600" b="1" kern="0" dirty="0" err="1">
                <a:solidFill>
                  <a:srgbClr val="007456"/>
                </a:solidFill>
                <a:latin typeface="+mj-lt"/>
                <a:ea typeface="黑体" pitchFamily="49" charset="-122"/>
              </a:rPr>
              <a:t>L.r</a:t>
            </a:r>
            <a:r>
              <a:rPr lang="en-US" altLang="zh-CN" sz="26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[</a:t>
            </a:r>
            <a:r>
              <a:rPr lang="en-US" altLang="zh-CN" sz="2600" b="1" kern="0" dirty="0" err="1">
                <a:solidFill>
                  <a:srgbClr val="007456"/>
                </a:solidFill>
                <a:latin typeface="+mj-lt"/>
                <a:ea typeface="黑体" pitchFamily="49" charset="-122"/>
              </a:rPr>
              <a:t>i</a:t>
            </a:r>
            <a:r>
              <a:rPr lang="en-US" altLang="zh-CN" sz="26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..</a:t>
            </a:r>
            <a:r>
              <a:rPr lang="en-US" altLang="zh-CN" sz="2600" b="1" kern="0" dirty="0" err="1">
                <a:solidFill>
                  <a:srgbClr val="007456"/>
                </a:solidFill>
                <a:latin typeface="+mj-lt"/>
                <a:ea typeface="黑体" pitchFamily="49" charset="-122"/>
              </a:rPr>
              <a:t>L.length</a:t>
            </a:r>
            <a:r>
              <a:rPr lang="en-US" altLang="zh-CN" sz="26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]</a:t>
            </a:r>
            <a:r>
              <a:rPr lang="zh-CN" altLang="en-US" sz="26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中选择关键字最小的记录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010103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6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  <a:t>		   </a:t>
            </a:r>
            <a:r>
              <a:rPr lang="en-US" altLang="zh-CN" sz="2600" b="1" kern="0" dirty="0">
                <a:solidFill>
                  <a:srgbClr val="FF0000"/>
                </a:solidFill>
                <a:latin typeface="+mj-lt"/>
                <a:ea typeface="黑体" pitchFamily="49" charset="-122"/>
              </a:rPr>
              <a:t>if ( LT( </a:t>
            </a:r>
            <a:r>
              <a:rPr lang="en-US" altLang="zh-CN" sz="2600" b="1" kern="0" dirty="0" err="1">
                <a:solidFill>
                  <a:srgbClr val="FF0000"/>
                </a:solidFill>
                <a:latin typeface="+mj-lt"/>
                <a:ea typeface="黑体" pitchFamily="49" charset="-122"/>
              </a:rPr>
              <a:t>L.r</a:t>
            </a:r>
            <a:r>
              <a:rPr lang="en-US" altLang="zh-CN" sz="2600" b="1" kern="0" dirty="0">
                <a:solidFill>
                  <a:srgbClr val="FF0000"/>
                </a:solidFill>
                <a:latin typeface="+mj-lt"/>
                <a:ea typeface="黑体" pitchFamily="49" charset="-122"/>
              </a:rPr>
              <a:t>[k].key , </a:t>
            </a:r>
            <a:r>
              <a:rPr lang="en-US" altLang="zh-CN" sz="2600" b="1" kern="0" dirty="0" err="1">
                <a:solidFill>
                  <a:srgbClr val="FF0000"/>
                </a:solidFill>
                <a:latin typeface="+mj-lt"/>
                <a:ea typeface="黑体" pitchFamily="49" charset="-122"/>
              </a:rPr>
              <a:t>L.r</a:t>
            </a:r>
            <a:r>
              <a:rPr lang="en-US" altLang="zh-CN" sz="2600" b="1" kern="0" dirty="0">
                <a:solidFill>
                  <a:srgbClr val="FF0000"/>
                </a:solidFill>
                <a:latin typeface="+mj-lt"/>
                <a:ea typeface="黑体" pitchFamily="49" charset="-122"/>
              </a:rPr>
              <a:t>[j].key )) j =k;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010103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6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  <a:t>		</a:t>
            </a: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if ( </a:t>
            </a:r>
            <a:r>
              <a:rPr lang="en-US" altLang="zh-CN" sz="2600" b="1" kern="0" dirty="0" err="1">
                <a:solidFill>
                  <a:srgbClr val="000000"/>
                </a:solidFill>
                <a:latin typeface="+mj-lt"/>
                <a:ea typeface="黑体" pitchFamily="49" charset="-122"/>
              </a:rPr>
              <a:t>i</a:t>
            </a: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!=j ) </a:t>
            </a:r>
            <a:r>
              <a:rPr lang="en-US" altLang="zh-CN" sz="2600" b="1" kern="0" dirty="0" err="1">
                <a:solidFill>
                  <a:srgbClr val="000000"/>
                </a:solidFill>
                <a:latin typeface="+mj-lt"/>
                <a:ea typeface="黑体" pitchFamily="49" charset="-122"/>
              </a:rPr>
              <a:t>L.r</a:t>
            </a: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[j] </a:t>
            </a: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  <a:sym typeface="Symbol" pitchFamily="18" charset="2"/>
              </a:rPr>
              <a:t> </a:t>
            </a:r>
            <a:r>
              <a:rPr lang="en-US" altLang="zh-CN" sz="2600" b="1" kern="0" dirty="0" err="1">
                <a:solidFill>
                  <a:srgbClr val="000000"/>
                </a:solidFill>
                <a:latin typeface="+mj-lt"/>
                <a:ea typeface="黑体" pitchFamily="49" charset="-122"/>
              </a:rPr>
              <a:t>L.r</a:t>
            </a: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[</a:t>
            </a:r>
            <a:r>
              <a:rPr lang="en-US" altLang="zh-CN" sz="2600" b="1" kern="0" dirty="0" err="1">
                <a:solidFill>
                  <a:srgbClr val="000000"/>
                </a:solidFill>
                <a:latin typeface="+mj-lt"/>
                <a:ea typeface="黑体" pitchFamily="49" charset="-122"/>
              </a:rPr>
              <a:t>i</a:t>
            </a: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]; 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010103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6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  <a:t>                    </a:t>
            </a:r>
            <a:r>
              <a:rPr lang="en-US" altLang="zh-CN" sz="26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// </a:t>
            </a:r>
            <a:r>
              <a:rPr lang="zh-CN" altLang="en-US" sz="26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与第 </a:t>
            </a:r>
            <a:r>
              <a:rPr lang="en-US" altLang="zh-CN" sz="2600" b="1" kern="0" dirty="0" err="1">
                <a:solidFill>
                  <a:srgbClr val="007456"/>
                </a:solidFill>
                <a:latin typeface="+mj-lt"/>
                <a:ea typeface="黑体" pitchFamily="49" charset="-122"/>
              </a:rPr>
              <a:t>i</a:t>
            </a:r>
            <a:r>
              <a:rPr lang="en-US" altLang="zh-CN" sz="26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 </a:t>
            </a:r>
            <a:r>
              <a:rPr lang="zh-CN" altLang="en-US" sz="26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个记录互换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010103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6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  <a:t>	</a:t>
            </a:r>
            <a:r>
              <a:rPr lang="en-US" altLang="zh-CN" sz="2600" b="1" kern="0" dirty="0">
                <a:solidFill>
                  <a:schemeClr val="folHlink"/>
                </a:solidFill>
                <a:latin typeface="+mj-lt"/>
                <a:ea typeface="黑体" pitchFamily="49" charset="-122"/>
              </a:rPr>
              <a:t>}// for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010103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} // </a:t>
            </a:r>
            <a:r>
              <a:rPr lang="en-US" altLang="zh-CN" sz="2600" b="1" kern="0" dirty="0" err="1">
                <a:solidFill>
                  <a:srgbClr val="000000"/>
                </a:solidFill>
                <a:latin typeface="+mj-lt"/>
                <a:ea typeface="黑体" pitchFamily="49" charset="-122"/>
              </a:rPr>
              <a:t>SelectSort</a:t>
            </a:r>
            <a:endParaRPr lang="en-US" altLang="zh-CN" sz="2600" b="1" kern="0" dirty="0">
              <a:solidFill>
                <a:srgbClr val="000000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5" name="Text Box 1029">
            <a:extLst>
              <a:ext uri="{FF2B5EF4-FFF2-40B4-BE49-F238E27FC236}">
                <a16:creationId xmlns:a16="http://schemas.microsoft.com/office/drawing/2014/main" xmlns="" id="{1A57E3D8-80D8-4524-9B31-F30BFA6BD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1550" y="5754688"/>
            <a:ext cx="3700463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时间复杂度</a:t>
            </a:r>
            <a:r>
              <a:rPr lang="en-US" altLang="zh-CN" sz="2800" b="1">
                <a:solidFill>
                  <a:schemeClr val="hlink"/>
                </a:solidFill>
                <a:ea typeface="黑体" panose="02010609060101010101" pitchFamily="49" charset="-122"/>
              </a:rPr>
              <a:t>T(n)=O(n²)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xmlns="" id="{BF9F6DFA-B667-429C-8437-03B861D68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堆排序                                                      简单选择排序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553E251C-3662-456E-8255-3E166A5A4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985838"/>
            <a:ext cx="3108543" cy="595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folHlink"/>
                </a:solidFill>
              </a:rPr>
              <a:t>  时间性能分析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EB7437D4-0B38-466F-B2AD-E45D7E789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1706563"/>
            <a:ext cx="8032750" cy="1266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b="1"/>
              <a:t>　　 对 </a:t>
            </a:r>
            <a:r>
              <a:rPr lang="en-US" altLang="zh-CN" b="1"/>
              <a:t>n </a:t>
            </a:r>
            <a:r>
              <a:rPr lang="zh-CN" altLang="en-US" b="1"/>
              <a:t>个记录进行简单选择排序，所需进行的 </a:t>
            </a:r>
            <a:r>
              <a:rPr lang="zh-CN" altLang="en-US" b="1">
                <a:solidFill>
                  <a:srgbClr val="840C26"/>
                </a:solidFill>
              </a:rPr>
              <a:t>关键字间的比较次数 </a:t>
            </a:r>
            <a:r>
              <a:rPr lang="zh-CN" altLang="en-US" b="1"/>
              <a:t>总计为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xmlns="" id="{620CCC75-CDB4-4168-9737-D4FDE4F23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91" y="4681044"/>
            <a:ext cx="8169275" cy="1265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　　</a:t>
            </a:r>
            <a:r>
              <a:rPr lang="zh-CN" altLang="en-US" b="1" dirty="0">
                <a:solidFill>
                  <a:srgbClr val="840C26"/>
                </a:solidFill>
              </a:rPr>
              <a:t>移动记录的次数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003366"/>
                </a:solidFill>
              </a:rPr>
              <a:t>最小值为 </a:t>
            </a:r>
            <a:r>
              <a:rPr lang="en-US" altLang="zh-CN" b="1" dirty="0">
                <a:solidFill>
                  <a:srgbClr val="003366"/>
                </a:solidFill>
              </a:rPr>
              <a:t>0,</a:t>
            </a:r>
            <a:r>
              <a:rPr lang="en-US" altLang="zh-CN" b="1" dirty="0"/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最大值为</a:t>
            </a:r>
            <a:r>
              <a:rPr lang="en-US" altLang="zh-CN" b="1" dirty="0">
                <a:solidFill>
                  <a:srgbClr val="FF0000"/>
                </a:solidFill>
              </a:rPr>
              <a:t>3(n-1) </a:t>
            </a:r>
            <a:endParaRPr lang="en-US" altLang="zh-CN" b="1" dirty="0">
              <a:solidFill>
                <a:srgbClr val="FF6600"/>
              </a:solidFill>
            </a:endParaRPr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xmlns="" id="{97669A7B-A55A-40D6-B418-CEB0B46579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48007839"/>
              </p:ext>
            </p:extLst>
          </p:nvPr>
        </p:nvGraphicFramePr>
        <p:xfrm>
          <a:off x="2857500" y="3138127"/>
          <a:ext cx="3429000" cy="1185862"/>
        </p:xfrm>
        <a:graphic>
          <a:graphicData uri="http://schemas.openxmlformats.org/presentationml/2006/ole">
            <p:oleObj spid="_x0000_s3113" name="公式" r:id="rId4" imgW="2477160" imgH="857160" progId="">
              <p:embed/>
            </p:oleObj>
          </a:graphicData>
        </a:graphic>
      </p:graphicFrame>
      <p:pic>
        <p:nvPicPr>
          <p:cNvPr id="8" name="Picture 51" descr="navigate-up256">
            <a:hlinkClick r:id="rId5" action="ppaction://hlinksldjump"/>
            <a:extLst>
              <a:ext uri="{FF2B5EF4-FFF2-40B4-BE49-F238E27FC236}">
                <a16:creationId xmlns:a16="http://schemas.microsoft.com/office/drawing/2014/main" xmlns="" id="{671420C7-B039-4EF0-AD04-5C41AA8CF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67713" y="5946775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>
            <a:extLst>
              <a:ext uri="{FF2B5EF4-FFF2-40B4-BE49-F238E27FC236}">
                <a16:creationId xmlns:a16="http://schemas.microsoft.com/office/drawing/2014/main" xmlns="" id="{BE812759-EA82-45D1-9698-5891F3A73F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堆排序                                                                  堆排序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xmlns="" id="{BA2614DF-298F-46CD-A081-0B5249298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1512888"/>
            <a:ext cx="6723315" cy="52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800000"/>
                </a:solidFill>
                <a:latin typeface="+mj-lt"/>
                <a:ea typeface="+mn-ea"/>
              </a:rPr>
              <a:t>堆是满足下列性质的数列</a:t>
            </a:r>
            <a:r>
              <a:rPr lang="en-US" altLang="zh-CN" sz="2800" b="1" dirty="0">
                <a:solidFill>
                  <a:srgbClr val="800000"/>
                </a:solidFill>
                <a:latin typeface="+mj-lt"/>
                <a:ea typeface="+mn-ea"/>
              </a:rPr>
              <a:t>{r</a:t>
            </a:r>
            <a:r>
              <a:rPr lang="en-US" altLang="zh-CN" sz="2800" b="1" baseline="-25000" dirty="0">
                <a:solidFill>
                  <a:srgbClr val="800000"/>
                </a:solidFill>
                <a:latin typeface="+mj-lt"/>
                <a:ea typeface="+mn-ea"/>
              </a:rPr>
              <a:t>1</a:t>
            </a:r>
            <a:r>
              <a:rPr lang="en-US" altLang="zh-CN" sz="2800" b="1" dirty="0">
                <a:solidFill>
                  <a:srgbClr val="800000"/>
                </a:solidFill>
                <a:latin typeface="+mj-lt"/>
                <a:ea typeface="+mn-ea"/>
              </a:rPr>
              <a:t>, r</a:t>
            </a:r>
            <a:r>
              <a:rPr lang="en-US" altLang="zh-CN" sz="2800" b="1" baseline="-25000" dirty="0">
                <a:solidFill>
                  <a:srgbClr val="800000"/>
                </a:solidFill>
                <a:latin typeface="+mj-lt"/>
                <a:ea typeface="+mn-ea"/>
              </a:rPr>
              <a:t>2</a:t>
            </a:r>
            <a:r>
              <a:rPr lang="en-US" altLang="zh-CN" sz="2800" b="1" dirty="0">
                <a:solidFill>
                  <a:srgbClr val="800000"/>
                </a:solidFill>
                <a:latin typeface="+mj-lt"/>
                <a:ea typeface="+mn-ea"/>
              </a:rPr>
              <a:t>, …</a:t>
            </a:r>
            <a:r>
              <a:rPr lang="zh-CN" altLang="en-US" sz="2800" b="1" dirty="0">
                <a:solidFill>
                  <a:srgbClr val="800000"/>
                </a:solidFill>
                <a:latin typeface="+mj-lt"/>
                <a:ea typeface="+mn-ea"/>
              </a:rPr>
              <a:t>，</a:t>
            </a:r>
            <a:r>
              <a:rPr lang="en-US" altLang="zh-CN" sz="2800" b="1" dirty="0" err="1">
                <a:solidFill>
                  <a:srgbClr val="800000"/>
                </a:solidFill>
                <a:latin typeface="+mj-lt"/>
                <a:ea typeface="+mn-ea"/>
              </a:rPr>
              <a:t>r</a:t>
            </a:r>
            <a:r>
              <a:rPr lang="en-US" altLang="zh-CN" sz="2800" b="1" baseline="-25000" dirty="0" err="1">
                <a:solidFill>
                  <a:srgbClr val="800000"/>
                </a:solidFill>
                <a:latin typeface="+mj-lt"/>
                <a:ea typeface="+mn-ea"/>
              </a:rPr>
              <a:t>n</a:t>
            </a:r>
            <a:r>
              <a:rPr lang="en-US" altLang="zh-CN" sz="2800" b="1" dirty="0">
                <a:solidFill>
                  <a:srgbClr val="800000"/>
                </a:solidFill>
                <a:latin typeface="+mj-lt"/>
                <a:ea typeface="+mn-ea"/>
              </a:rPr>
              <a:t>}</a:t>
            </a:r>
            <a:r>
              <a:rPr lang="zh-CN" altLang="en-US" sz="2800" b="1" dirty="0">
                <a:solidFill>
                  <a:srgbClr val="800000"/>
                </a:solidFill>
                <a:latin typeface="+mj-lt"/>
                <a:ea typeface="+mn-ea"/>
              </a:rPr>
              <a:t>：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xmlns="" id="{04318BED-FD1B-4B73-8F2B-505193F1D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0" y="2319265"/>
            <a:ext cx="545342" cy="52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99"/>
                </a:solidFill>
                <a:latin typeface="+mj-lt"/>
                <a:ea typeface="+mj-ea"/>
              </a:rPr>
              <a:t>或</a:t>
            </a:r>
          </a:p>
        </p:txBody>
      </p:sp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xmlns="" id="{C2128237-DB86-496C-A082-A574B61162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62347196"/>
              </p:ext>
            </p:extLst>
          </p:nvPr>
        </p:nvGraphicFramePr>
        <p:xfrm>
          <a:off x="1155700" y="2082728"/>
          <a:ext cx="1587500" cy="1054100"/>
        </p:xfrm>
        <a:graphic>
          <a:graphicData uri="http://schemas.openxmlformats.org/presentationml/2006/ole">
            <p:oleObj spid="_x0000_s4180" name="Equation" r:id="rId4" imgW="3162960" imgH="2095560" progId="">
              <p:embed/>
            </p:oleObj>
          </a:graphicData>
        </a:graphic>
      </p:graphicFrame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xmlns="" id="{93B72C6E-11DE-4562-8DB1-59FC719E90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5401239"/>
              </p:ext>
            </p:extLst>
          </p:nvPr>
        </p:nvGraphicFramePr>
        <p:xfrm>
          <a:off x="5194300" y="2082728"/>
          <a:ext cx="1587500" cy="1054100"/>
        </p:xfrm>
        <a:graphic>
          <a:graphicData uri="http://schemas.openxmlformats.org/presentationml/2006/ole">
            <p:oleObj spid="_x0000_s4181" name="Equation" r:id="rId5" imgW="3162960" imgH="2095560" progId="">
              <p:embed/>
            </p:oleObj>
          </a:graphicData>
        </a:graphic>
      </p:graphicFrame>
      <p:sp>
        <p:nvSpPr>
          <p:cNvPr id="7" name="Text Box 8">
            <a:extLst>
              <a:ext uri="{FF2B5EF4-FFF2-40B4-BE49-F238E27FC236}">
                <a16:creationId xmlns:a16="http://schemas.microsoft.com/office/drawing/2014/main" xmlns="" id="{C33C7FBF-D97B-475C-973E-E96D9C67B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979488"/>
            <a:ext cx="30257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zh-CN" altLang="en-US" b="1" dirty="0">
                <a:solidFill>
                  <a:srgbClr val="00563F"/>
                </a:solidFill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</a:rPr>
              <a:t>堆的定义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xmlns="" id="{E8A7411B-1091-48C4-A77E-93C0FF766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7850" y="5232489"/>
            <a:ext cx="6211957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+mj-ea"/>
              </a:rPr>
              <a:t>{12, 36, 27, 65, 40, 34, 98, 81, 73, 55, 49}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xmlns="" id="{FA3B3846-55FA-4670-9B0B-F53A972E3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46" y="3171221"/>
            <a:ext cx="8059467" cy="1618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4100"/>
              </a:lnSpc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+mj-lt"/>
                <a:ea typeface="+mj-ea"/>
              </a:rPr>
              <a:t>若将</a:t>
            </a:r>
            <a:r>
              <a:rPr lang="zh-CN" altLang="en-US" sz="2800" b="1" dirty="0">
                <a:solidFill>
                  <a:schemeClr val="hlink"/>
                </a:solidFill>
                <a:latin typeface="+mj-lt"/>
                <a:ea typeface="+mj-ea"/>
              </a:rPr>
              <a:t>此序列</a:t>
            </a:r>
            <a:r>
              <a:rPr lang="zh-CN" altLang="en-US" sz="2800" b="1" dirty="0">
                <a:solidFill>
                  <a:srgbClr val="000000"/>
                </a:solidFill>
                <a:latin typeface="+mj-lt"/>
                <a:ea typeface="+mj-ea"/>
              </a:rPr>
              <a:t>对应的一维数组</a:t>
            </a:r>
            <a:r>
              <a:rPr lang="zh-CN" altLang="en-US" sz="2800" b="1" dirty="0">
                <a:solidFill>
                  <a:schemeClr val="hlink"/>
                </a:solidFill>
                <a:latin typeface="+mj-lt"/>
                <a:ea typeface="+mj-ea"/>
              </a:rPr>
              <a:t>看成是一个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+mj-ea"/>
              </a:rPr>
              <a:t>完全二叉树，</a:t>
            </a:r>
            <a:r>
              <a:rPr lang="zh-CN" altLang="en-US" sz="2800" b="1" dirty="0">
                <a:solidFill>
                  <a:srgbClr val="000000"/>
                </a:solidFill>
                <a:latin typeface="+mj-lt"/>
                <a:ea typeface="+mj-ea"/>
              </a:rPr>
              <a:t>则</a:t>
            </a:r>
            <a:r>
              <a:rPr lang="en-US" altLang="zh-CN" sz="2800" b="1" dirty="0" err="1">
                <a:solidFill>
                  <a:srgbClr val="000000"/>
                </a:solidFill>
                <a:latin typeface="+mj-lt"/>
                <a:ea typeface="+mj-ea"/>
              </a:rPr>
              <a:t>r</a:t>
            </a:r>
            <a:r>
              <a:rPr lang="en-US" altLang="zh-CN" sz="2800" b="1" baseline="-25000" dirty="0" err="1">
                <a:solidFill>
                  <a:srgbClr val="000000"/>
                </a:solidFill>
                <a:latin typeface="+mj-lt"/>
                <a:ea typeface="+mj-ea"/>
              </a:rPr>
              <a:t>i</a:t>
            </a:r>
            <a:r>
              <a:rPr lang="zh-CN" altLang="en-US" sz="2800" b="1" dirty="0">
                <a:solidFill>
                  <a:schemeClr val="hlink"/>
                </a:solidFill>
                <a:latin typeface="+mj-lt"/>
                <a:ea typeface="+mj-ea"/>
              </a:rPr>
              <a:t>为二叉树的根结点，</a:t>
            </a:r>
            <a:r>
              <a:rPr lang="en-US" altLang="zh-CN" sz="2800" b="1" dirty="0">
                <a:solidFill>
                  <a:schemeClr val="hlink"/>
                </a:solidFill>
                <a:latin typeface="+mj-lt"/>
                <a:ea typeface="+mj-ea"/>
              </a:rPr>
              <a:t>r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+mj-lt"/>
                <a:ea typeface="+mj-ea"/>
              </a:rPr>
              <a:t>2i</a:t>
            </a:r>
            <a:r>
              <a:rPr lang="zh-CN" altLang="en-US" sz="2800" b="1" dirty="0">
                <a:solidFill>
                  <a:schemeClr val="hlink"/>
                </a:solidFill>
                <a:latin typeface="+mj-lt"/>
                <a:ea typeface="+mj-ea"/>
              </a:rPr>
              <a:t>和</a:t>
            </a:r>
            <a:r>
              <a:rPr lang="en-US" altLang="zh-CN" sz="2800" b="1" dirty="0">
                <a:solidFill>
                  <a:schemeClr val="hlink"/>
                </a:solidFill>
                <a:latin typeface="+mj-lt"/>
                <a:ea typeface="+mj-ea"/>
              </a:rPr>
              <a:t>r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+mj-lt"/>
                <a:ea typeface="+mj-ea"/>
              </a:rPr>
              <a:t>2i+1</a:t>
            </a:r>
            <a:r>
              <a:rPr lang="zh-CN" altLang="en-US" sz="2800" b="1" dirty="0">
                <a:solidFill>
                  <a:schemeClr val="hlink"/>
                </a:solidFill>
                <a:latin typeface="+mj-lt"/>
                <a:ea typeface="+mj-ea"/>
              </a:rPr>
              <a:t>分别为</a:t>
            </a:r>
            <a:r>
              <a:rPr lang="en-US" altLang="zh-CN" sz="2800" b="1" dirty="0" err="1">
                <a:solidFill>
                  <a:schemeClr val="hlink"/>
                </a:solidFill>
                <a:latin typeface="+mj-lt"/>
                <a:ea typeface="+mj-ea"/>
              </a:rPr>
              <a:t>r</a:t>
            </a:r>
            <a:r>
              <a:rPr lang="en-US" altLang="zh-CN" sz="2800" b="1" baseline="-25000" dirty="0" err="1">
                <a:solidFill>
                  <a:schemeClr val="hlink"/>
                </a:solidFill>
                <a:latin typeface="+mj-lt"/>
                <a:ea typeface="+mj-ea"/>
              </a:rPr>
              <a:t>i</a:t>
            </a:r>
            <a:r>
              <a:rPr lang="zh-CN" altLang="en-US" sz="2800" b="1" dirty="0">
                <a:solidFill>
                  <a:schemeClr val="hlink"/>
                </a:solidFill>
                <a:latin typeface="+mj-lt"/>
                <a:ea typeface="+mj-ea"/>
              </a:rPr>
              <a:t>的“左子树根”和“右子树根”</a:t>
            </a:r>
            <a:r>
              <a:rPr lang="zh-CN" altLang="en-US" sz="2800" b="1" dirty="0">
                <a:solidFill>
                  <a:schemeClr val="bg2"/>
                </a:solidFill>
                <a:latin typeface="+mj-lt"/>
                <a:ea typeface="+mj-ea"/>
              </a:rPr>
              <a:t>。</a:t>
            </a:r>
            <a:endParaRPr lang="zh-CN" altLang="en-US" sz="2800" b="1" dirty="0">
              <a:solidFill>
                <a:srgbClr val="990000"/>
              </a:solidFill>
              <a:latin typeface="+mj-lt"/>
              <a:ea typeface="+mj-ea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xmlns="" id="{20E03410-84AB-4563-A3A9-8274D3673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1700" y="5343614"/>
            <a:ext cx="1627369" cy="52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+mj-lt"/>
                <a:ea typeface="+mj-ea"/>
              </a:rPr>
              <a:t>是</a:t>
            </a:r>
            <a:r>
              <a:rPr lang="zh-CN" altLang="en-US" sz="2800" b="1">
                <a:solidFill>
                  <a:srgbClr val="990000"/>
                </a:solidFill>
                <a:latin typeface="+mj-lt"/>
                <a:ea typeface="+mj-ea"/>
              </a:rPr>
              <a:t>小顶堆</a:t>
            </a:r>
            <a:endParaRPr lang="zh-CN" altLang="en-US" sz="2800">
              <a:latin typeface="+mj-lt"/>
              <a:ea typeface="+mj-ea"/>
            </a:endParaRP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xmlns="" id="{730F8557-875A-4042-8795-42A3F4DDD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8325" y="5765889"/>
            <a:ext cx="6211957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+mj-ea"/>
              </a:rPr>
              <a:t>{12, 36, 27, 65, 40, </a:t>
            </a: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+mj-ea"/>
              </a:rPr>
              <a:t>14,</a:t>
            </a:r>
            <a:r>
              <a:rPr lang="en-US" altLang="zh-CN" sz="2800" b="1" dirty="0">
                <a:solidFill>
                  <a:srgbClr val="000000"/>
                </a:solidFill>
                <a:latin typeface="+mj-lt"/>
                <a:ea typeface="+mj-ea"/>
              </a:rPr>
              <a:t> 98, 81, 73, 55, 49}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xmlns="" id="{FD6113D9-39D5-4C1F-822D-166823CC4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5819162"/>
            <a:ext cx="1266693" cy="52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+mj-ea"/>
              </a:rPr>
              <a:t>不是</a:t>
            </a:r>
            <a:r>
              <a:rPr lang="zh-CN" altLang="en-US" sz="2800" b="1" dirty="0">
                <a:solidFill>
                  <a:srgbClr val="990000"/>
                </a:solidFill>
                <a:latin typeface="+mj-lt"/>
                <a:ea typeface="+mj-ea"/>
              </a:rPr>
              <a:t>堆</a:t>
            </a:r>
            <a:endParaRPr lang="zh-CN" altLang="en-US" sz="2800" dirty="0">
              <a:latin typeface="+mj-lt"/>
              <a:ea typeface="+mj-ea"/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xmlns="" id="{094C80D6-0615-48D5-9666-5EBA1F542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0025" y="2328790"/>
            <a:ext cx="1507144" cy="52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38517"/>
                </a:solidFill>
                <a:latin typeface="+mj-lt"/>
                <a:ea typeface="+mj-ea"/>
              </a:rPr>
              <a:t>(</a:t>
            </a:r>
            <a:r>
              <a:rPr lang="zh-CN" altLang="en-US" sz="2800" b="1" dirty="0">
                <a:solidFill>
                  <a:srgbClr val="F38517"/>
                </a:solidFill>
                <a:latin typeface="+mj-lt"/>
                <a:ea typeface="+mj-ea"/>
              </a:rPr>
              <a:t>小顶堆</a:t>
            </a:r>
            <a:r>
              <a:rPr lang="en-US" altLang="zh-CN" sz="2800" b="1" dirty="0">
                <a:solidFill>
                  <a:srgbClr val="F38517"/>
                </a:solidFill>
                <a:latin typeface="+mj-lt"/>
                <a:ea typeface="+mj-ea"/>
              </a:rPr>
              <a:t>)</a:t>
            </a:r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xmlns="" id="{C59D2EC4-2866-4F9E-B541-C6848E449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7675" y="2328790"/>
            <a:ext cx="1507144" cy="52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F38517"/>
                </a:solidFill>
                <a:latin typeface="+mj-lt"/>
                <a:ea typeface="+mj-ea"/>
              </a:rPr>
              <a:t>(</a:t>
            </a:r>
            <a:r>
              <a:rPr lang="zh-CN" altLang="en-US" sz="2800" b="1">
                <a:solidFill>
                  <a:srgbClr val="F38517"/>
                </a:solidFill>
                <a:latin typeface="+mj-lt"/>
                <a:ea typeface="+mj-ea"/>
              </a:rPr>
              <a:t>大顶堆</a:t>
            </a:r>
            <a:r>
              <a:rPr lang="en-US" altLang="zh-CN" sz="2800" b="1">
                <a:solidFill>
                  <a:srgbClr val="F38517"/>
                </a:solidFill>
                <a:latin typeface="+mj-lt"/>
                <a:ea typeface="+mj-ea"/>
              </a:rPr>
              <a:t>)</a:t>
            </a: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xmlns="" id="{E710055A-0664-4D27-BC66-51F07AE2F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61" y="4759414"/>
            <a:ext cx="5029200" cy="52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990000"/>
                </a:solidFill>
                <a:latin typeface="+mj-lt"/>
                <a:ea typeface="+mj-ea"/>
              </a:rPr>
              <a:t>例如</a:t>
            </a:r>
            <a:r>
              <a:rPr lang="en-US" altLang="zh-CN" sz="2800" b="1" dirty="0">
                <a:solidFill>
                  <a:srgbClr val="990000"/>
                </a:solidFill>
                <a:latin typeface="+mj-lt"/>
                <a:ea typeface="+mj-ea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7" grpId="0" autoUpdateAnimBg="0"/>
      <p:bldP spid="8" grpId="0" autoUpdateAnimBg="0"/>
      <p:bldP spid="9" grpId="0" build="p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xmlns="" id="{13382EE0-CBA1-49E0-BACE-925504444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堆排序                                                                  堆排序</a:t>
            </a:r>
          </a:p>
        </p:txBody>
      </p:sp>
      <p:sp>
        <p:nvSpPr>
          <p:cNvPr id="3" name="Oval 3">
            <a:extLst>
              <a:ext uri="{FF2B5EF4-FFF2-40B4-BE49-F238E27FC236}">
                <a16:creationId xmlns:a16="http://schemas.microsoft.com/office/drawing/2014/main" xmlns="" id="{483735A8-17AA-4C47-9CFA-FCA66C0FF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25" y="2089150"/>
            <a:ext cx="1295400" cy="609600"/>
          </a:xfrm>
          <a:prstGeom prst="ellipse">
            <a:avLst/>
          </a:prstGeom>
          <a:solidFill>
            <a:srgbClr val="FFFFE9">
              <a:alpha val="50195"/>
            </a:srgbClr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8784"/>
                </a:solidFill>
              </a:rPr>
              <a:t>r</a:t>
            </a:r>
            <a:r>
              <a:rPr lang="en-US" altLang="zh-CN" b="1" baseline="-25000">
                <a:solidFill>
                  <a:srgbClr val="008784"/>
                </a:solidFill>
              </a:rPr>
              <a:t>i</a:t>
            </a:r>
            <a:endParaRPr lang="en-US" altLang="zh-CN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xmlns="" id="{277758F3-1C9B-4BA8-8077-3DD7D4FBF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925" y="2927350"/>
            <a:ext cx="1828800" cy="609600"/>
          </a:xfrm>
          <a:prstGeom prst="ellipse">
            <a:avLst/>
          </a:prstGeom>
          <a:solidFill>
            <a:srgbClr val="FFFFE9">
              <a:alpha val="50195"/>
            </a:srgbClr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8784"/>
                </a:solidFill>
              </a:rPr>
              <a:t>r</a:t>
            </a:r>
            <a:r>
              <a:rPr lang="en-US" altLang="zh-CN" b="1" baseline="-25000">
                <a:solidFill>
                  <a:srgbClr val="008784"/>
                </a:solidFill>
              </a:rPr>
              <a:t>2i</a:t>
            </a:r>
            <a:r>
              <a:rPr lang="en-US" altLang="zh-CN" b="1" baseline="-25000"/>
              <a:t> 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xmlns="" id="{596FC56C-D13A-4AFF-A79A-572AFB456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925" y="2927350"/>
            <a:ext cx="1828800" cy="609600"/>
          </a:xfrm>
          <a:prstGeom prst="ellipse">
            <a:avLst/>
          </a:prstGeom>
          <a:solidFill>
            <a:srgbClr val="FFFFE9">
              <a:alpha val="50195"/>
            </a:srgbClr>
          </a:solidFill>
          <a:ln w="12700">
            <a:solidFill>
              <a:srgbClr val="00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8784"/>
                </a:solidFill>
              </a:rPr>
              <a:t>r</a:t>
            </a:r>
            <a:r>
              <a:rPr lang="en-US" altLang="zh-CN" b="1" baseline="-25000">
                <a:solidFill>
                  <a:srgbClr val="008784"/>
                </a:solidFill>
              </a:rPr>
              <a:t>2i+1</a:t>
            </a:r>
            <a:r>
              <a:rPr lang="en-US" altLang="zh-CN" b="1" baseline="-25000"/>
              <a:t> </a:t>
            </a: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xmlns="" id="{F42B8560-1E8A-4554-AF45-92CBC45AD8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73325" y="2393950"/>
            <a:ext cx="1447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xmlns="" id="{5099CB3F-5D2B-4688-A922-869FC2BCD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6525" y="2393950"/>
            <a:ext cx="1447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xmlns="" id="{817AA4E3-FB40-4BB8-8E65-922084E0B115}"/>
              </a:ext>
            </a:extLst>
          </p:cNvPr>
          <p:cNvGrpSpPr>
            <a:grpSpLocks/>
          </p:cNvGrpSpPr>
          <p:nvPr/>
        </p:nvGrpSpPr>
        <p:grpSpPr bwMode="auto">
          <a:xfrm>
            <a:off x="492125" y="3632200"/>
            <a:ext cx="8229600" cy="2667000"/>
            <a:chOff x="192" y="2400"/>
            <a:chExt cx="5184" cy="1680"/>
          </a:xfrm>
        </p:grpSpPr>
        <p:sp>
          <p:nvSpPr>
            <p:cNvPr id="63502" name="Oval 10">
              <a:extLst>
                <a:ext uri="{FF2B5EF4-FFF2-40B4-BE49-F238E27FC236}">
                  <a16:creationId xmlns:a16="http://schemas.microsoft.com/office/drawing/2014/main" xmlns="" id="{5C49CD86-48E6-43DB-A56A-BCA27D942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400"/>
              <a:ext cx="432" cy="240"/>
            </a:xfrm>
            <a:prstGeom prst="ellipse">
              <a:avLst/>
            </a:prstGeom>
            <a:solidFill>
              <a:srgbClr val="FFFFE9"/>
            </a:solidFill>
            <a:ln w="1270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rgbClr val="008784"/>
                  </a:solidFill>
                </a:rPr>
                <a:t>12</a:t>
              </a:r>
              <a:endParaRPr lang="en-US" altLang="zh-CN" sz="2800"/>
            </a:p>
          </p:txBody>
        </p:sp>
        <p:sp>
          <p:nvSpPr>
            <p:cNvPr id="63503" name="Oval 11">
              <a:extLst>
                <a:ext uri="{FF2B5EF4-FFF2-40B4-BE49-F238E27FC236}">
                  <a16:creationId xmlns:a16="http://schemas.microsoft.com/office/drawing/2014/main" xmlns="" id="{D4318B1F-F9C0-4E03-B7AD-98550461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880"/>
              <a:ext cx="432" cy="240"/>
            </a:xfrm>
            <a:prstGeom prst="ellipse">
              <a:avLst/>
            </a:prstGeom>
            <a:solidFill>
              <a:srgbClr val="FFFFE9"/>
            </a:solidFill>
            <a:ln w="1270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rgbClr val="009999"/>
                  </a:solidFill>
                </a:rPr>
                <a:t>36</a:t>
              </a:r>
              <a:endParaRPr lang="en-US" altLang="zh-CN" sz="2800" b="1"/>
            </a:p>
          </p:txBody>
        </p:sp>
        <p:sp>
          <p:nvSpPr>
            <p:cNvPr id="63504" name="Oval 12">
              <a:extLst>
                <a:ext uri="{FF2B5EF4-FFF2-40B4-BE49-F238E27FC236}">
                  <a16:creationId xmlns:a16="http://schemas.microsoft.com/office/drawing/2014/main" xmlns="" id="{C769E660-4703-4DC4-AE2F-1590B7EB4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880"/>
              <a:ext cx="432" cy="240"/>
            </a:xfrm>
            <a:prstGeom prst="ellipse">
              <a:avLst/>
            </a:prstGeom>
            <a:solidFill>
              <a:srgbClr val="FFFFE9"/>
            </a:solidFill>
            <a:ln w="1270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rgbClr val="008784"/>
                  </a:solidFill>
                </a:rPr>
                <a:t>27</a:t>
              </a:r>
              <a:endParaRPr lang="en-US" altLang="zh-CN" sz="2800"/>
            </a:p>
          </p:txBody>
        </p:sp>
        <p:sp>
          <p:nvSpPr>
            <p:cNvPr id="63505" name="Oval 13">
              <a:extLst>
                <a:ext uri="{FF2B5EF4-FFF2-40B4-BE49-F238E27FC236}">
                  <a16:creationId xmlns:a16="http://schemas.microsoft.com/office/drawing/2014/main" xmlns="" id="{8C33A137-573F-4444-B2E0-4AD2340DA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360"/>
              <a:ext cx="432" cy="240"/>
            </a:xfrm>
            <a:prstGeom prst="ellipse">
              <a:avLst/>
            </a:prstGeom>
            <a:solidFill>
              <a:srgbClr val="FFFFE9"/>
            </a:solidFill>
            <a:ln w="1270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rgbClr val="009999"/>
                  </a:solidFill>
                </a:rPr>
                <a:t>65</a:t>
              </a:r>
              <a:endParaRPr lang="en-US" altLang="zh-CN" sz="2800"/>
            </a:p>
          </p:txBody>
        </p:sp>
        <p:sp>
          <p:nvSpPr>
            <p:cNvPr id="63506" name="Oval 14">
              <a:extLst>
                <a:ext uri="{FF2B5EF4-FFF2-40B4-BE49-F238E27FC236}">
                  <a16:creationId xmlns:a16="http://schemas.microsoft.com/office/drawing/2014/main" xmlns="" id="{7E297215-8F6E-4E34-8835-922813712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840"/>
              <a:ext cx="432" cy="240"/>
            </a:xfrm>
            <a:prstGeom prst="ellipse">
              <a:avLst/>
            </a:prstGeom>
            <a:solidFill>
              <a:srgbClr val="FFFFE9"/>
            </a:solidFill>
            <a:ln w="1270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rgbClr val="009999"/>
                  </a:solidFill>
                </a:rPr>
                <a:t>49</a:t>
              </a:r>
              <a:endParaRPr lang="en-US" altLang="zh-CN" sz="2800"/>
            </a:p>
          </p:txBody>
        </p:sp>
        <p:sp>
          <p:nvSpPr>
            <p:cNvPr id="63507" name="Oval 15">
              <a:extLst>
                <a:ext uri="{FF2B5EF4-FFF2-40B4-BE49-F238E27FC236}">
                  <a16:creationId xmlns:a16="http://schemas.microsoft.com/office/drawing/2014/main" xmlns="" id="{8EA7A9CB-E000-43AD-A783-85B474291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3840"/>
              <a:ext cx="432" cy="240"/>
            </a:xfrm>
            <a:prstGeom prst="ellipse">
              <a:avLst/>
            </a:prstGeom>
            <a:solidFill>
              <a:srgbClr val="FFFFE9"/>
            </a:solidFill>
            <a:ln w="1270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800">
                  <a:solidFill>
                    <a:srgbClr val="009999"/>
                  </a:solidFill>
                </a:rPr>
                <a:t>81</a:t>
              </a:r>
              <a:endParaRPr lang="en-US" altLang="zh-CN" sz="2800"/>
            </a:p>
          </p:txBody>
        </p:sp>
        <p:sp>
          <p:nvSpPr>
            <p:cNvPr id="63508" name="Oval 16">
              <a:extLst>
                <a:ext uri="{FF2B5EF4-FFF2-40B4-BE49-F238E27FC236}">
                  <a16:creationId xmlns:a16="http://schemas.microsoft.com/office/drawing/2014/main" xmlns="" id="{326101BF-0F71-43BF-BC08-DAFD1E525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840"/>
              <a:ext cx="432" cy="240"/>
            </a:xfrm>
            <a:prstGeom prst="ellipse">
              <a:avLst/>
            </a:prstGeom>
            <a:solidFill>
              <a:srgbClr val="FFFFE9"/>
            </a:solidFill>
            <a:ln w="1270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rgbClr val="009999"/>
                  </a:solidFill>
                </a:rPr>
                <a:t>73</a:t>
              </a:r>
              <a:endParaRPr lang="en-US" altLang="zh-CN" sz="2800"/>
            </a:p>
          </p:txBody>
        </p:sp>
        <p:sp>
          <p:nvSpPr>
            <p:cNvPr id="63509" name="Oval 17">
              <a:extLst>
                <a:ext uri="{FF2B5EF4-FFF2-40B4-BE49-F238E27FC236}">
                  <a16:creationId xmlns:a16="http://schemas.microsoft.com/office/drawing/2014/main" xmlns="" id="{07C216AC-F46E-42B6-BFCE-038691F0C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840"/>
              <a:ext cx="432" cy="240"/>
            </a:xfrm>
            <a:prstGeom prst="ellipse">
              <a:avLst/>
            </a:prstGeom>
            <a:solidFill>
              <a:srgbClr val="FFFFE9"/>
            </a:solidFill>
            <a:ln w="1270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rgbClr val="009999"/>
                  </a:solidFill>
                </a:rPr>
                <a:t>55</a:t>
              </a:r>
              <a:endParaRPr lang="en-US" altLang="zh-CN" sz="2800"/>
            </a:p>
          </p:txBody>
        </p:sp>
        <p:sp>
          <p:nvSpPr>
            <p:cNvPr id="63510" name="Oval 18">
              <a:extLst>
                <a:ext uri="{FF2B5EF4-FFF2-40B4-BE49-F238E27FC236}">
                  <a16:creationId xmlns:a16="http://schemas.microsoft.com/office/drawing/2014/main" xmlns="" id="{3418D8CD-6274-41DE-8EF4-9BAA26FEB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360"/>
              <a:ext cx="432" cy="240"/>
            </a:xfrm>
            <a:prstGeom prst="ellipse">
              <a:avLst/>
            </a:prstGeom>
            <a:solidFill>
              <a:srgbClr val="FFFFE9"/>
            </a:solidFill>
            <a:ln w="1270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rgbClr val="009999"/>
                  </a:solidFill>
                </a:rPr>
                <a:t>40</a:t>
              </a:r>
            </a:p>
          </p:txBody>
        </p:sp>
        <p:sp>
          <p:nvSpPr>
            <p:cNvPr id="63511" name="Oval 19">
              <a:extLst>
                <a:ext uri="{FF2B5EF4-FFF2-40B4-BE49-F238E27FC236}">
                  <a16:creationId xmlns:a16="http://schemas.microsoft.com/office/drawing/2014/main" xmlns="" id="{7CEACAB6-979C-41CD-9E6B-A401B28E2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360"/>
              <a:ext cx="432" cy="240"/>
            </a:xfrm>
            <a:prstGeom prst="ellipse">
              <a:avLst/>
            </a:prstGeom>
            <a:solidFill>
              <a:srgbClr val="FFFFE9"/>
            </a:solidFill>
            <a:ln w="1270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rgbClr val="008784"/>
                  </a:solidFill>
                </a:rPr>
                <a:t>34</a:t>
              </a:r>
              <a:endParaRPr lang="en-US" altLang="zh-CN" sz="2800"/>
            </a:p>
          </p:txBody>
        </p:sp>
        <p:sp>
          <p:nvSpPr>
            <p:cNvPr id="63512" name="Oval 20">
              <a:extLst>
                <a:ext uri="{FF2B5EF4-FFF2-40B4-BE49-F238E27FC236}">
                  <a16:creationId xmlns:a16="http://schemas.microsoft.com/office/drawing/2014/main" xmlns="" id="{C062C3A2-DABB-436C-A2DD-171136D72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360"/>
              <a:ext cx="432" cy="240"/>
            </a:xfrm>
            <a:prstGeom prst="ellipse">
              <a:avLst/>
            </a:prstGeom>
            <a:solidFill>
              <a:srgbClr val="FFFFE9"/>
            </a:solidFill>
            <a:ln w="12700">
              <a:solidFill>
                <a:srgbClr val="0033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800" b="1">
                  <a:solidFill>
                    <a:srgbClr val="009999"/>
                  </a:solidFill>
                </a:rPr>
                <a:t>98</a:t>
              </a:r>
            </a:p>
          </p:txBody>
        </p:sp>
        <p:sp>
          <p:nvSpPr>
            <p:cNvPr id="63513" name="Line 21">
              <a:extLst>
                <a:ext uri="{FF2B5EF4-FFF2-40B4-BE49-F238E27FC236}">
                  <a16:creationId xmlns:a16="http://schemas.microsoft.com/office/drawing/2014/main" xmlns="" id="{90D76F54-8F1D-49FE-B01B-BD7049977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2592"/>
              <a:ext cx="115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63514" name="Line 22">
              <a:extLst>
                <a:ext uri="{FF2B5EF4-FFF2-40B4-BE49-F238E27FC236}">
                  <a16:creationId xmlns:a16="http://schemas.microsoft.com/office/drawing/2014/main" xmlns="" id="{E07D0979-02B2-477F-BDF2-8F3B83FDD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592"/>
              <a:ext cx="120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63515" name="Line 23">
              <a:extLst>
                <a:ext uri="{FF2B5EF4-FFF2-40B4-BE49-F238E27FC236}">
                  <a16:creationId xmlns:a16="http://schemas.microsoft.com/office/drawing/2014/main" xmlns="" id="{5792EACB-D9AD-4E2A-9738-AC43C16F3C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6" y="3024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63516" name="Line 24">
              <a:extLst>
                <a:ext uri="{FF2B5EF4-FFF2-40B4-BE49-F238E27FC236}">
                  <a16:creationId xmlns:a16="http://schemas.microsoft.com/office/drawing/2014/main" xmlns="" id="{D9E7E997-0957-49EA-BEF0-0FFF9AFEED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024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63517" name="Line 25">
              <a:extLst>
                <a:ext uri="{FF2B5EF4-FFF2-40B4-BE49-F238E27FC236}">
                  <a16:creationId xmlns:a16="http://schemas.microsoft.com/office/drawing/2014/main" xmlns="" id="{B015E6DA-6350-4FD0-B52A-07DF0DFF24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3024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63518" name="Line 26">
              <a:extLst>
                <a:ext uri="{FF2B5EF4-FFF2-40B4-BE49-F238E27FC236}">
                  <a16:creationId xmlns:a16="http://schemas.microsoft.com/office/drawing/2014/main" xmlns="" id="{A1C74229-3F3B-4879-B087-854DA39E3E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3024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63519" name="Line 27">
              <a:extLst>
                <a:ext uri="{FF2B5EF4-FFF2-40B4-BE49-F238E27FC236}">
                  <a16:creationId xmlns:a16="http://schemas.microsoft.com/office/drawing/2014/main" xmlns="" id="{C85A6979-2212-4180-9CAF-C967DDAC26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" y="350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63520" name="Line 28">
              <a:extLst>
                <a:ext uri="{FF2B5EF4-FFF2-40B4-BE49-F238E27FC236}">
                  <a16:creationId xmlns:a16="http://schemas.microsoft.com/office/drawing/2014/main" xmlns="" id="{058B57B9-95C2-495D-A8BA-1D9CA48BC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504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63521" name="Line 29">
              <a:extLst>
                <a:ext uri="{FF2B5EF4-FFF2-40B4-BE49-F238E27FC236}">
                  <a16:creationId xmlns:a16="http://schemas.microsoft.com/office/drawing/2014/main" xmlns="" id="{F3538C3A-CF19-46FC-A2F9-9D70D641EC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350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63522" name="Line 30">
              <a:extLst>
                <a:ext uri="{FF2B5EF4-FFF2-40B4-BE49-F238E27FC236}">
                  <a16:creationId xmlns:a16="http://schemas.microsoft.com/office/drawing/2014/main" xmlns="" id="{865B5370-FD53-4C39-A2CD-E975AD94C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504"/>
              <a:ext cx="24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</p:grpSp>
      <p:sp>
        <p:nvSpPr>
          <p:cNvPr id="30" name="Text Box 31">
            <a:extLst>
              <a:ext uri="{FF2B5EF4-FFF2-40B4-BE49-F238E27FC236}">
                <a16:creationId xmlns:a16="http://schemas.microsoft.com/office/drawing/2014/main" xmlns="" id="{771EC6B9-4878-43B8-AEAB-6DB9EFDED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3746500"/>
            <a:ext cx="1144865" cy="589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990000"/>
                </a:solidFill>
                <a:ea typeface="隶书" panose="02010509060101010101" pitchFamily="49" charset="-122"/>
              </a:rPr>
              <a:t>例如</a:t>
            </a:r>
            <a:r>
              <a:rPr lang="en-US" altLang="zh-CN" b="1" dirty="0">
                <a:solidFill>
                  <a:srgbClr val="990000"/>
                </a:solidFill>
                <a:ea typeface="隶书" panose="02010509060101010101" pitchFamily="49" charset="-122"/>
              </a:rPr>
              <a:t>:</a:t>
            </a:r>
            <a:endParaRPr lang="en-US" altLang="zh-CN" dirty="0">
              <a:ea typeface="隶书" panose="02010509060101010101" pitchFamily="49" charset="-122"/>
            </a:endParaRPr>
          </a:p>
        </p:txBody>
      </p:sp>
      <p:sp>
        <p:nvSpPr>
          <p:cNvPr id="31" name="Rectangle 32">
            <a:extLst>
              <a:ext uri="{FF2B5EF4-FFF2-40B4-BE49-F238E27FC236}">
                <a16:creationId xmlns:a16="http://schemas.microsoft.com/office/drawing/2014/main" xmlns="" id="{5519B67B-E5D7-410B-A61D-F10EB9412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069" y="5778678"/>
            <a:ext cx="906017" cy="508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+mj-ea"/>
                <a:ea typeface="+mj-ea"/>
              </a:rPr>
              <a:t>是堆</a:t>
            </a:r>
          </a:p>
        </p:txBody>
      </p:sp>
      <p:sp>
        <p:nvSpPr>
          <p:cNvPr id="32" name="Oval 33">
            <a:extLst>
              <a:ext uri="{FF2B5EF4-FFF2-40B4-BE49-F238E27FC236}">
                <a16:creationId xmlns:a16="http://schemas.microsoft.com/office/drawing/2014/main" xmlns="" id="{E6EFD4AE-563E-4A6F-91FC-59F97264C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725" y="5156200"/>
            <a:ext cx="685800" cy="381000"/>
          </a:xfrm>
          <a:prstGeom prst="ellipse">
            <a:avLst/>
          </a:prstGeom>
          <a:solidFill>
            <a:srgbClr val="FF9900"/>
          </a:solidFill>
          <a:ln w="1270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bg1"/>
                </a:solidFill>
              </a:rPr>
              <a:t>14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33" name="Text Box 34">
            <a:extLst>
              <a:ext uri="{FF2B5EF4-FFF2-40B4-BE49-F238E27FC236}">
                <a16:creationId xmlns:a16="http://schemas.microsoft.com/office/drawing/2014/main" xmlns="" id="{E1B4E140-ECDE-4F93-9A91-1A94B3E10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428" y="5541024"/>
            <a:ext cx="803425" cy="8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800" b="1" dirty="0">
                <a:solidFill>
                  <a:srgbClr val="FF0000"/>
                </a:solidFill>
                <a:ea typeface="隶书" panose="02010509060101010101" pitchFamily="49" charset="-122"/>
              </a:rPr>
              <a:t>不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  <p:sp>
        <p:nvSpPr>
          <p:cNvPr id="34" name="Text Box 35">
            <a:extLst>
              <a:ext uri="{FF2B5EF4-FFF2-40B4-BE49-F238E27FC236}">
                <a16:creationId xmlns:a16="http://schemas.microsoft.com/office/drawing/2014/main" xmlns="" id="{5B929C90-A948-48AF-9E90-6A9038EC4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1028721"/>
            <a:ext cx="8686800" cy="10070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+mj-lt"/>
                <a:ea typeface="+mn-ea"/>
              </a:rPr>
              <a:t>若将该数列视作完全二叉树，</a:t>
            </a:r>
            <a:r>
              <a:rPr lang="zh-CN" altLang="en-US" sz="2800" b="1" dirty="0">
                <a:solidFill>
                  <a:srgbClr val="990000"/>
                </a:solidFill>
                <a:latin typeface="+mj-lt"/>
                <a:ea typeface="+mn-ea"/>
              </a:rPr>
              <a:t>则 </a:t>
            </a:r>
            <a:r>
              <a:rPr lang="en-US" altLang="zh-CN" sz="2800" b="1" dirty="0">
                <a:solidFill>
                  <a:srgbClr val="990000"/>
                </a:solidFill>
                <a:latin typeface="+mj-lt"/>
                <a:ea typeface="+mn-ea"/>
              </a:rPr>
              <a:t>r</a:t>
            </a:r>
            <a:r>
              <a:rPr lang="en-US" altLang="zh-CN" sz="2800" b="1" baseline="-25000" dirty="0">
                <a:solidFill>
                  <a:srgbClr val="990000"/>
                </a:solidFill>
                <a:latin typeface="+mj-lt"/>
                <a:ea typeface="+mn-ea"/>
              </a:rPr>
              <a:t>2i</a:t>
            </a:r>
            <a:r>
              <a:rPr lang="en-US" altLang="zh-CN" sz="2800" b="1" dirty="0">
                <a:solidFill>
                  <a:srgbClr val="990000"/>
                </a:solidFill>
                <a:latin typeface="+mj-lt"/>
                <a:ea typeface="+mn-ea"/>
              </a:rPr>
              <a:t> </a:t>
            </a:r>
            <a:r>
              <a:rPr lang="zh-CN" altLang="en-US" sz="2800" b="1" dirty="0">
                <a:solidFill>
                  <a:srgbClr val="990000"/>
                </a:solidFill>
                <a:latin typeface="+mj-lt"/>
                <a:ea typeface="+mn-ea"/>
              </a:rPr>
              <a:t>是 </a:t>
            </a:r>
            <a:r>
              <a:rPr lang="en-US" altLang="zh-CN" sz="2800" b="1" dirty="0" err="1">
                <a:solidFill>
                  <a:srgbClr val="990000"/>
                </a:solidFill>
                <a:latin typeface="+mj-lt"/>
                <a:ea typeface="+mn-ea"/>
              </a:rPr>
              <a:t>r</a:t>
            </a:r>
            <a:r>
              <a:rPr lang="en-US" altLang="zh-CN" sz="2800" b="1" baseline="-25000" dirty="0" err="1">
                <a:solidFill>
                  <a:srgbClr val="990000"/>
                </a:solidFill>
                <a:latin typeface="+mj-lt"/>
                <a:ea typeface="+mn-ea"/>
              </a:rPr>
              <a:t>i</a:t>
            </a:r>
            <a:r>
              <a:rPr lang="en-US" altLang="zh-CN" sz="2800" b="1" dirty="0">
                <a:solidFill>
                  <a:srgbClr val="990000"/>
                </a:solidFill>
                <a:latin typeface="+mj-lt"/>
                <a:ea typeface="+mn-ea"/>
              </a:rPr>
              <a:t> </a:t>
            </a:r>
            <a:r>
              <a:rPr lang="zh-CN" altLang="en-US" sz="2800" b="1" dirty="0">
                <a:solidFill>
                  <a:srgbClr val="990000"/>
                </a:solidFill>
                <a:latin typeface="+mj-lt"/>
                <a:ea typeface="+mn-ea"/>
              </a:rPr>
              <a:t>的左孩子</a:t>
            </a:r>
            <a:r>
              <a:rPr lang="en-US" altLang="zh-CN" sz="2800" b="1" dirty="0">
                <a:solidFill>
                  <a:srgbClr val="990000"/>
                </a:solidFill>
                <a:latin typeface="+mj-lt"/>
                <a:ea typeface="+mn-ea"/>
              </a:rPr>
              <a:t>; r</a:t>
            </a:r>
            <a:r>
              <a:rPr lang="en-US" altLang="zh-CN" sz="2800" b="1" baseline="-25000" dirty="0">
                <a:solidFill>
                  <a:srgbClr val="990000"/>
                </a:solidFill>
                <a:latin typeface="+mj-lt"/>
                <a:ea typeface="+mn-ea"/>
              </a:rPr>
              <a:t>2i+1</a:t>
            </a:r>
            <a:r>
              <a:rPr lang="en-US" altLang="zh-CN" sz="2800" b="1" dirty="0">
                <a:solidFill>
                  <a:srgbClr val="990000"/>
                </a:solidFill>
                <a:latin typeface="+mj-lt"/>
                <a:ea typeface="+mn-ea"/>
              </a:rPr>
              <a:t> </a:t>
            </a:r>
            <a:r>
              <a:rPr lang="zh-CN" altLang="en-US" sz="2800" b="1" dirty="0">
                <a:solidFill>
                  <a:srgbClr val="990000"/>
                </a:solidFill>
                <a:latin typeface="+mj-lt"/>
                <a:ea typeface="+mn-ea"/>
              </a:rPr>
              <a:t>是 </a:t>
            </a:r>
            <a:r>
              <a:rPr lang="en-US" altLang="zh-CN" sz="2800" b="1" dirty="0" err="1">
                <a:solidFill>
                  <a:srgbClr val="990000"/>
                </a:solidFill>
                <a:latin typeface="+mj-lt"/>
                <a:ea typeface="+mn-ea"/>
              </a:rPr>
              <a:t>r</a:t>
            </a:r>
            <a:r>
              <a:rPr lang="en-US" altLang="zh-CN" sz="2800" b="1" baseline="-25000" dirty="0" err="1">
                <a:solidFill>
                  <a:srgbClr val="990000"/>
                </a:solidFill>
                <a:latin typeface="+mj-lt"/>
                <a:ea typeface="+mn-ea"/>
              </a:rPr>
              <a:t>i</a:t>
            </a:r>
            <a:r>
              <a:rPr lang="en-US" altLang="zh-CN" sz="2800" b="1" dirty="0">
                <a:solidFill>
                  <a:srgbClr val="990000"/>
                </a:solidFill>
                <a:latin typeface="+mj-lt"/>
                <a:ea typeface="+mn-ea"/>
              </a:rPr>
              <a:t> </a:t>
            </a:r>
            <a:r>
              <a:rPr lang="zh-CN" altLang="en-US" sz="2800" b="1" dirty="0">
                <a:solidFill>
                  <a:srgbClr val="990000"/>
                </a:solidFill>
                <a:latin typeface="+mj-lt"/>
                <a:ea typeface="+mn-ea"/>
              </a:rPr>
              <a:t>的右孩子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 autoUpdateAnimBg="0"/>
      <p:bldP spid="5" grpId="0" animBg="1" autoUpdateAnimBg="0"/>
      <p:bldP spid="30" grpId="0" autoUpdateAnimBg="0"/>
      <p:bldP spid="31" grpId="0" autoUpdateAnimBg="0"/>
      <p:bldP spid="32" grpId="0" animBg="1" autoUpdateAnimBg="0"/>
      <p:bldP spid="3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85E2E08C-EBDB-4237-B606-A91E3BAF9F9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6200" y="1006475"/>
            <a:ext cx="9067800" cy="580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0363" lvl="1" indent="-360363">
              <a:lnSpc>
                <a:spcPct val="120000"/>
              </a:lnSpc>
              <a:spcBef>
                <a:spcPct val="20000"/>
              </a:spcBef>
              <a:buClr>
                <a:srgbClr val="E69900"/>
              </a:buClr>
              <a:buSzTx/>
              <a:defRPr/>
            </a:pPr>
            <a:r>
              <a:rPr lang="zh-CN" altLang="en-US" b="1" kern="0" dirty="0">
                <a:latin typeface="" charset="0"/>
              </a:rPr>
              <a:t>按平均时间复杂度划分，内部排序可分</a:t>
            </a:r>
            <a:endParaRPr lang="en-US" altLang="zh-CN" b="1" kern="0" dirty="0">
              <a:latin typeface="" charset="0"/>
            </a:endParaRPr>
          </a:p>
          <a:p>
            <a:pPr marL="360363" lvl="1" indent="-360363">
              <a:lnSpc>
                <a:spcPct val="120000"/>
              </a:lnSpc>
              <a:spcBef>
                <a:spcPct val="20000"/>
              </a:spcBef>
              <a:buClr>
                <a:srgbClr val="E69900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b="1" kern="0" dirty="0">
                <a:latin typeface="" charset="0"/>
              </a:rPr>
              <a:t>   为三类：</a:t>
            </a:r>
            <a:r>
              <a:rPr lang="en-US" altLang="zh-CN" b="1" i="1" kern="0" dirty="0"/>
              <a:t>O </a:t>
            </a:r>
            <a:r>
              <a:rPr lang="en-US" altLang="zh-CN" b="1" kern="0" dirty="0"/>
              <a:t>(n</a:t>
            </a:r>
            <a:r>
              <a:rPr lang="en-US" altLang="zh-CN" b="1" kern="0" baseline="30000" dirty="0"/>
              <a:t>2</a:t>
            </a:r>
            <a:r>
              <a:rPr lang="en-US" altLang="zh-CN" b="1" kern="0" dirty="0"/>
              <a:t>)</a:t>
            </a:r>
            <a:r>
              <a:rPr lang="en-US" altLang="zh-CN" b="1" kern="0" dirty="0">
                <a:latin typeface="" charset="0"/>
              </a:rPr>
              <a:t> </a:t>
            </a:r>
            <a:r>
              <a:rPr lang="zh-CN" altLang="en-US" b="1" kern="0" dirty="0">
                <a:latin typeface="" charset="0"/>
              </a:rPr>
              <a:t>的简单排序方法</a:t>
            </a:r>
            <a:endParaRPr lang="en-US" altLang="zh-CN" b="1" kern="0" dirty="0">
              <a:latin typeface="" charset="0"/>
            </a:endParaRPr>
          </a:p>
          <a:p>
            <a:pPr marL="360363" lvl="1" indent="-360363">
              <a:lnSpc>
                <a:spcPct val="120000"/>
              </a:lnSpc>
              <a:spcBef>
                <a:spcPct val="20000"/>
              </a:spcBef>
              <a:buClr>
                <a:srgbClr val="E69900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b="1" i="1" kern="0" dirty="0">
                <a:latin typeface="" charset="0"/>
              </a:rPr>
              <a:t>                 </a:t>
            </a:r>
            <a:r>
              <a:rPr lang="en-US" altLang="zh-CN" b="1" i="1" kern="0" dirty="0"/>
              <a:t>O</a:t>
            </a:r>
            <a:r>
              <a:rPr lang="en-US" altLang="zh-CN" b="1" kern="0" dirty="0"/>
              <a:t> (</a:t>
            </a:r>
            <a:r>
              <a:rPr lang="en-US" altLang="zh-CN" b="1" kern="0" dirty="0" err="1"/>
              <a:t>n·logn</a:t>
            </a:r>
            <a:r>
              <a:rPr lang="en-US" altLang="zh-CN" b="1" kern="0" dirty="0"/>
              <a:t>)</a:t>
            </a:r>
            <a:r>
              <a:rPr lang="en-US" altLang="zh-CN" b="1" kern="0" dirty="0">
                <a:latin typeface="" charset="0"/>
              </a:rPr>
              <a:t> </a:t>
            </a:r>
            <a:r>
              <a:rPr lang="zh-CN" altLang="en-US" b="1" kern="0" dirty="0">
                <a:latin typeface="" charset="0"/>
              </a:rPr>
              <a:t>的高效排序方法</a:t>
            </a:r>
            <a:endParaRPr lang="en-US" altLang="zh-CN" b="1" kern="0" dirty="0">
              <a:latin typeface="" charset="0"/>
            </a:endParaRPr>
          </a:p>
          <a:p>
            <a:pPr marL="360363" lvl="1" indent="-360363">
              <a:lnSpc>
                <a:spcPct val="120000"/>
              </a:lnSpc>
              <a:spcBef>
                <a:spcPct val="20000"/>
              </a:spcBef>
              <a:buClr>
                <a:srgbClr val="E69900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b="1" i="1" kern="0" dirty="0">
                <a:latin typeface="" charset="0"/>
              </a:rPr>
              <a:t>                 </a:t>
            </a:r>
            <a:r>
              <a:rPr lang="en-US" altLang="zh-CN" b="1" i="1" kern="0" dirty="0"/>
              <a:t>O </a:t>
            </a:r>
            <a:r>
              <a:rPr lang="en-US" altLang="zh-CN" b="1" kern="0" dirty="0"/>
              <a:t>(</a:t>
            </a:r>
            <a:r>
              <a:rPr lang="en-US" altLang="zh-CN" b="1" kern="0" dirty="0" err="1"/>
              <a:t>d·n</a:t>
            </a:r>
            <a:r>
              <a:rPr lang="en-US" altLang="zh-CN" b="1" kern="0" dirty="0"/>
              <a:t>)</a:t>
            </a:r>
            <a:r>
              <a:rPr lang="zh-CN" altLang="en-US" b="1" kern="0" dirty="0">
                <a:latin typeface="" charset="0"/>
              </a:rPr>
              <a:t>的基数排序方法。</a:t>
            </a:r>
            <a:endParaRPr lang="en-US" altLang="zh-CN" b="1" dirty="0">
              <a:solidFill>
                <a:srgbClr val="FF0000"/>
              </a:solidFill>
              <a:latin typeface="" charset="0"/>
            </a:endParaRPr>
          </a:p>
          <a:p>
            <a:pPr marL="360363" lvl="1" indent="-360363">
              <a:lnSpc>
                <a:spcPct val="120000"/>
              </a:lnSpc>
              <a:spcBef>
                <a:spcPct val="20000"/>
              </a:spcBef>
              <a:buClr>
                <a:srgbClr val="E69900"/>
              </a:buClr>
              <a:buSzTx/>
              <a:defRPr/>
            </a:pPr>
            <a:r>
              <a:rPr lang="zh-CN" altLang="en-US" b="1" dirty="0">
                <a:solidFill>
                  <a:srgbClr val="FF0000"/>
                </a:solidFill>
                <a:latin typeface="" charset="0"/>
              </a:rPr>
              <a:t>理解</a:t>
            </a:r>
            <a:r>
              <a:rPr lang="zh-CN" altLang="en-US" b="1" dirty="0">
                <a:latin typeface="" charset="0"/>
              </a:rPr>
              <a:t>排序方法</a:t>
            </a:r>
            <a:r>
              <a:rPr lang="en-US" altLang="zh-CN" b="1" dirty="0">
                <a:solidFill>
                  <a:srgbClr val="FF0000"/>
                </a:solidFill>
                <a:latin typeface="" charset="0"/>
              </a:rPr>
              <a:t>"</a:t>
            </a:r>
            <a:r>
              <a:rPr lang="zh-CN" altLang="en-US" b="1" dirty="0">
                <a:solidFill>
                  <a:srgbClr val="FF0000"/>
                </a:solidFill>
                <a:latin typeface="" charset="0"/>
              </a:rPr>
              <a:t>稳定</a:t>
            </a:r>
            <a:r>
              <a:rPr lang="en-US" altLang="zh-CN" b="1" dirty="0">
                <a:solidFill>
                  <a:srgbClr val="FF0000"/>
                </a:solidFill>
                <a:latin typeface="" charset="0"/>
              </a:rPr>
              <a:t>"</a:t>
            </a:r>
            <a:r>
              <a:rPr lang="zh-CN" altLang="en-US" b="1" dirty="0">
                <a:solidFill>
                  <a:srgbClr val="FF0000"/>
                </a:solidFill>
                <a:latin typeface="" charset="0"/>
              </a:rPr>
              <a:t>或</a:t>
            </a:r>
            <a:r>
              <a:rPr lang="en-US" altLang="zh-CN" b="1" dirty="0">
                <a:solidFill>
                  <a:srgbClr val="FF0000"/>
                </a:solidFill>
                <a:latin typeface="" charset="0"/>
              </a:rPr>
              <a:t>"</a:t>
            </a:r>
            <a:r>
              <a:rPr lang="zh-CN" altLang="en-US" b="1" dirty="0">
                <a:solidFill>
                  <a:srgbClr val="FF0000"/>
                </a:solidFill>
                <a:latin typeface="" charset="0"/>
              </a:rPr>
              <a:t>不稳定</a:t>
            </a:r>
            <a:r>
              <a:rPr lang="en-US" altLang="zh-CN" b="1" dirty="0">
                <a:solidFill>
                  <a:srgbClr val="FF0000"/>
                </a:solidFill>
                <a:latin typeface="" charset="0"/>
              </a:rPr>
              <a:t>"</a:t>
            </a:r>
            <a:r>
              <a:rPr lang="zh-CN" altLang="en-US" b="1" dirty="0">
                <a:latin typeface="" charset="0"/>
              </a:rPr>
              <a:t>的含义，弄清楚在什么情况下要求应用的排序方法必须是稳定的。</a:t>
            </a:r>
            <a:endParaRPr lang="zh-CN" altLang="en-US" b="1" kern="0" dirty="0">
              <a:latin typeface="" charset="0"/>
            </a:endParaRPr>
          </a:p>
        </p:txBody>
      </p:sp>
      <p:pic>
        <p:nvPicPr>
          <p:cNvPr id="13315" name="Picture 252">
            <a:extLst>
              <a:ext uri="{FF2B5EF4-FFF2-40B4-BE49-F238E27FC236}">
                <a16:creationId xmlns:a16="http://schemas.microsoft.com/office/drawing/2014/main" xmlns="" id="{2167BBA4-3CA6-4EB0-B57C-B86DC5A5E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23113" y="1922463"/>
            <a:ext cx="2020887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日期占位符 4">
            <a:extLst>
              <a:ext uri="{FF2B5EF4-FFF2-40B4-BE49-F238E27FC236}">
                <a16:creationId xmlns:a16="http://schemas.microsoft.com/office/drawing/2014/main" xmlns="" id="{84ADCB32-6D24-4C3B-97D4-FEB23F85401C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B65D44A9-AC2A-486C-848B-6C856A9908C6}" type="datetime1">
              <a:rPr lang="zh-CN" altLang="en-US"/>
              <a:pPr>
                <a:defRPr/>
              </a:pPr>
              <a:t>2022/10/14</a:t>
            </a:fld>
            <a:r>
              <a:rPr lang="en-US" altLang="zh-CN"/>
              <a:t>http://cstcsjjg.hrbeu.edu.cn/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xmlns="" id="{992C156D-42FB-45D2-9DBB-256F98F418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章  内部排序                                            学习目标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xmlns="" id="{376C4BF3-FBE8-4CF9-BDFB-180700216E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堆排序                                                                  堆排序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A855568C-673B-4A85-87AF-2D6984FF8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2494376"/>
            <a:ext cx="8305800" cy="3606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57238" indent="-376238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500"/>
              </a:lnSpc>
            </a:pPr>
            <a:r>
              <a:rPr lang="zh-CN" altLang="en-US" sz="2800" b="1" dirty="0">
                <a:solidFill>
                  <a:schemeClr val="hlink"/>
                </a:solidFill>
                <a:latin typeface="楷体_GB2312" pitchFamily="49" charset="-122"/>
              </a:rPr>
              <a:t> 堆排序</a:t>
            </a:r>
          </a:p>
          <a:p>
            <a:pPr lvl="1" eaLnBrk="1" hangingPunct="1">
              <a:lnSpc>
                <a:spcPts val="4500"/>
              </a:lnSpc>
              <a:spcBef>
                <a:spcPct val="20000"/>
              </a:spcBef>
              <a:buClr>
                <a:srgbClr val="DB4325"/>
              </a:buClr>
              <a:buSzPct val="80000"/>
              <a:buFont typeface="Wingdings" panose="05000000000000000000" pitchFamily="2" charset="2"/>
              <a:buChar char="v"/>
            </a:pP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</a:rPr>
              <a:t>将无序序列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</a:rPr>
              <a:t>建成一个堆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</a:rPr>
              <a:t>，得到关键字最小（或最大）的记录；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</a:rPr>
              <a:t>输出堆顶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</a:rPr>
              <a:t>的最小（大）值后，使剩余的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</a:rPr>
              <a:t>n-1</a:t>
            </a:r>
            <a:r>
              <a:rPr lang="zh-CN" altLang="zh-CN" sz="2800" b="1" dirty="0">
                <a:solidFill>
                  <a:srgbClr val="000000"/>
                </a:solidFill>
                <a:latin typeface="楷体_GB2312" pitchFamily="49" charset="-122"/>
              </a:rPr>
              <a:t>个元素</a:t>
            </a:r>
            <a:r>
              <a:rPr lang="zh-CN" altLang="zh-CN" sz="2800" b="1" dirty="0">
                <a:solidFill>
                  <a:srgbClr val="FF0000"/>
                </a:solidFill>
                <a:latin typeface="楷体_GB2312" pitchFamily="49" charset="-122"/>
              </a:rPr>
              <a:t>重又建成一个堆</a:t>
            </a:r>
            <a:r>
              <a:rPr lang="zh-CN" altLang="zh-CN" sz="2800" b="1" dirty="0">
                <a:solidFill>
                  <a:srgbClr val="000000"/>
                </a:solidFill>
                <a:latin typeface="楷体_GB2312" pitchFamily="49" charset="-122"/>
              </a:rPr>
              <a:t>，则可得到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49" charset="-122"/>
              </a:rPr>
              <a:t>n</a:t>
            </a:r>
            <a:r>
              <a:rPr lang="zh-CN" altLang="zh-CN" sz="2800" b="1" dirty="0">
                <a:solidFill>
                  <a:srgbClr val="000000"/>
                </a:solidFill>
                <a:latin typeface="楷体_GB2312" pitchFamily="49" charset="-122"/>
              </a:rPr>
              <a:t>个元素的次小值；重复执行，得到一个有序序列</a:t>
            </a:r>
            <a:r>
              <a:rPr lang="zh-CN" altLang="zh-CN" sz="2800" b="1" dirty="0">
                <a:latin typeface="楷体_GB2312" pitchFamily="49" charset="-122"/>
              </a:rPr>
              <a:t>的过程</a:t>
            </a:r>
            <a:endParaRPr lang="zh-CN" altLang="en-US" sz="2800" b="1" dirty="0">
              <a:latin typeface="楷体_GB2312" pitchFamily="49" charset="-122"/>
            </a:endParaRPr>
          </a:p>
        </p:txBody>
      </p:sp>
      <p:sp>
        <p:nvSpPr>
          <p:cNvPr id="4" name="Text Box 16">
            <a:extLst>
              <a:ext uri="{FF2B5EF4-FFF2-40B4-BE49-F238E27FC236}">
                <a16:creationId xmlns:a16="http://schemas.microsoft.com/office/drawing/2014/main" xmlns="" id="{FC1A7078-D665-47E6-A242-ADDE55D06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1116426"/>
            <a:ext cx="8305800" cy="1199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5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80"/>
                </a:solidFill>
              </a:rPr>
              <a:t>　   </a:t>
            </a:r>
            <a:r>
              <a:rPr lang="zh-CN" altLang="en-US" sz="2800" b="1" dirty="0">
                <a:solidFill>
                  <a:srgbClr val="840C26"/>
                </a:solidFill>
              </a:rPr>
              <a:t>堆排序即是利用</a:t>
            </a:r>
            <a:r>
              <a:rPr lang="zh-CN" altLang="en-US" sz="2800" b="1" dirty="0">
                <a:solidFill>
                  <a:srgbClr val="FF0000"/>
                </a:solidFill>
              </a:rPr>
              <a:t>堆的特性</a:t>
            </a:r>
            <a:r>
              <a:rPr lang="zh-CN" altLang="en-US" sz="2800" b="1" dirty="0">
                <a:solidFill>
                  <a:srgbClr val="840C26"/>
                </a:solidFill>
              </a:rPr>
              <a:t>对记录序列进行排序的一种排序方法。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 autoUpdateAnimBg="0" advAuto="0"/>
      <p:bldP spid="4" grpId="0" build="p" autoUpdateAnimBg="0" advAuto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xmlns="" id="{C33597BA-BD53-45EE-96B0-9F56B790D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堆排序                                                                  堆排序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xmlns="" id="{5BF24D81-6D73-4A82-A6BF-69F2CB2E9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50913"/>
            <a:ext cx="1574800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00563F"/>
                </a:solidFill>
                <a:ea typeface="隶书" panose="02010509060101010101" pitchFamily="49" charset="-122"/>
              </a:rPr>
              <a:t>例如：</a:t>
            </a:r>
            <a:endParaRPr lang="zh-CN" altLang="en-US" sz="3600">
              <a:solidFill>
                <a:srgbClr val="00563F"/>
              </a:solidFill>
            </a:endParaRP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xmlns="" id="{6CC921EA-0BEA-470C-A186-780C5AB91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151063"/>
            <a:ext cx="457200" cy="685800"/>
          </a:xfrm>
          <a:prstGeom prst="downArrow">
            <a:avLst>
              <a:gd name="adj1" fmla="val 50000"/>
              <a:gd name="adj2" fmla="val 37500"/>
            </a:avLst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xmlns="" id="{F6EA9E73-0974-4069-AFFE-2DCA76057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825" y="2119313"/>
            <a:ext cx="2111375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3600">
                <a:solidFill>
                  <a:srgbClr val="FF0000"/>
                </a:solidFill>
                <a:ea typeface="隶书" panose="02010509060101010101" pitchFamily="49" charset="-122"/>
              </a:rPr>
              <a:t>建</a:t>
            </a:r>
            <a:r>
              <a:rPr lang="zh-CN" altLang="en-US" sz="3600">
                <a:solidFill>
                  <a:srgbClr val="45008A"/>
                </a:solidFill>
                <a:ea typeface="隶书" panose="02010509060101010101" pitchFamily="49" charset="-122"/>
              </a:rPr>
              <a:t>大顶堆</a:t>
            </a:r>
            <a:endParaRPr lang="zh-CN" altLang="en-US">
              <a:solidFill>
                <a:srgbClr val="45008A"/>
              </a:solidFill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xmlns="" id="{CE8075FA-B42E-4E6D-A417-825736735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2760663"/>
            <a:ext cx="7472363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3366"/>
                </a:solidFill>
              </a:rPr>
              <a:t>{ </a:t>
            </a:r>
            <a:r>
              <a:rPr lang="en-US" altLang="zh-CN" sz="3600" b="1">
                <a:solidFill>
                  <a:srgbClr val="FF0000"/>
                </a:solidFill>
              </a:rPr>
              <a:t>98,</a:t>
            </a:r>
            <a:r>
              <a:rPr lang="en-US" altLang="zh-CN" sz="3600" b="1">
                <a:solidFill>
                  <a:srgbClr val="003366"/>
                </a:solidFill>
              </a:rPr>
              <a:t> 81, 49, 73, 36, 27, 40, 55, 64, 12 }</a:t>
            </a:r>
            <a:endParaRPr lang="en-US" altLang="zh-CN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xmlns="" id="{978B6CC1-F477-4ED1-A769-C8B062C9F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446463"/>
            <a:ext cx="457200" cy="685800"/>
          </a:xfrm>
          <a:prstGeom prst="downArrow">
            <a:avLst>
              <a:gd name="adj1" fmla="val 50000"/>
              <a:gd name="adj2" fmla="val 37500"/>
            </a:avLst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xmlns="" id="{DF7753BA-6936-47F0-95F2-5D6DAB782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4132263"/>
            <a:ext cx="7472363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3366"/>
                </a:solidFill>
              </a:rPr>
              <a:t>{ </a:t>
            </a:r>
            <a:r>
              <a:rPr lang="en-US" altLang="zh-CN" sz="3600" b="1">
                <a:solidFill>
                  <a:srgbClr val="990000"/>
                </a:solidFill>
              </a:rPr>
              <a:t>12,</a:t>
            </a:r>
            <a:r>
              <a:rPr lang="en-US" altLang="zh-CN" sz="3600" b="1">
                <a:solidFill>
                  <a:srgbClr val="003366"/>
                </a:solidFill>
              </a:rPr>
              <a:t> 81, 49, 73, 36, 27, 40, 55, 64</a:t>
            </a:r>
            <a:r>
              <a:rPr lang="en-US" altLang="zh-CN" sz="3600" b="1">
                <a:solidFill>
                  <a:srgbClr val="009999"/>
                </a:solidFill>
              </a:rPr>
              <a:t>, 98</a:t>
            </a:r>
            <a:r>
              <a:rPr lang="en-US" altLang="zh-CN" sz="3600" b="1">
                <a:solidFill>
                  <a:srgbClr val="003366"/>
                </a:solidFill>
              </a:rPr>
              <a:t> }</a:t>
            </a:r>
            <a:endParaRPr lang="en-US" altLang="zh-CN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xmlns="" id="{1EEA1290-B7E6-4839-BC0E-293EF9BAC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3414713"/>
            <a:ext cx="3186113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>
                <a:solidFill>
                  <a:srgbClr val="45008A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交换 </a:t>
            </a:r>
            <a:r>
              <a:rPr lang="en-US" altLang="zh-CN" sz="3600">
                <a:solidFill>
                  <a:srgbClr val="45008A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98 </a:t>
            </a:r>
            <a:r>
              <a:rPr lang="zh-CN" altLang="en-US" sz="3600">
                <a:solidFill>
                  <a:srgbClr val="45008A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和 </a:t>
            </a:r>
            <a:r>
              <a:rPr lang="en-US" altLang="zh-CN" sz="3600">
                <a:solidFill>
                  <a:srgbClr val="45008A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12</a:t>
            </a:r>
            <a:endParaRPr lang="en-US" altLang="zh-CN">
              <a:solidFill>
                <a:srgbClr val="45008A"/>
              </a:solidFill>
            </a:endParaRPr>
          </a:p>
        </p:txBody>
      </p:sp>
      <p:sp>
        <p:nvSpPr>
          <p:cNvPr id="10" name="AutoShape 11">
            <a:extLst>
              <a:ext uri="{FF2B5EF4-FFF2-40B4-BE49-F238E27FC236}">
                <a16:creationId xmlns:a16="http://schemas.microsoft.com/office/drawing/2014/main" xmlns="" id="{776C483D-5B59-49F9-8505-D3E391F51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741863"/>
            <a:ext cx="457200" cy="685800"/>
          </a:xfrm>
          <a:prstGeom prst="downArrow">
            <a:avLst>
              <a:gd name="adj1" fmla="val 50000"/>
              <a:gd name="adj2" fmla="val 37500"/>
            </a:avLst>
          </a:prstGeom>
          <a:gradFill rotWithShape="0">
            <a:gsLst>
              <a:gs pos="0">
                <a:srgbClr val="CC99FF"/>
              </a:gs>
              <a:gs pos="50000">
                <a:srgbClr val="FFFFFF"/>
              </a:gs>
              <a:gs pos="100000">
                <a:srgbClr val="CC99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xmlns="" id="{B37FB8CA-3C17-454A-BE40-1C9B7C7B0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4710113"/>
            <a:ext cx="3878263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3600">
                <a:solidFill>
                  <a:srgbClr val="45008A"/>
                </a:solidFill>
                <a:ea typeface="隶书" panose="02010509060101010101" pitchFamily="49" charset="-122"/>
              </a:rPr>
              <a:t>重新调整为大顶堆</a:t>
            </a:r>
            <a:endParaRPr lang="zh-CN" altLang="en-US">
              <a:solidFill>
                <a:srgbClr val="45008A"/>
              </a:solidFill>
            </a:endParaRP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xmlns="" id="{C7086A85-60D5-460E-BE12-0D48C9C90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225" y="5472113"/>
            <a:ext cx="74453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3366"/>
                </a:solidFill>
              </a:rPr>
              <a:t>{ </a:t>
            </a:r>
            <a:r>
              <a:rPr lang="en-US" altLang="zh-CN" sz="3600" b="1">
                <a:solidFill>
                  <a:srgbClr val="FF0000"/>
                </a:solidFill>
              </a:rPr>
              <a:t>81,</a:t>
            </a:r>
            <a:r>
              <a:rPr lang="en-US" altLang="zh-CN" sz="3600" b="1">
                <a:solidFill>
                  <a:srgbClr val="003366"/>
                </a:solidFill>
              </a:rPr>
              <a:t> 73, 49, 64, 36, 27, 40, 55, 12</a:t>
            </a:r>
            <a:r>
              <a:rPr lang="en-US" altLang="zh-CN" sz="3600" b="1">
                <a:solidFill>
                  <a:srgbClr val="009999"/>
                </a:solidFill>
              </a:rPr>
              <a:t>, 98</a:t>
            </a:r>
            <a:r>
              <a:rPr lang="en-US" altLang="zh-CN" sz="3600" b="1">
                <a:solidFill>
                  <a:srgbClr val="003366"/>
                </a:solidFill>
              </a:rPr>
              <a:t> }</a:t>
            </a:r>
            <a:endParaRPr lang="en-US" altLang="zh-CN"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xmlns="" id="{81E00831-035B-483B-B4ED-0F93DC1B9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465263"/>
            <a:ext cx="7472363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3366"/>
                </a:solidFill>
              </a:rPr>
              <a:t>{ 40, 55, 49, 73, 12, 27, 98, 81, 64, 36 }</a:t>
            </a:r>
            <a:endParaRPr lang="en-US" altLang="zh-CN" sz="3600"/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xmlns="" id="{953CF290-9FA0-4834-BD98-C42E7464C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741863"/>
            <a:ext cx="2032000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3600">
                <a:solidFill>
                  <a:srgbClr val="45008A"/>
                </a:solidFill>
                <a:ea typeface="隶书" panose="02010509060101010101" pitchFamily="49" charset="-122"/>
              </a:rPr>
              <a:t>经过</a:t>
            </a:r>
            <a:r>
              <a:rPr lang="zh-CN" altLang="zh-CN" sz="3600">
                <a:solidFill>
                  <a:srgbClr val="FF0000"/>
                </a:solidFill>
                <a:ea typeface="隶书" panose="02010509060101010101" pitchFamily="49" charset="-122"/>
              </a:rPr>
              <a:t>筛选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6" name="Picture 51" descr="navigate-up256">
            <a:hlinkClick r:id="rId3" action="ppaction://hlinksldjump"/>
            <a:extLst>
              <a:ext uri="{FF2B5EF4-FFF2-40B4-BE49-F238E27FC236}">
                <a16:creationId xmlns:a16="http://schemas.microsoft.com/office/drawing/2014/main" xmlns="" id="{D091E8DE-0DEC-4F36-9E7B-3079DE9AE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88400" y="6502400"/>
            <a:ext cx="355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nimBg="1"/>
      <p:bldP spid="5" grpId="0" autoUpdateAnimBg="0"/>
      <p:bldP spid="6" grpId="0" autoUpdateAnimBg="0"/>
      <p:bldP spid="7" grpId="0" animBg="1"/>
      <p:bldP spid="8" grpId="0" autoUpdateAnimBg="0"/>
      <p:bldP spid="9" grpId="0" autoUpdateAnimBg="0"/>
      <p:bldP spid="10" grpId="0" animBg="1"/>
      <p:bldP spid="11" grpId="0" autoUpdateAnimBg="0"/>
      <p:bldP spid="12" grpId="0" autoUpdateAnimBg="0"/>
      <p:bldP spid="13" grpId="0" autoUpdateAnimBg="0"/>
      <p:bldP spid="14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xmlns="" id="{3575F7E3-D0FC-4570-85AC-45E44B49A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堆排序                                                                  堆排序</a:t>
            </a:r>
          </a:p>
        </p:txBody>
      </p:sp>
      <p:sp>
        <p:nvSpPr>
          <p:cNvPr id="3" name="Text Box 3">
            <a:hlinkClick r:id="rId3" action="ppaction://hlinksldjump"/>
            <a:extLst>
              <a:ext uri="{FF2B5EF4-FFF2-40B4-BE49-F238E27FC236}">
                <a16:creationId xmlns:a16="http://schemas.microsoft.com/office/drawing/2014/main" xmlns="" id="{45D33A9D-72EF-49BD-A6A8-DCFCFB8FC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989948"/>
            <a:ext cx="7772400" cy="1801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ts val="4600"/>
              </a:lnSpc>
              <a:spcBef>
                <a:spcPct val="0"/>
              </a:spcBef>
              <a:buClr>
                <a:schemeClr val="folHlink"/>
              </a:buClr>
              <a:buNone/>
            </a:pPr>
            <a:r>
              <a:rPr lang="zh-CN" altLang="en-US" sz="3000" b="1" dirty="0">
                <a:latin typeface="楷体_GB2312" pitchFamily="49" charset="-122"/>
              </a:rPr>
              <a:t>如何由一个</a:t>
            </a:r>
            <a:r>
              <a:rPr lang="zh-CN" altLang="en-US" sz="3000" b="1" dirty="0">
                <a:solidFill>
                  <a:schemeClr val="folHlink"/>
                </a:solidFill>
                <a:latin typeface="楷体_GB2312" pitchFamily="49" charset="-122"/>
              </a:rPr>
              <a:t>无序序列建成一个堆</a:t>
            </a:r>
            <a:r>
              <a:rPr lang="zh-CN" altLang="en-US" sz="3000" b="1" dirty="0">
                <a:latin typeface="楷体_GB2312" pitchFamily="49" charset="-122"/>
              </a:rPr>
              <a:t>？</a:t>
            </a:r>
            <a:r>
              <a:rPr lang="en-US" altLang="zh-CN" sz="3000" b="1" dirty="0">
                <a:latin typeface="楷体_GB2312" pitchFamily="49" charset="-122"/>
              </a:rPr>
              <a:t>(</a:t>
            </a:r>
            <a:r>
              <a:rPr lang="zh-CN" altLang="en-US" sz="3000" b="1" dirty="0">
                <a:latin typeface="楷体_GB2312" pitchFamily="49" charset="-122"/>
              </a:rPr>
              <a:t>建</a:t>
            </a:r>
            <a:r>
              <a:rPr lang="zh-CN" altLang="en-US" sz="3000" b="1" dirty="0">
                <a:solidFill>
                  <a:srgbClr val="FF0000"/>
                </a:solidFill>
                <a:latin typeface="楷体_GB2312" pitchFamily="49" charset="-122"/>
              </a:rPr>
              <a:t>初始堆</a:t>
            </a:r>
            <a:r>
              <a:rPr lang="en-US" altLang="zh-CN" sz="3000" b="1" dirty="0">
                <a:latin typeface="楷体_GB2312" pitchFamily="49" charset="-122"/>
              </a:rPr>
              <a:t>)</a:t>
            </a:r>
          </a:p>
          <a:p>
            <a:pPr eaLnBrk="1" hangingPunct="1">
              <a:lnSpc>
                <a:spcPts val="4600"/>
              </a:lnSpc>
              <a:spcBef>
                <a:spcPct val="0"/>
              </a:spcBef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3000" b="1" dirty="0">
                <a:latin typeface="黑体" panose="02010609060101010101" pitchFamily="49" charset="-122"/>
              </a:rPr>
              <a:t>如何在输出堆顶元素之后，</a:t>
            </a:r>
            <a:r>
              <a:rPr lang="zh-CN" altLang="en-US" sz="3000" b="1" dirty="0">
                <a:solidFill>
                  <a:schemeClr val="folHlink"/>
                </a:solidFill>
                <a:latin typeface="黑体" panose="02010609060101010101" pitchFamily="49" charset="-122"/>
              </a:rPr>
              <a:t>调整</a:t>
            </a:r>
            <a:r>
              <a:rPr lang="zh-CN" altLang="en-US" sz="3000" b="1" dirty="0">
                <a:latin typeface="黑体" panose="02010609060101010101" pitchFamily="49" charset="-122"/>
              </a:rPr>
              <a:t>剩余元素，使之</a:t>
            </a:r>
            <a:r>
              <a:rPr lang="zh-CN" altLang="en-US" sz="3000" b="1" dirty="0">
                <a:solidFill>
                  <a:schemeClr val="folHlink"/>
                </a:solidFill>
                <a:latin typeface="黑体" panose="02010609060101010101" pitchFamily="49" charset="-122"/>
              </a:rPr>
              <a:t>成为一个</a:t>
            </a:r>
            <a:r>
              <a:rPr lang="zh-CN" altLang="en-US" sz="3000" b="1" dirty="0">
                <a:solidFill>
                  <a:srgbClr val="FF0000"/>
                </a:solidFill>
                <a:latin typeface="黑体" panose="02010609060101010101" pitchFamily="49" charset="-122"/>
              </a:rPr>
              <a:t>新堆</a:t>
            </a:r>
            <a:r>
              <a:rPr lang="zh-CN" altLang="en-US" sz="3000" b="1" dirty="0">
                <a:latin typeface="黑体" panose="02010609060101010101" pitchFamily="49" charset="-122"/>
              </a:rPr>
              <a:t>？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EF8CE959-C4BC-4D04-B4EF-CB957FC15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3" y="2467332"/>
            <a:ext cx="1851789" cy="53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zh-CN" altLang="en-US" sz="3000" b="1" dirty="0"/>
              <a:t>两个问题</a:t>
            </a:r>
            <a:r>
              <a:rPr lang="en-US" altLang="zh-CN" sz="3000" b="1" dirty="0"/>
              <a:t>:</a:t>
            </a:r>
          </a:p>
        </p:txBody>
      </p:sp>
      <p:sp>
        <p:nvSpPr>
          <p:cNvPr id="5" name="Text Box 5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26011726-1F41-4D6F-8C2A-C9B73A5CA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720" y="5015929"/>
            <a:ext cx="81534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3366"/>
                </a:solidFill>
                <a:ea typeface="隶书" panose="02010509060101010101" pitchFamily="49" charset="-122"/>
              </a:rPr>
              <a:t>如何“</a:t>
            </a:r>
            <a:r>
              <a:rPr lang="zh-CN" altLang="en-US" sz="4000" b="1" dirty="0">
                <a:solidFill>
                  <a:srgbClr val="FF0000"/>
                </a:solidFill>
                <a:ea typeface="隶书" panose="02010509060101010101" pitchFamily="49" charset="-122"/>
              </a:rPr>
              <a:t>筛选</a:t>
            </a:r>
            <a:r>
              <a:rPr lang="zh-CN" altLang="en-US" sz="4000" b="1" dirty="0">
                <a:solidFill>
                  <a:srgbClr val="003366"/>
                </a:solidFill>
                <a:ea typeface="隶书" panose="02010509060101010101" pitchFamily="49" charset="-122"/>
              </a:rPr>
              <a:t>”？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zh-CN" altLang="en-US" sz="4000" b="1" dirty="0">
                <a:solidFill>
                  <a:srgbClr val="003366"/>
                </a:solidFill>
                <a:ea typeface="隶书" panose="02010509060101010101" pitchFamily="49" charset="-122"/>
              </a:rPr>
              <a:t>如何“</a:t>
            </a:r>
            <a:r>
              <a:rPr lang="zh-CN" altLang="en-US" sz="4000" b="1" dirty="0">
                <a:solidFill>
                  <a:srgbClr val="FF0000"/>
                </a:solidFill>
                <a:ea typeface="隶书" panose="02010509060101010101" pitchFamily="49" charset="-122"/>
              </a:rPr>
              <a:t>建堆</a:t>
            </a:r>
            <a:r>
              <a:rPr lang="zh-CN" altLang="en-US" sz="4000" b="1" dirty="0">
                <a:solidFill>
                  <a:srgbClr val="003366"/>
                </a:solidFill>
                <a:ea typeface="隶书" panose="02010509060101010101" pitchFamily="49" charset="-122"/>
              </a:rPr>
              <a:t>”？</a:t>
            </a:r>
            <a:endParaRPr lang="zh-CN" altLang="en-US" sz="4000" b="1" dirty="0">
              <a:solidFill>
                <a:srgbClr val="003366"/>
              </a:solidFill>
            </a:endParaRPr>
          </a:p>
        </p:txBody>
      </p:sp>
      <p:sp>
        <p:nvSpPr>
          <p:cNvPr id="66566" name="Text Box 7">
            <a:extLst>
              <a:ext uri="{FF2B5EF4-FFF2-40B4-BE49-F238E27FC236}">
                <a16:creationId xmlns:a16="http://schemas.microsoft.com/office/drawing/2014/main" xmlns="" id="{9539AAF5-A66B-4464-A427-618071306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79488"/>
            <a:ext cx="2621230" cy="56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000" b="1" dirty="0"/>
              <a:t>定义堆类型为</a:t>
            </a:r>
            <a:r>
              <a:rPr lang="en-US" altLang="zh-CN" sz="3000" b="1" dirty="0"/>
              <a:t>:</a:t>
            </a:r>
          </a:p>
        </p:txBody>
      </p:sp>
      <p:sp>
        <p:nvSpPr>
          <p:cNvPr id="66567" name="Text Box 8">
            <a:extLst>
              <a:ext uri="{FF2B5EF4-FFF2-40B4-BE49-F238E27FC236}">
                <a16:creationId xmlns:a16="http://schemas.microsoft.com/office/drawing/2014/main" xmlns="" id="{838EDA02-3C38-4AD6-8D35-D1604DDE5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23934"/>
            <a:ext cx="645881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dirty="0">
                <a:solidFill>
                  <a:srgbClr val="003366"/>
                </a:solidFill>
              </a:rPr>
              <a:t>typedef  </a:t>
            </a:r>
            <a:r>
              <a:rPr lang="en-US" altLang="zh-CN" sz="3000" b="1" dirty="0" err="1">
                <a:solidFill>
                  <a:srgbClr val="003366"/>
                </a:solidFill>
              </a:rPr>
              <a:t>SqList</a:t>
            </a:r>
            <a:r>
              <a:rPr lang="en-US" altLang="zh-CN" sz="3000" b="1" dirty="0">
                <a:solidFill>
                  <a:srgbClr val="003366"/>
                </a:solidFill>
              </a:rPr>
              <a:t> </a:t>
            </a:r>
            <a:r>
              <a:rPr lang="en-US" altLang="zh-CN" sz="3000" b="1" dirty="0" err="1">
                <a:solidFill>
                  <a:srgbClr val="003366"/>
                </a:solidFill>
              </a:rPr>
              <a:t>HeapType</a:t>
            </a:r>
            <a:r>
              <a:rPr lang="en-US" altLang="zh-CN" sz="3000" b="1" dirty="0">
                <a:solidFill>
                  <a:srgbClr val="003366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dirty="0">
                <a:solidFill>
                  <a:srgbClr val="003366"/>
                </a:solidFill>
              </a:rPr>
              <a:t>                          // </a:t>
            </a:r>
            <a:r>
              <a:rPr lang="zh-CN" altLang="en-US" sz="3000" b="1" dirty="0">
                <a:solidFill>
                  <a:srgbClr val="003366"/>
                </a:solidFill>
                <a:latin typeface="楷体_GB2312" pitchFamily="49" charset="-122"/>
              </a:rPr>
              <a:t>堆采用顺序表表示之</a:t>
            </a:r>
            <a:endParaRPr lang="zh-CN" altLang="en-US" sz="3000" b="1" dirty="0">
              <a:solidFill>
                <a:srgbClr val="003366"/>
              </a:solidFill>
            </a:endParaRPr>
          </a:p>
        </p:txBody>
      </p:sp>
      <p:pic>
        <p:nvPicPr>
          <p:cNvPr id="9" name="Picture 51" descr="navigate-up256">
            <a:hlinkClick r:id="rId4" action="ppaction://hlinksldjump"/>
            <a:extLst>
              <a:ext uri="{FF2B5EF4-FFF2-40B4-BE49-F238E27FC236}">
                <a16:creationId xmlns:a16="http://schemas.microsoft.com/office/drawing/2014/main" xmlns="" id="{9E2E9E36-F1A5-4770-A79A-4CC3FEC47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809038" y="6523038"/>
            <a:ext cx="3349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xmlns="" id="{C7CA2BB4-8BCC-4A31-B9BB-DF197B6C4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堆排序                                                                  堆排序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xmlns="" id="{FDB7B544-5224-4650-80B1-950F35DD1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662" y="979905"/>
            <a:ext cx="8458200" cy="1679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所谓</a:t>
            </a:r>
            <a:r>
              <a:rPr lang="zh-CN" altLang="en-US" b="1" dirty="0">
                <a:solidFill>
                  <a:srgbClr val="800000"/>
                </a:solidFill>
                <a:latin typeface="+mn-ea"/>
                <a:ea typeface="+mn-ea"/>
              </a:rPr>
              <a:t>“筛选”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</a:rPr>
              <a:t>指的是，对一棵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左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右子树均为堆</a:t>
            </a:r>
            <a:r>
              <a:rPr lang="zh-CN" altLang="en-US" b="1" dirty="0">
                <a:solidFill>
                  <a:srgbClr val="000000"/>
                </a:solidFill>
                <a:latin typeface="+mn-ea"/>
                <a:ea typeface="+mn-ea"/>
              </a:rPr>
              <a:t>的完全二叉树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，</a:t>
            </a:r>
            <a:r>
              <a:rPr lang="zh-CN" altLang="en-US" b="1" dirty="0">
                <a:solidFill>
                  <a:srgbClr val="800000"/>
                </a:solidFill>
                <a:latin typeface="+mn-ea"/>
                <a:ea typeface="+mn-ea"/>
              </a:rPr>
              <a:t>“调整”根结点使整个二叉树也成为一个堆</a:t>
            </a:r>
            <a:endParaRPr lang="zh-CN" altLang="en-US" b="1" dirty="0">
              <a:latin typeface="+mn-ea"/>
              <a:ea typeface="+mn-ea"/>
            </a:endParaRP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xmlns="" id="{40F0DBED-1CD9-41D9-80FD-3FBEA916A59F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952750"/>
            <a:ext cx="2895600" cy="838200"/>
            <a:chOff x="1920" y="1968"/>
            <a:chExt cx="1824" cy="528"/>
          </a:xfrm>
        </p:grpSpPr>
        <p:sp>
          <p:nvSpPr>
            <p:cNvPr id="67604" name="Oval 11">
              <a:extLst>
                <a:ext uri="{FF2B5EF4-FFF2-40B4-BE49-F238E27FC236}">
                  <a16:creationId xmlns:a16="http://schemas.microsoft.com/office/drawing/2014/main" xmlns="" id="{848D53D3-4123-452C-ADA3-115061482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968"/>
              <a:ext cx="336" cy="336"/>
            </a:xfrm>
            <a:prstGeom prst="ellipse">
              <a:avLst/>
            </a:prstGeom>
            <a:solidFill>
              <a:srgbClr val="99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67605" name="Line 12">
              <a:extLst>
                <a:ext uri="{FF2B5EF4-FFF2-40B4-BE49-F238E27FC236}">
                  <a16:creationId xmlns:a16="http://schemas.microsoft.com/office/drawing/2014/main" xmlns="" id="{092D8D12-C129-4EA4-94D6-184EC603C1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160"/>
              <a:ext cx="72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6" name="Line 13">
              <a:extLst>
                <a:ext uri="{FF2B5EF4-FFF2-40B4-BE49-F238E27FC236}">
                  <a16:creationId xmlns:a16="http://schemas.microsoft.com/office/drawing/2014/main" xmlns="" id="{BF6D25D1-419A-46DB-9537-F91349E320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160"/>
              <a:ext cx="76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xmlns="" id="{164917CC-28D7-49E7-ACA4-3B24E84BEDD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790950"/>
            <a:ext cx="2971800" cy="2209800"/>
            <a:chOff x="960" y="2496"/>
            <a:chExt cx="1872" cy="1392"/>
          </a:xfrm>
        </p:grpSpPr>
        <p:sp>
          <p:nvSpPr>
            <p:cNvPr id="67599" name="Oval 15">
              <a:extLst>
                <a:ext uri="{FF2B5EF4-FFF2-40B4-BE49-F238E27FC236}">
                  <a16:creationId xmlns:a16="http://schemas.microsoft.com/office/drawing/2014/main" xmlns="" id="{A80F0660-614F-4E6A-95CF-1681A5E93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496"/>
              <a:ext cx="336" cy="336"/>
            </a:xfrm>
            <a:prstGeom prst="ellipse">
              <a:avLst/>
            </a:prstGeom>
            <a:solidFill>
              <a:srgbClr val="FFFFE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67600" name="Oval 16">
              <a:extLst>
                <a:ext uri="{FF2B5EF4-FFF2-40B4-BE49-F238E27FC236}">
                  <a16:creationId xmlns:a16="http://schemas.microsoft.com/office/drawing/2014/main" xmlns="" id="{16829ABC-D5BE-4A20-B52A-345EEFACF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552"/>
              <a:ext cx="336" cy="336"/>
            </a:xfrm>
            <a:prstGeom prst="ellipse">
              <a:avLst/>
            </a:prstGeom>
            <a:solidFill>
              <a:srgbClr val="FFFFE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67601" name="Oval 17">
              <a:extLst>
                <a:ext uri="{FF2B5EF4-FFF2-40B4-BE49-F238E27FC236}">
                  <a16:creationId xmlns:a16="http://schemas.microsoft.com/office/drawing/2014/main" xmlns="" id="{0AFAD44E-B45F-42A4-9884-4ECFF9120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3552"/>
              <a:ext cx="336" cy="336"/>
            </a:xfrm>
            <a:prstGeom prst="ellipse">
              <a:avLst/>
            </a:prstGeom>
            <a:solidFill>
              <a:srgbClr val="FFFFE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67602" name="Line 18">
              <a:extLst>
                <a:ext uri="{FF2B5EF4-FFF2-40B4-BE49-F238E27FC236}">
                  <a16:creationId xmlns:a16="http://schemas.microsoft.com/office/drawing/2014/main" xmlns="" id="{A0516BF1-DFF1-439D-B2BA-F01E4B4ECA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2640"/>
              <a:ext cx="672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3" name="Line 19">
              <a:extLst>
                <a:ext uri="{FF2B5EF4-FFF2-40B4-BE49-F238E27FC236}">
                  <a16:creationId xmlns:a16="http://schemas.microsoft.com/office/drawing/2014/main" xmlns="" id="{F60D9E7D-1CDF-4D20-887D-866952F34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640"/>
              <a:ext cx="528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0">
            <a:extLst>
              <a:ext uri="{FF2B5EF4-FFF2-40B4-BE49-F238E27FC236}">
                <a16:creationId xmlns:a16="http://schemas.microsoft.com/office/drawing/2014/main" xmlns="" id="{3E43851F-D0B2-4D0C-9B73-833B7EC9284D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3714750"/>
            <a:ext cx="1447800" cy="914400"/>
            <a:chOff x="3264" y="2448"/>
            <a:chExt cx="912" cy="576"/>
          </a:xfrm>
        </p:grpSpPr>
        <p:sp>
          <p:nvSpPr>
            <p:cNvPr id="67596" name="Oval 21">
              <a:extLst>
                <a:ext uri="{FF2B5EF4-FFF2-40B4-BE49-F238E27FC236}">
                  <a16:creationId xmlns:a16="http://schemas.microsoft.com/office/drawing/2014/main" xmlns="" id="{3858517A-2A11-4572-BBEC-27BC8C0DC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448"/>
              <a:ext cx="336" cy="336"/>
            </a:xfrm>
            <a:prstGeom prst="ellipse">
              <a:avLst/>
            </a:prstGeom>
            <a:solidFill>
              <a:srgbClr val="FFFFE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67597" name="Line 22">
              <a:extLst>
                <a:ext uri="{FF2B5EF4-FFF2-40B4-BE49-F238E27FC236}">
                  <a16:creationId xmlns:a16="http://schemas.microsoft.com/office/drawing/2014/main" xmlns="" id="{BAA85400-91EB-4A80-89FB-E769ACD40B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2640"/>
              <a:ext cx="28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8" name="Line 23">
              <a:extLst>
                <a:ext uri="{FF2B5EF4-FFF2-40B4-BE49-F238E27FC236}">
                  <a16:creationId xmlns:a16="http://schemas.microsoft.com/office/drawing/2014/main" xmlns="" id="{7D9DD5B7-9506-4813-B9C8-BF00C3D94C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592"/>
              <a:ext cx="288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" name="Text Box 24">
            <a:extLst>
              <a:ext uri="{FF2B5EF4-FFF2-40B4-BE49-F238E27FC236}">
                <a16:creationId xmlns:a16="http://schemas.microsoft.com/office/drawing/2014/main" xmlns="" id="{534F56AB-D25F-4AD8-81AD-24A49BD92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850" y="4705350"/>
            <a:ext cx="69691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rgbClr val="006666"/>
                </a:solidFill>
              </a:rPr>
              <a:t>堆</a:t>
            </a:r>
            <a:endParaRPr lang="zh-CN" altLang="en-US"/>
          </a:p>
        </p:txBody>
      </p:sp>
      <p:sp>
        <p:nvSpPr>
          <p:cNvPr id="19" name="Text Box 25">
            <a:extLst>
              <a:ext uri="{FF2B5EF4-FFF2-40B4-BE49-F238E27FC236}">
                <a16:creationId xmlns:a16="http://schemas.microsoft.com/office/drawing/2014/main" xmlns="" id="{C3389189-D7E6-4AA5-932D-DBA836CCE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613275"/>
            <a:ext cx="69691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>
                <a:solidFill>
                  <a:srgbClr val="006666"/>
                </a:solidFill>
              </a:rPr>
              <a:t>堆</a:t>
            </a:r>
          </a:p>
        </p:txBody>
      </p:sp>
      <p:sp>
        <p:nvSpPr>
          <p:cNvPr id="20" name="Line 26">
            <a:extLst>
              <a:ext uri="{FF2B5EF4-FFF2-40B4-BE49-F238E27FC236}">
                <a16:creationId xmlns:a16="http://schemas.microsoft.com/office/drawing/2014/main" xmlns="" id="{6CDD1DFE-8289-4675-8FD8-42D40B6E05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3486150"/>
            <a:ext cx="0" cy="1371600"/>
          </a:xfrm>
          <a:prstGeom prst="line">
            <a:avLst/>
          </a:prstGeom>
          <a:noFill/>
          <a:ln w="38100">
            <a:solidFill>
              <a:srgbClr val="990000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Text Box 27">
            <a:extLst>
              <a:ext uri="{FF2B5EF4-FFF2-40B4-BE49-F238E27FC236}">
                <a16:creationId xmlns:a16="http://schemas.microsoft.com/office/drawing/2014/main" xmlns="" id="{CDC41C7E-7214-47E0-BA6F-4486627B9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7300" y="3562350"/>
            <a:ext cx="806450" cy="153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990000"/>
                </a:solidFill>
              </a:rPr>
              <a:t>筛选</a:t>
            </a:r>
            <a:endParaRPr lang="zh-CN" altLang="en-US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xmlns="" id="{DF1B8B27-A369-4189-96F2-44635BC01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48" y="2952750"/>
            <a:ext cx="8458200" cy="3019967"/>
          </a:xfrm>
          <a:prstGeom prst="rect">
            <a:avLst/>
          </a:prstGeom>
          <a:solidFill>
            <a:srgbClr val="FFFFE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/>
          <a:lstStyle/>
          <a:p>
            <a:pPr>
              <a:lnSpc>
                <a:spcPct val="95000"/>
              </a:lnSpc>
              <a:buClr>
                <a:schemeClr val="folHlink"/>
              </a:buClr>
              <a:defRPr/>
            </a:pPr>
            <a:r>
              <a:rPr lang="zh-CN" altLang="en-US" sz="2800" b="1" dirty="0">
                <a:latin typeface="+mn-ea"/>
                <a:ea typeface="+mn-ea"/>
              </a:rPr>
              <a:t> 第二个问题解决方法</a:t>
            </a:r>
            <a:r>
              <a:rPr lang="en-US" altLang="zh-CN" sz="2800" b="1" dirty="0">
                <a:latin typeface="+mn-ea"/>
                <a:ea typeface="+mn-ea"/>
              </a:rPr>
              <a:t>——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筛选</a:t>
            </a:r>
            <a:r>
              <a:rPr lang="zh-CN" altLang="en-US" sz="2800" b="1" dirty="0">
                <a:latin typeface="+mn-ea"/>
                <a:ea typeface="+mn-ea"/>
              </a:rPr>
              <a:t>（以</a:t>
            </a:r>
            <a:r>
              <a:rPr lang="zh-CN" altLang="en-US" sz="2800" b="1" dirty="0">
                <a:solidFill>
                  <a:schemeClr val="folHlink"/>
                </a:solidFill>
                <a:latin typeface="+mn-ea"/>
                <a:ea typeface="+mn-ea"/>
              </a:rPr>
              <a:t>小顶堆</a:t>
            </a:r>
            <a:r>
              <a:rPr lang="zh-CN" altLang="en-US" sz="2800" b="1" dirty="0">
                <a:latin typeface="+mn-ea"/>
                <a:ea typeface="+mn-ea"/>
              </a:rPr>
              <a:t>为例）</a:t>
            </a:r>
          </a:p>
          <a:p>
            <a:pPr lvl="1">
              <a:lnSpc>
                <a:spcPct val="95000"/>
              </a:lnSpc>
              <a:buClr>
                <a:srgbClr val="DB4325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chemeClr val="hlink"/>
                </a:solidFill>
                <a:latin typeface="+mn-ea"/>
                <a:ea typeface="+mn-ea"/>
              </a:rPr>
              <a:t>输出堆顶元素</a:t>
            </a:r>
            <a:r>
              <a:rPr lang="zh-CN" altLang="en-US" sz="2800" b="1" dirty="0">
                <a:latin typeface="+mn-ea"/>
                <a:ea typeface="+mn-ea"/>
              </a:rPr>
              <a:t>之后，</a:t>
            </a:r>
            <a:r>
              <a:rPr lang="zh-CN" altLang="en-US" sz="2800" b="1" dirty="0">
                <a:solidFill>
                  <a:schemeClr val="hlink"/>
                </a:solidFill>
                <a:latin typeface="+mn-ea"/>
                <a:ea typeface="+mn-ea"/>
              </a:rPr>
              <a:t>以堆中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最后一个元素替代</a:t>
            </a:r>
            <a:r>
              <a:rPr lang="zh-CN" altLang="en-US" sz="2800" b="1" dirty="0">
                <a:solidFill>
                  <a:schemeClr val="hlink"/>
                </a:solidFill>
                <a:latin typeface="+mn-ea"/>
                <a:ea typeface="+mn-ea"/>
              </a:rPr>
              <a:t>之，</a:t>
            </a:r>
            <a:endParaRPr lang="zh-CN" altLang="en-US" sz="2800" b="1" dirty="0">
              <a:latin typeface="+mn-ea"/>
              <a:ea typeface="+mn-ea"/>
            </a:endParaRPr>
          </a:p>
          <a:p>
            <a:pPr lvl="1">
              <a:lnSpc>
                <a:spcPct val="95000"/>
              </a:lnSpc>
              <a:buClr>
                <a:srgbClr val="DB4325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+mn-ea"/>
                <a:ea typeface="+mn-ea"/>
              </a:rPr>
              <a:t>然后</a:t>
            </a:r>
            <a:r>
              <a:rPr lang="zh-CN" altLang="en-US" sz="2800" b="1" dirty="0">
                <a:solidFill>
                  <a:schemeClr val="hlink"/>
                </a:solidFill>
                <a:latin typeface="+mn-ea"/>
                <a:ea typeface="+mn-ea"/>
              </a:rPr>
              <a:t>将根结点值与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左、右子树的根结点</a:t>
            </a:r>
            <a:r>
              <a:rPr lang="zh-CN" altLang="en-US" sz="2800" b="1" dirty="0">
                <a:solidFill>
                  <a:schemeClr val="hlink"/>
                </a:solidFill>
                <a:latin typeface="+mn-ea"/>
                <a:ea typeface="+mn-ea"/>
              </a:rPr>
              <a:t>值进行比较</a:t>
            </a:r>
            <a:r>
              <a:rPr lang="zh-CN" altLang="en-US" sz="2800" b="1" dirty="0">
                <a:latin typeface="+mn-ea"/>
                <a:ea typeface="+mn-ea"/>
              </a:rPr>
              <a:t>，</a:t>
            </a:r>
            <a:r>
              <a:rPr lang="zh-CN" altLang="en-US" sz="2800" b="1" dirty="0">
                <a:solidFill>
                  <a:schemeClr val="hlink"/>
                </a:solidFill>
                <a:latin typeface="+mn-ea"/>
                <a:ea typeface="+mn-ea"/>
              </a:rPr>
              <a:t>并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与</a:t>
            </a:r>
            <a:r>
              <a:rPr lang="zh-CN" altLang="en-US" sz="2800" b="1" dirty="0">
                <a:solidFill>
                  <a:schemeClr val="hlink"/>
                </a:solidFill>
                <a:latin typeface="+mn-ea"/>
                <a:ea typeface="+mn-ea"/>
              </a:rPr>
              <a:t>其中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小者</a:t>
            </a:r>
            <a:r>
              <a:rPr lang="zh-CN" altLang="en-US" sz="2800" b="1" dirty="0">
                <a:solidFill>
                  <a:schemeClr val="hlink"/>
                </a:solidFill>
                <a:latin typeface="+mn-ea"/>
                <a:ea typeface="+mn-ea"/>
              </a:rPr>
              <a:t>进行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交换</a:t>
            </a:r>
            <a:r>
              <a:rPr lang="zh-CN" altLang="en-US" sz="2800" b="1" dirty="0">
                <a:latin typeface="+mn-ea"/>
                <a:ea typeface="+mn-ea"/>
              </a:rPr>
              <a:t>；</a:t>
            </a:r>
          </a:p>
          <a:p>
            <a:pPr lvl="1">
              <a:lnSpc>
                <a:spcPct val="95000"/>
              </a:lnSpc>
              <a:buClr>
                <a:srgbClr val="DB4325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+mn-ea"/>
                <a:ea typeface="+mn-ea"/>
              </a:rPr>
              <a:t>重复上述操作，</a:t>
            </a:r>
            <a:r>
              <a:rPr lang="zh-CN" altLang="en-US" sz="2800" b="1" dirty="0">
                <a:solidFill>
                  <a:schemeClr val="hlink"/>
                </a:solidFill>
                <a:latin typeface="+mn-ea"/>
                <a:ea typeface="+mn-ea"/>
              </a:rPr>
              <a:t>直至叶子结点，将得到新的堆</a:t>
            </a:r>
            <a:endParaRPr lang="zh-CN" altLang="en-US" sz="28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8" grpId="0" autoUpdateAnimBg="0"/>
      <p:bldP spid="19" grpId="0" autoUpdateAnimBg="0"/>
      <p:bldP spid="21" grpId="0" autoUpdateAnimBg="0"/>
      <p:bldP spid="22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xmlns="" id="{6B763377-59E3-4B79-A861-47D7A1E4E3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堆排序                                                                  堆排序</a:t>
            </a:r>
          </a:p>
        </p:txBody>
      </p:sp>
      <p:grpSp>
        <p:nvGrpSpPr>
          <p:cNvPr id="2" name="Group 49">
            <a:extLst>
              <a:ext uri="{FF2B5EF4-FFF2-40B4-BE49-F238E27FC236}">
                <a16:creationId xmlns:a16="http://schemas.microsoft.com/office/drawing/2014/main" xmlns="" id="{F407BA63-8A81-4DF3-8DF7-69BD77C8C122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06488"/>
            <a:ext cx="2162175" cy="1897062"/>
            <a:chOff x="2913" y="2718"/>
            <a:chExt cx="1362" cy="1195"/>
          </a:xfrm>
        </p:grpSpPr>
        <p:sp>
          <p:nvSpPr>
            <p:cNvPr id="68700" name="Oval 50">
              <a:extLst>
                <a:ext uri="{FF2B5EF4-FFF2-40B4-BE49-F238E27FC236}">
                  <a16:creationId xmlns:a16="http://schemas.microsoft.com/office/drawing/2014/main" xmlns="" id="{C5AA8B8A-4AE3-4F23-AA68-1CEB9468A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0" y="2718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68701" name="Oval 51">
              <a:extLst>
                <a:ext uri="{FF2B5EF4-FFF2-40B4-BE49-F238E27FC236}">
                  <a16:creationId xmlns:a16="http://schemas.microsoft.com/office/drawing/2014/main" xmlns="" id="{19997411-CA15-407D-B2FF-46E712B0C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8" y="304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27</a:t>
              </a:r>
            </a:p>
          </p:txBody>
        </p:sp>
        <p:sp>
          <p:nvSpPr>
            <p:cNvPr id="68702" name="Oval 52">
              <a:extLst>
                <a:ext uri="{FF2B5EF4-FFF2-40B4-BE49-F238E27FC236}">
                  <a16:creationId xmlns:a16="http://schemas.microsoft.com/office/drawing/2014/main" xmlns="" id="{A57DD32E-0AC7-4525-9052-4628C6D19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8" y="304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38</a:t>
              </a:r>
            </a:p>
          </p:txBody>
        </p:sp>
        <p:sp>
          <p:nvSpPr>
            <p:cNvPr id="68703" name="Oval 53">
              <a:extLst>
                <a:ext uri="{FF2B5EF4-FFF2-40B4-BE49-F238E27FC236}">
                  <a16:creationId xmlns:a16="http://schemas.microsoft.com/office/drawing/2014/main" xmlns="" id="{0593E877-A926-460E-9511-184CB0A2B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" y="338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49</a:t>
              </a:r>
            </a:p>
          </p:txBody>
        </p:sp>
        <p:sp>
          <p:nvSpPr>
            <p:cNvPr id="68704" name="Oval 54">
              <a:extLst>
                <a:ext uri="{FF2B5EF4-FFF2-40B4-BE49-F238E27FC236}">
                  <a16:creationId xmlns:a16="http://schemas.microsoft.com/office/drawing/2014/main" xmlns="" id="{0279F5BF-05E4-4922-9061-C140FE2B7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7" y="338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65</a:t>
              </a:r>
            </a:p>
          </p:txBody>
        </p:sp>
        <p:sp>
          <p:nvSpPr>
            <p:cNvPr id="68705" name="Oval 55">
              <a:extLst>
                <a:ext uri="{FF2B5EF4-FFF2-40B4-BE49-F238E27FC236}">
                  <a16:creationId xmlns:a16="http://schemas.microsoft.com/office/drawing/2014/main" xmlns="" id="{78B454D3-1688-4525-BDCA-ACA614806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338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76</a:t>
              </a:r>
            </a:p>
          </p:txBody>
        </p:sp>
        <p:sp>
          <p:nvSpPr>
            <p:cNvPr id="68706" name="Oval 56">
              <a:extLst>
                <a:ext uri="{FF2B5EF4-FFF2-40B4-BE49-F238E27FC236}">
                  <a16:creationId xmlns:a16="http://schemas.microsoft.com/office/drawing/2014/main" xmlns="" id="{CD402B52-6EEA-4198-A2F4-4B0B715F6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338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50</a:t>
              </a:r>
            </a:p>
          </p:txBody>
        </p:sp>
        <p:sp>
          <p:nvSpPr>
            <p:cNvPr id="68707" name="Oval 57">
              <a:extLst>
                <a:ext uri="{FF2B5EF4-FFF2-40B4-BE49-F238E27FC236}">
                  <a16:creationId xmlns:a16="http://schemas.microsoft.com/office/drawing/2014/main" xmlns="" id="{1375004B-27A0-4632-A729-EA8A80B5E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371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97</a:t>
              </a:r>
            </a:p>
          </p:txBody>
        </p:sp>
        <p:sp>
          <p:nvSpPr>
            <p:cNvPr id="68708" name="Line 58">
              <a:extLst>
                <a:ext uri="{FF2B5EF4-FFF2-40B4-BE49-F238E27FC236}">
                  <a16:creationId xmlns:a16="http://schemas.microsoft.com/office/drawing/2014/main" xmlns="" id="{E6B67F57-DC59-4EA9-97BF-5A30A11667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78" y="2889"/>
              <a:ext cx="178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8709" name="Line 59">
              <a:extLst>
                <a:ext uri="{FF2B5EF4-FFF2-40B4-BE49-F238E27FC236}">
                  <a16:creationId xmlns:a16="http://schemas.microsoft.com/office/drawing/2014/main" xmlns="" id="{9378D886-1A29-4AF7-9B6A-2C3CB9D921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4" y="3233"/>
              <a:ext cx="122" cy="1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8710" name="Line 60">
              <a:extLst>
                <a:ext uri="{FF2B5EF4-FFF2-40B4-BE49-F238E27FC236}">
                  <a16:creationId xmlns:a16="http://schemas.microsoft.com/office/drawing/2014/main" xmlns="" id="{24113B49-6BC0-486A-B43B-6EAB0849C3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34" y="3566"/>
              <a:ext cx="111" cy="1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8711" name="Line 61">
              <a:extLst>
                <a:ext uri="{FF2B5EF4-FFF2-40B4-BE49-F238E27FC236}">
                  <a16:creationId xmlns:a16="http://schemas.microsoft.com/office/drawing/2014/main" xmlns="" id="{9EE219E4-6495-4F48-AAE8-A0BB75F265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0" y="2878"/>
              <a:ext cx="212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8712" name="Line 62">
              <a:extLst>
                <a:ext uri="{FF2B5EF4-FFF2-40B4-BE49-F238E27FC236}">
                  <a16:creationId xmlns:a16="http://schemas.microsoft.com/office/drawing/2014/main" xmlns="" id="{B681B414-0A12-4563-8630-08835D80A7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8" y="3244"/>
              <a:ext cx="111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8713" name="Line 63">
              <a:extLst>
                <a:ext uri="{FF2B5EF4-FFF2-40B4-BE49-F238E27FC236}">
                  <a16:creationId xmlns:a16="http://schemas.microsoft.com/office/drawing/2014/main" xmlns="" id="{8A519AD6-8AC3-4E58-849F-1027BA988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3" y="3222"/>
              <a:ext cx="89" cy="1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8714" name="Line 64">
              <a:extLst>
                <a:ext uri="{FF2B5EF4-FFF2-40B4-BE49-F238E27FC236}">
                  <a16:creationId xmlns:a16="http://schemas.microsoft.com/office/drawing/2014/main" xmlns="" id="{0776D6F0-2C47-4D28-89D6-367A661D23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8" y="3255"/>
              <a:ext cx="145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</p:grpSp>
      <p:sp>
        <p:nvSpPr>
          <p:cNvPr id="19" name="Freeform 65">
            <a:extLst>
              <a:ext uri="{FF2B5EF4-FFF2-40B4-BE49-F238E27FC236}">
                <a16:creationId xmlns:a16="http://schemas.microsoft.com/office/drawing/2014/main" xmlns="" id="{67C9BE3C-B20E-433F-BEA8-27CE5632376C}"/>
              </a:ext>
            </a:extLst>
          </p:cNvPr>
          <p:cNvSpPr>
            <a:spLocks/>
          </p:cNvSpPr>
          <p:nvPr/>
        </p:nvSpPr>
        <p:spPr bwMode="auto">
          <a:xfrm>
            <a:off x="688975" y="1200150"/>
            <a:ext cx="1104900" cy="1535113"/>
          </a:xfrm>
          <a:custGeom>
            <a:avLst/>
            <a:gdLst>
              <a:gd name="T0" fmla="*/ 2147483647 w 696"/>
              <a:gd name="T1" fmla="*/ 0 h 967"/>
              <a:gd name="T2" fmla="*/ 2147483647 w 696"/>
              <a:gd name="T3" fmla="*/ 2147483647 h 967"/>
              <a:gd name="T4" fmla="*/ 2147483647 w 696"/>
              <a:gd name="T5" fmla="*/ 2147483647 h 967"/>
              <a:gd name="T6" fmla="*/ 2147483647 w 696"/>
              <a:gd name="T7" fmla="*/ 2147483647 h 967"/>
              <a:gd name="T8" fmla="*/ 2147483647 w 696"/>
              <a:gd name="T9" fmla="*/ 2147483647 h 9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6"/>
              <a:gd name="T16" fmla="*/ 0 h 967"/>
              <a:gd name="T17" fmla="*/ 696 w 696"/>
              <a:gd name="T18" fmla="*/ 967 h 9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6" h="967">
                <a:moveTo>
                  <a:pt x="696" y="0"/>
                </a:moveTo>
                <a:cubicBezTo>
                  <a:pt x="592" y="48"/>
                  <a:pt x="489" y="97"/>
                  <a:pt x="396" y="167"/>
                </a:cubicBezTo>
                <a:cubicBezTo>
                  <a:pt x="303" y="237"/>
                  <a:pt x="203" y="325"/>
                  <a:pt x="140" y="423"/>
                </a:cubicBezTo>
                <a:cubicBezTo>
                  <a:pt x="77" y="521"/>
                  <a:pt x="36" y="665"/>
                  <a:pt x="18" y="756"/>
                </a:cubicBezTo>
                <a:cubicBezTo>
                  <a:pt x="0" y="847"/>
                  <a:pt x="14" y="907"/>
                  <a:pt x="29" y="967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</a:endParaRPr>
          </a:p>
        </p:txBody>
      </p:sp>
      <p:grpSp>
        <p:nvGrpSpPr>
          <p:cNvPr id="3" name="Group 66">
            <a:extLst>
              <a:ext uri="{FF2B5EF4-FFF2-40B4-BE49-F238E27FC236}">
                <a16:creationId xmlns:a16="http://schemas.microsoft.com/office/drawing/2014/main" xmlns="" id="{B183C99C-0806-4DE0-BD68-A06198CF31D7}"/>
              </a:ext>
            </a:extLst>
          </p:cNvPr>
          <p:cNvGrpSpPr>
            <a:grpSpLocks/>
          </p:cNvGrpSpPr>
          <p:nvPr/>
        </p:nvGrpSpPr>
        <p:grpSpPr bwMode="auto">
          <a:xfrm>
            <a:off x="3371850" y="1063625"/>
            <a:ext cx="2162175" cy="2400300"/>
            <a:chOff x="2576" y="569"/>
            <a:chExt cx="1362" cy="1512"/>
          </a:xfrm>
        </p:grpSpPr>
        <p:sp>
          <p:nvSpPr>
            <p:cNvPr id="68685" name="Oval 67">
              <a:extLst>
                <a:ext uri="{FF2B5EF4-FFF2-40B4-BE49-F238E27FC236}">
                  <a16:creationId xmlns:a16="http://schemas.microsoft.com/office/drawing/2014/main" xmlns="" id="{761C6839-53C9-4450-87F3-875910E02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3" y="569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97</a:t>
              </a:r>
            </a:p>
          </p:txBody>
        </p:sp>
        <p:sp>
          <p:nvSpPr>
            <p:cNvPr id="68686" name="Oval 68">
              <a:extLst>
                <a:ext uri="{FF2B5EF4-FFF2-40B4-BE49-F238E27FC236}">
                  <a16:creationId xmlns:a16="http://schemas.microsoft.com/office/drawing/2014/main" xmlns="" id="{F722F67D-8A6A-4B99-B96B-B2C4AF5C4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898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27</a:t>
              </a:r>
            </a:p>
          </p:txBody>
        </p:sp>
        <p:sp>
          <p:nvSpPr>
            <p:cNvPr id="68687" name="Oval 69">
              <a:extLst>
                <a:ext uri="{FF2B5EF4-FFF2-40B4-BE49-F238E27FC236}">
                  <a16:creationId xmlns:a16="http://schemas.microsoft.com/office/drawing/2014/main" xmlns="" id="{48EBCC97-F2C5-4E9E-834B-23EC4CA63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894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38</a:t>
              </a:r>
            </a:p>
          </p:txBody>
        </p:sp>
        <p:sp>
          <p:nvSpPr>
            <p:cNvPr id="68688" name="Oval 70">
              <a:extLst>
                <a:ext uri="{FF2B5EF4-FFF2-40B4-BE49-F238E27FC236}">
                  <a16:creationId xmlns:a16="http://schemas.microsoft.com/office/drawing/2014/main" xmlns="" id="{FE4BBD22-C689-4696-95DB-31270444F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" y="1234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49</a:t>
              </a:r>
            </a:p>
          </p:txBody>
        </p:sp>
        <p:sp>
          <p:nvSpPr>
            <p:cNvPr id="68689" name="Oval 71">
              <a:extLst>
                <a:ext uri="{FF2B5EF4-FFF2-40B4-BE49-F238E27FC236}">
                  <a16:creationId xmlns:a16="http://schemas.microsoft.com/office/drawing/2014/main" xmlns="" id="{580936DF-AF54-41FA-A85E-D8BF08F32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0" y="1234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65</a:t>
              </a:r>
            </a:p>
          </p:txBody>
        </p:sp>
        <p:sp>
          <p:nvSpPr>
            <p:cNvPr id="68690" name="Oval 72">
              <a:extLst>
                <a:ext uri="{FF2B5EF4-FFF2-40B4-BE49-F238E27FC236}">
                  <a16:creationId xmlns:a16="http://schemas.microsoft.com/office/drawing/2014/main" xmlns="" id="{6576F36B-D138-45F8-9A57-BADFEDEB5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4" y="1234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76</a:t>
              </a:r>
            </a:p>
          </p:txBody>
        </p:sp>
        <p:sp>
          <p:nvSpPr>
            <p:cNvPr id="68691" name="Oval 73">
              <a:extLst>
                <a:ext uri="{FF2B5EF4-FFF2-40B4-BE49-F238E27FC236}">
                  <a16:creationId xmlns:a16="http://schemas.microsoft.com/office/drawing/2014/main" xmlns="" id="{69F5745A-F10D-4D73-8AF2-E4EFB19CA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" y="1234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50</a:t>
              </a:r>
            </a:p>
          </p:txBody>
        </p:sp>
        <p:sp>
          <p:nvSpPr>
            <p:cNvPr id="68692" name="Oval 74">
              <a:extLst>
                <a:ext uri="{FF2B5EF4-FFF2-40B4-BE49-F238E27FC236}">
                  <a16:creationId xmlns:a16="http://schemas.microsoft.com/office/drawing/2014/main" xmlns="" id="{F1594CFD-C3A9-4A84-BEC7-0BD9E4479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1564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7456"/>
                  </a:solidFill>
                  <a:latin typeface="+mj-lt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68693" name="Line 75">
              <a:extLst>
                <a:ext uri="{FF2B5EF4-FFF2-40B4-BE49-F238E27FC236}">
                  <a16:creationId xmlns:a16="http://schemas.microsoft.com/office/drawing/2014/main" xmlns="" id="{F0D57576-65FB-4B5D-B864-DDF32A9D97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1" y="740"/>
              <a:ext cx="178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8694" name="Line 76">
              <a:extLst>
                <a:ext uri="{FF2B5EF4-FFF2-40B4-BE49-F238E27FC236}">
                  <a16:creationId xmlns:a16="http://schemas.microsoft.com/office/drawing/2014/main" xmlns="" id="{707DF369-206B-4A0D-9CED-5D48403922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7" y="1084"/>
              <a:ext cx="122" cy="1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8695" name="Line 77">
              <a:extLst>
                <a:ext uri="{FF2B5EF4-FFF2-40B4-BE49-F238E27FC236}">
                  <a16:creationId xmlns:a16="http://schemas.microsoft.com/office/drawing/2014/main" xmlns="" id="{449C8D4A-F9D7-4B1B-8734-C53940151C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3" y="729"/>
              <a:ext cx="212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8696" name="Line 78">
              <a:extLst>
                <a:ext uri="{FF2B5EF4-FFF2-40B4-BE49-F238E27FC236}">
                  <a16:creationId xmlns:a16="http://schemas.microsoft.com/office/drawing/2014/main" xmlns="" id="{CE4E0377-F8E6-46A4-A362-BCC3FAF52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1095"/>
              <a:ext cx="111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8697" name="Line 79">
              <a:extLst>
                <a:ext uri="{FF2B5EF4-FFF2-40B4-BE49-F238E27FC236}">
                  <a16:creationId xmlns:a16="http://schemas.microsoft.com/office/drawing/2014/main" xmlns="" id="{00CEE347-F9EC-4360-8C78-E6CC53948A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6" y="1073"/>
              <a:ext cx="89" cy="1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8698" name="Line 80">
              <a:extLst>
                <a:ext uri="{FF2B5EF4-FFF2-40B4-BE49-F238E27FC236}">
                  <a16:creationId xmlns:a16="http://schemas.microsoft.com/office/drawing/2014/main" xmlns="" id="{30B8CAF2-ADB9-4F66-B828-4DED70A381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1" y="1106"/>
              <a:ext cx="145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8699" name="Text Box 81">
              <a:extLst>
                <a:ext uri="{FF2B5EF4-FFF2-40B4-BE49-F238E27FC236}">
                  <a16:creationId xmlns:a16="http://schemas.microsoft.com/office/drawing/2014/main" xmlns="" id="{05CEBD97-094F-4EB4-A40D-AA80B4065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9" y="1827"/>
              <a:ext cx="766" cy="254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000" b="1">
                  <a:latin typeface="+mj-lt"/>
                  <a:ea typeface="黑体" panose="02010609060101010101" pitchFamily="49" charset="-122"/>
                </a:rPr>
                <a:t>输出：</a:t>
              </a: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13</a:t>
              </a:r>
            </a:p>
          </p:txBody>
        </p:sp>
      </p:grpSp>
      <p:sp>
        <p:nvSpPr>
          <p:cNvPr id="36" name="Freeform 82">
            <a:extLst>
              <a:ext uri="{FF2B5EF4-FFF2-40B4-BE49-F238E27FC236}">
                <a16:creationId xmlns:a16="http://schemas.microsoft.com/office/drawing/2014/main" xmlns="" id="{D61B4E48-E057-4667-89E9-39660758CB17}"/>
              </a:ext>
            </a:extLst>
          </p:cNvPr>
          <p:cNvSpPr>
            <a:spLocks/>
          </p:cNvSpPr>
          <p:nvPr/>
        </p:nvSpPr>
        <p:spPr bwMode="auto">
          <a:xfrm>
            <a:off x="4803775" y="1147763"/>
            <a:ext cx="493713" cy="493712"/>
          </a:xfrm>
          <a:custGeom>
            <a:avLst/>
            <a:gdLst>
              <a:gd name="T0" fmla="*/ 0 w 311"/>
              <a:gd name="T1" fmla="*/ 0 h 311"/>
              <a:gd name="T2" fmla="*/ 2147483647 w 311"/>
              <a:gd name="T3" fmla="*/ 2147483647 h 311"/>
              <a:gd name="T4" fmla="*/ 2147483647 w 311"/>
              <a:gd name="T5" fmla="*/ 2147483647 h 311"/>
              <a:gd name="T6" fmla="*/ 0 60000 65536"/>
              <a:gd name="T7" fmla="*/ 0 60000 65536"/>
              <a:gd name="T8" fmla="*/ 0 60000 65536"/>
              <a:gd name="T9" fmla="*/ 0 w 311"/>
              <a:gd name="T10" fmla="*/ 0 h 311"/>
              <a:gd name="T11" fmla="*/ 311 w 311"/>
              <a:gd name="T12" fmla="*/ 311 h 3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1" h="311">
                <a:moveTo>
                  <a:pt x="0" y="0"/>
                </a:moveTo>
                <a:cubicBezTo>
                  <a:pt x="91" y="46"/>
                  <a:pt x="182" y="93"/>
                  <a:pt x="234" y="145"/>
                </a:cubicBezTo>
                <a:cubicBezTo>
                  <a:pt x="286" y="197"/>
                  <a:pt x="298" y="254"/>
                  <a:pt x="311" y="311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37" name="Freeform 83">
            <a:extLst>
              <a:ext uri="{FF2B5EF4-FFF2-40B4-BE49-F238E27FC236}">
                <a16:creationId xmlns:a16="http://schemas.microsoft.com/office/drawing/2014/main" xmlns="" id="{C7CC89DE-447D-4488-8DF1-1E6858B8E296}"/>
              </a:ext>
            </a:extLst>
          </p:cNvPr>
          <p:cNvSpPr>
            <a:spLocks/>
          </p:cNvSpPr>
          <p:nvPr/>
        </p:nvSpPr>
        <p:spPr bwMode="auto">
          <a:xfrm>
            <a:off x="5334000" y="1782763"/>
            <a:ext cx="228600" cy="511175"/>
          </a:xfrm>
          <a:custGeom>
            <a:avLst/>
            <a:gdLst>
              <a:gd name="T0" fmla="*/ 0 w 144"/>
              <a:gd name="T1" fmla="*/ 0 h 322"/>
              <a:gd name="T2" fmla="*/ 2147483647 w 144"/>
              <a:gd name="T3" fmla="*/ 2147483647 h 322"/>
              <a:gd name="T4" fmla="*/ 2147483647 w 144"/>
              <a:gd name="T5" fmla="*/ 2147483647 h 322"/>
              <a:gd name="T6" fmla="*/ 0 60000 65536"/>
              <a:gd name="T7" fmla="*/ 0 60000 65536"/>
              <a:gd name="T8" fmla="*/ 0 60000 65536"/>
              <a:gd name="T9" fmla="*/ 0 w 144"/>
              <a:gd name="T10" fmla="*/ 0 h 322"/>
              <a:gd name="T11" fmla="*/ 144 w 144"/>
              <a:gd name="T12" fmla="*/ 322 h 3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322">
                <a:moveTo>
                  <a:pt x="0" y="0"/>
                </a:moveTo>
                <a:cubicBezTo>
                  <a:pt x="50" y="39"/>
                  <a:pt x="100" y="79"/>
                  <a:pt x="122" y="133"/>
                </a:cubicBezTo>
                <a:cubicBezTo>
                  <a:pt x="144" y="187"/>
                  <a:pt x="137" y="296"/>
                  <a:pt x="133" y="32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</a:endParaRPr>
          </a:p>
        </p:txBody>
      </p:sp>
      <p:grpSp>
        <p:nvGrpSpPr>
          <p:cNvPr id="4" name="Group 84">
            <a:extLst>
              <a:ext uri="{FF2B5EF4-FFF2-40B4-BE49-F238E27FC236}">
                <a16:creationId xmlns:a16="http://schemas.microsoft.com/office/drawing/2014/main" xmlns="" id="{3A697905-E776-4A44-9A8E-85B27CB29D7E}"/>
              </a:ext>
            </a:extLst>
          </p:cNvPr>
          <p:cNvGrpSpPr>
            <a:grpSpLocks/>
          </p:cNvGrpSpPr>
          <p:nvPr/>
        </p:nvGrpSpPr>
        <p:grpSpPr bwMode="auto">
          <a:xfrm>
            <a:off x="6342063" y="1039813"/>
            <a:ext cx="2162175" cy="2400300"/>
            <a:chOff x="4139" y="554"/>
            <a:chExt cx="1362" cy="1512"/>
          </a:xfrm>
        </p:grpSpPr>
        <p:sp>
          <p:nvSpPr>
            <p:cNvPr id="68670" name="Oval 85">
              <a:extLst>
                <a:ext uri="{FF2B5EF4-FFF2-40B4-BE49-F238E27FC236}">
                  <a16:creationId xmlns:a16="http://schemas.microsoft.com/office/drawing/2014/main" xmlns="" id="{23C05FD5-B46B-49FB-AAD0-D1A713525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6" y="554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27</a:t>
              </a:r>
            </a:p>
          </p:txBody>
        </p:sp>
        <p:sp>
          <p:nvSpPr>
            <p:cNvPr id="68671" name="Oval 86">
              <a:extLst>
                <a:ext uri="{FF2B5EF4-FFF2-40B4-BE49-F238E27FC236}">
                  <a16:creationId xmlns:a16="http://schemas.microsoft.com/office/drawing/2014/main" xmlns="" id="{9A790382-241E-415A-809C-5AA4F6EB5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4" y="88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49</a:t>
              </a:r>
            </a:p>
          </p:txBody>
        </p:sp>
        <p:sp>
          <p:nvSpPr>
            <p:cNvPr id="68672" name="Oval 87">
              <a:extLst>
                <a:ext uri="{FF2B5EF4-FFF2-40B4-BE49-F238E27FC236}">
                  <a16:creationId xmlns:a16="http://schemas.microsoft.com/office/drawing/2014/main" xmlns="" id="{8F023138-909B-447D-95B2-592260527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4" y="879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38</a:t>
              </a:r>
            </a:p>
          </p:txBody>
        </p:sp>
        <p:sp>
          <p:nvSpPr>
            <p:cNvPr id="68673" name="Oval 88">
              <a:extLst>
                <a:ext uri="{FF2B5EF4-FFF2-40B4-BE49-F238E27FC236}">
                  <a16:creationId xmlns:a16="http://schemas.microsoft.com/office/drawing/2014/main" xmlns="" id="{744B988A-2908-49FF-B21C-00C094956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9" y="1219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97</a:t>
              </a:r>
            </a:p>
          </p:txBody>
        </p:sp>
        <p:sp>
          <p:nvSpPr>
            <p:cNvPr id="68674" name="Oval 89">
              <a:extLst>
                <a:ext uri="{FF2B5EF4-FFF2-40B4-BE49-F238E27FC236}">
                  <a16:creationId xmlns:a16="http://schemas.microsoft.com/office/drawing/2014/main" xmlns="" id="{A3716510-7DFD-4D1F-9CB2-FE488230D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3" y="1219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65</a:t>
              </a:r>
            </a:p>
          </p:txBody>
        </p:sp>
        <p:sp>
          <p:nvSpPr>
            <p:cNvPr id="68675" name="Oval 90">
              <a:extLst>
                <a:ext uri="{FF2B5EF4-FFF2-40B4-BE49-F238E27FC236}">
                  <a16:creationId xmlns:a16="http://schemas.microsoft.com/office/drawing/2014/main" xmlns="" id="{1778EA15-DBCB-4EB2-8C9F-75CC9F216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" y="1219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76</a:t>
              </a:r>
            </a:p>
          </p:txBody>
        </p:sp>
        <p:sp>
          <p:nvSpPr>
            <p:cNvPr id="68676" name="Oval 91">
              <a:extLst>
                <a:ext uri="{FF2B5EF4-FFF2-40B4-BE49-F238E27FC236}">
                  <a16:creationId xmlns:a16="http://schemas.microsoft.com/office/drawing/2014/main" xmlns="" id="{C352E662-C400-43A6-8F07-5AAC0E44E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" y="1219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50</a:t>
              </a:r>
            </a:p>
          </p:txBody>
        </p:sp>
        <p:sp>
          <p:nvSpPr>
            <p:cNvPr id="68677" name="Oval 92">
              <a:extLst>
                <a:ext uri="{FF2B5EF4-FFF2-40B4-BE49-F238E27FC236}">
                  <a16:creationId xmlns:a16="http://schemas.microsoft.com/office/drawing/2014/main" xmlns="" id="{1189E514-412A-4AFE-93B3-BA8AA26DB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" y="1549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7456"/>
                  </a:solidFill>
                  <a:latin typeface="+mj-lt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68678" name="Line 93">
              <a:extLst>
                <a:ext uri="{FF2B5EF4-FFF2-40B4-BE49-F238E27FC236}">
                  <a16:creationId xmlns:a16="http://schemas.microsoft.com/office/drawing/2014/main" xmlns="" id="{DA4AC111-8CD8-4AB9-812C-1FF75805E9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725"/>
              <a:ext cx="178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8679" name="Line 94">
              <a:extLst>
                <a:ext uri="{FF2B5EF4-FFF2-40B4-BE49-F238E27FC236}">
                  <a16:creationId xmlns:a16="http://schemas.microsoft.com/office/drawing/2014/main" xmlns="" id="{49F6FF4B-8292-4446-B6B8-41EABE1818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60" y="1069"/>
              <a:ext cx="122" cy="1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8680" name="Line 95">
              <a:extLst>
                <a:ext uri="{FF2B5EF4-FFF2-40B4-BE49-F238E27FC236}">
                  <a16:creationId xmlns:a16="http://schemas.microsoft.com/office/drawing/2014/main" xmlns="" id="{A6B07F74-2EB7-43C8-B40F-661BC5762A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6" y="714"/>
              <a:ext cx="212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8681" name="Line 96">
              <a:extLst>
                <a:ext uri="{FF2B5EF4-FFF2-40B4-BE49-F238E27FC236}">
                  <a16:creationId xmlns:a16="http://schemas.microsoft.com/office/drawing/2014/main" xmlns="" id="{8EF13337-091B-4C9E-9E5A-BA1E9A13A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4" y="1080"/>
              <a:ext cx="111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8682" name="Line 97">
              <a:extLst>
                <a:ext uri="{FF2B5EF4-FFF2-40B4-BE49-F238E27FC236}">
                  <a16:creationId xmlns:a16="http://schemas.microsoft.com/office/drawing/2014/main" xmlns="" id="{760D3DB4-DBAD-4EE5-8E70-B29CCCD5A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9" y="1058"/>
              <a:ext cx="89" cy="1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8683" name="Line 98">
              <a:extLst>
                <a:ext uri="{FF2B5EF4-FFF2-40B4-BE49-F238E27FC236}">
                  <a16:creationId xmlns:a16="http://schemas.microsoft.com/office/drawing/2014/main" xmlns="" id="{3EE9ABAF-2F57-4B5C-9528-B0CEB5724C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4" y="1091"/>
              <a:ext cx="145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8684" name="Text Box 99">
              <a:extLst>
                <a:ext uri="{FF2B5EF4-FFF2-40B4-BE49-F238E27FC236}">
                  <a16:creationId xmlns:a16="http://schemas.microsoft.com/office/drawing/2014/main" xmlns="" id="{DE3050AC-DE80-4487-AEAA-BF68652FB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812"/>
              <a:ext cx="766" cy="254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000" b="1">
                  <a:latin typeface="+mj-lt"/>
                  <a:ea typeface="黑体" panose="02010609060101010101" pitchFamily="49" charset="-122"/>
                </a:rPr>
                <a:t>输出：</a:t>
              </a: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13</a:t>
              </a:r>
            </a:p>
          </p:txBody>
        </p:sp>
      </p:grpSp>
      <p:sp>
        <p:nvSpPr>
          <p:cNvPr id="54" name="Freeform 100">
            <a:extLst>
              <a:ext uri="{FF2B5EF4-FFF2-40B4-BE49-F238E27FC236}">
                <a16:creationId xmlns:a16="http://schemas.microsoft.com/office/drawing/2014/main" xmlns="" id="{A875362A-889C-4ECF-8834-C89813ED04B0}"/>
              </a:ext>
            </a:extLst>
          </p:cNvPr>
          <p:cNvSpPr>
            <a:spLocks/>
          </p:cNvSpPr>
          <p:nvPr/>
        </p:nvSpPr>
        <p:spPr bwMode="auto">
          <a:xfrm>
            <a:off x="7762875" y="1077913"/>
            <a:ext cx="723900" cy="1093787"/>
          </a:xfrm>
          <a:custGeom>
            <a:avLst/>
            <a:gdLst>
              <a:gd name="T0" fmla="*/ 0 w 456"/>
              <a:gd name="T1" fmla="*/ 0 h 689"/>
              <a:gd name="T2" fmla="*/ 2147483647 w 456"/>
              <a:gd name="T3" fmla="*/ 2147483647 h 689"/>
              <a:gd name="T4" fmla="*/ 2147483647 w 456"/>
              <a:gd name="T5" fmla="*/ 2147483647 h 689"/>
              <a:gd name="T6" fmla="*/ 0 60000 65536"/>
              <a:gd name="T7" fmla="*/ 0 60000 65536"/>
              <a:gd name="T8" fmla="*/ 0 60000 65536"/>
              <a:gd name="T9" fmla="*/ 0 w 456"/>
              <a:gd name="T10" fmla="*/ 0 h 689"/>
              <a:gd name="T11" fmla="*/ 456 w 456"/>
              <a:gd name="T12" fmla="*/ 689 h 6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689">
                <a:moveTo>
                  <a:pt x="0" y="0"/>
                </a:moveTo>
                <a:cubicBezTo>
                  <a:pt x="123" y="42"/>
                  <a:pt x="246" y="85"/>
                  <a:pt x="322" y="200"/>
                </a:cubicBezTo>
                <a:cubicBezTo>
                  <a:pt x="398" y="315"/>
                  <a:pt x="436" y="608"/>
                  <a:pt x="456" y="689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</a:endParaRPr>
          </a:p>
        </p:txBody>
      </p:sp>
      <p:grpSp>
        <p:nvGrpSpPr>
          <p:cNvPr id="5" name="Group 101">
            <a:extLst>
              <a:ext uri="{FF2B5EF4-FFF2-40B4-BE49-F238E27FC236}">
                <a16:creationId xmlns:a16="http://schemas.microsoft.com/office/drawing/2014/main" xmlns="" id="{A1D7B83F-86DE-4E9F-A468-6934C14B5526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3827464"/>
            <a:ext cx="2162175" cy="2400300"/>
            <a:chOff x="268" y="2472"/>
            <a:chExt cx="1362" cy="1512"/>
          </a:xfrm>
        </p:grpSpPr>
        <p:sp>
          <p:nvSpPr>
            <p:cNvPr id="68656" name="Oval 102">
              <a:extLst>
                <a:ext uri="{FF2B5EF4-FFF2-40B4-BE49-F238E27FC236}">
                  <a16:creationId xmlns:a16="http://schemas.microsoft.com/office/drawing/2014/main" xmlns="" id="{22BC6AE8-7A10-436A-8C92-40AB3EB6A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2472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97</a:t>
              </a:r>
            </a:p>
          </p:txBody>
        </p:sp>
        <p:sp>
          <p:nvSpPr>
            <p:cNvPr id="68657" name="Oval 103">
              <a:extLst>
                <a:ext uri="{FF2B5EF4-FFF2-40B4-BE49-F238E27FC236}">
                  <a16:creationId xmlns:a16="http://schemas.microsoft.com/office/drawing/2014/main" xmlns="" id="{573E10AF-3E8F-4899-A1A4-46E27E190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" y="280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49</a:t>
              </a:r>
            </a:p>
          </p:txBody>
        </p:sp>
        <p:sp>
          <p:nvSpPr>
            <p:cNvPr id="68658" name="Oval 104">
              <a:extLst>
                <a:ext uri="{FF2B5EF4-FFF2-40B4-BE49-F238E27FC236}">
                  <a16:creationId xmlns:a16="http://schemas.microsoft.com/office/drawing/2014/main" xmlns="" id="{E92A4B18-34C5-4434-9C97-073725F6E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" y="279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38</a:t>
              </a:r>
            </a:p>
          </p:txBody>
        </p:sp>
        <p:sp>
          <p:nvSpPr>
            <p:cNvPr id="68659" name="Oval 105">
              <a:extLst>
                <a:ext uri="{FF2B5EF4-FFF2-40B4-BE49-F238E27FC236}">
                  <a16:creationId xmlns:a16="http://schemas.microsoft.com/office/drawing/2014/main" xmlns="" id="{AF7B8921-005F-44C1-83BB-90169E643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" y="313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7456"/>
                  </a:solidFill>
                  <a:latin typeface="+mj-lt"/>
                  <a:ea typeface="黑体" panose="02010609060101010101" pitchFamily="49" charset="-122"/>
                </a:rPr>
                <a:t>27</a:t>
              </a:r>
            </a:p>
          </p:txBody>
        </p:sp>
        <p:sp>
          <p:nvSpPr>
            <p:cNvPr id="68660" name="Oval 106">
              <a:extLst>
                <a:ext uri="{FF2B5EF4-FFF2-40B4-BE49-F238E27FC236}">
                  <a16:creationId xmlns:a16="http://schemas.microsoft.com/office/drawing/2014/main" xmlns="" id="{088C4736-4098-4EAD-B8C2-3D4CB083D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" y="313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65</a:t>
              </a:r>
            </a:p>
          </p:txBody>
        </p:sp>
        <p:sp>
          <p:nvSpPr>
            <p:cNvPr id="68661" name="Oval 107">
              <a:extLst>
                <a:ext uri="{FF2B5EF4-FFF2-40B4-BE49-F238E27FC236}">
                  <a16:creationId xmlns:a16="http://schemas.microsoft.com/office/drawing/2014/main" xmlns="" id="{2DE682D9-52EF-4EA2-83BD-2BFFB854E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" y="313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76</a:t>
              </a:r>
            </a:p>
          </p:txBody>
        </p:sp>
        <p:sp>
          <p:nvSpPr>
            <p:cNvPr id="68662" name="Oval 108">
              <a:extLst>
                <a:ext uri="{FF2B5EF4-FFF2-40B4-BE49-F238E27FC236}">
                  <a16:creationId xmlns:a16="http://schemas.microsoft.com/office/drawing/2014/main" xmlns="" id="{CA7A98E0-1BDC-467F-8000-F763F6EA6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" y="313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50</a:t>
              </a:r>
            </a:p>
          </p:txBody>
        </p:sp>
        <p:sp>
          <p:nvSpPr>
            <p:cNvPr id="68663" name="Oval 109">
              <a:extLst>
                <a:ext uri="{FF2B5EF4-FFF2-40B4-BE49-F238E27FC236}">
                  <a16:creationId xmlns:a16="http://schemas.microsoft.com/office/drawing/2014/main" xmlns="" id="{08ED41A6-4C04-4DB7-8F2D-05826D825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" y="346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7456"/>
                  </a:solidFill>
                  <a:latin typeface="+mj-lt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68664" name="Line 110">
              <a:extLst>
                <a:ext uri="{FF2B5EF4-FFF2-40B4-BE49-F238E27FC236}">
                  <a16:creationId xmlns:a16="http://schemas.microsoft.com/office/drawing/2014/main" xmlns="" id="{E8DC15D7-4A91-4053-9CC5-897C1F445B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3" y="2643"/>
              <a:ext cx="178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8665" name="Line 111">
              <a:extLst>
                <a:ext uri="{FF2B5EF4-FFF2-40B4-BE49-F238E27FC236}">
                  <a16:creationId xmlns:a16="http://schemas.microsoft.com/office/drawing/2014/main" xmlns="" id="{39AA48B0-3042-4B3B-BE1B-391E5A63A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9" y="2987"/>
              <a:ext cx="122" cy="1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8666" name="Line 112">
              <a:extLst>
                <a:ext uri="{FF2B5EF4-FFF2-40B4-BE49-F238E27FC236}">
                  <a16:creationId xmlns:a16="http://schemas.microsoft.com/office/drawing/2014/main" xmlns="" id="{FD14ED7A-1472-4239-BF9F-E53972CB05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" y="2632"/>
              <a:ext cx="212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8667" name="Line 113">
              <a:extLst>
                <a:ext uri="{FF2B5EF4-FFF2-40B4-BE49-F238E27FC236}">
                  <a16:creationId xmlns:a16="http://schemas.microsoft.com/office/drawing/2014/main" xmlns="" id="{3E94E1AA-B0D0-4053-804A-288F1EE8EE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8" y="2976"/>
              <a:ext cx="89" cy="1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8668" name="Line 114">
              <a:extLst>
                <a:ext uri="{FF2B5EF4-FFF2-40B4-BE49-F238E27FC236}">
                  <a16:creationId xmlns:a16="http://schemas.microsoft.com/office/drawing/2014/main" xmlns="" id="{F1E2F949-4525-40D1-BDD8-B85ABE504E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33" y="3009"/>
              <a:ext cx="145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8669" name="Text Box 115">
              <a:extLst>
                <a:ext uri="{FF2B5EF4-FFF2-40B4-BE49-F238E27FC236}">
                  <a16:creationId xmlns:a16="http://schemas.microsoft.com/office/drawing/2014/main" xmlns="" id="{CCEEAB53-6D96-4E97-B4C1-D95D5DC12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" y="3730"/>
              <a:ext cx="968" cy="254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000" b="1">
                  <a:latin typeface="+mj-lt"/>
                  <a:ea typeface="黑体" panose="02010609060101010101" pitchFamily="49" charset="-122"/>
                </a:rPr>
                <a:t>输出：</a:t>
              </a: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13,27</a:t>
              </a:r>
            </a:p>
          </p:txBody>
        </p:sp>
      </p:grpSp>
      <p:sp>
        <p:nvSpPr>
          <p:cNvPr id="70" name="Freeform 116">
            <a:extLst>
              <a:ext uri="{FF2B5EF4-FFF2-40B4-BE49-F238E27FC236}">
                <a16:creationId xmlns:a16="http://schemas.microsoft.com/office/drawing/2014/main" xmlns="" id="{4374C902-2502-41D7-BDB0-DC20816F0C2D}"/>
              </a:ext>
            </a:extLst>
          </p:cNvPr>
          <p:cNvSpPr>
            <a:spLocks/>
          </p:cNvSpPr>
          <p:nvPr/>
        </p:nvSpPr>
        <p:spPr bwMode="auto">
          <a:xfrm>
            <a:off x="1343025" y="3889375"/>
            <a:ext cx="476250" cy="476250"/>
          </a:xfrm>
          <a:custGeom>
            <a:avLst/>
            <a:gdLst>
              <a:gd name="T0" fmla="*/ 2147483647 w 300"/>
              <a:gd name="T1" fmla="*/ 0 h 300"/>
              <a:gd name="T2" fmla="*/ 2147483647 w 300"/>
              <a:gd name="T3" fmla="*/ 2147483647 h 300"/>
              <a:gd name="T4" fmla="*/ 0 w 300"/>
              <a:gd name="T5" fmla="*/ 2147483647 h 300"/>
              <a:gd name="T6" fmla="*/ 0 60000 65536"/>
              <a:gd name="T7" fmla="*/ 0 60000 65536"/>
              <a:gd name="T8" fmla="*/ 0 60000 65536"/>
              <a:gd name="T9" fmla="*/ 0 w 300"/>
              <a:gd name="T10" fmla="*/ 0 h 300"/>
              <a:gd name="T11" fmla="*/ 300 w 300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0" h="300">
                <a:moveTo>
                  <a:pt x="300" y="0"/>
                </a:moveTo>
                <a:cubicBezTo>
                  <a:pt x="219" y="19"/>
                  <a:pt x="139" y="39"/>
                  <a:pt x="89" y="89"/>
                </a:cubicBezTo>
                <a:cubicBezTo>
                  <a:pt x="39" y="139"/>
                  <a:pt x="17" y="269"/>
                  <a:pt x="0" y="30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71" name="Freeform 117">
            <a:extLst>
              <a:ext uri="{FF2B5EF4-FFF2-40B4-BE49-F238E27FC236}">
                <a16:creationId xmlns:a16="http://schemas.microsoft.com/office/drawing/2014/main" xmlns="" id="{588EE3F1-85E4-4E7A-A48D-197BCF12F4E3}"/>
              </a:ext>
            </a:extLst>
          </p:cNvPr>
          <p:cNvSpPr>
            <a:spLocks/>
          </p:cNvSpPr>
          <p:nvPr/>
        </p:nvSpPr>
        <p:spPr bwMode="auto">
          <a:xfrm>
            <a:off x="973138" y="4500563"/>
            <a:ext cx="263525" cy="465137"/>
          </a:xfrm>
          <a:custGeom>
            <a:avLst/>
            <a:gdLst>
              <a:gd name="T0" fmla="*/ 2147483647 w 166"/>
              <a:gd name="T1" fmla="*/ 2147483647 h 293"/>
              <a:gd name="T2" fmla="*/ 2147483647 w 166"/>
              <a:gd name="T3" fmla="*/ 2147483647 h 293"/>
              <a:gd name="T4" fmla="*/ 0 w 166"/>
              <a:gd name="T5" fmla="*/ 2147483647 h 293"/>
              <a:gd name="T6" fmla="*/ 0 60000 65536"/>
              <a:gd name="T7" fmla="*/ 0 60000 65536"/>
              <a:gd name="T8" fmla="*/ 0 60000 65536"/>
              <a:gd name="T9" fmla="*/ 0 w 166"/>
              <a:gd name="T10" fmla="*/ 0 h 293"/>
              <a:gd name="T11" fmla="*/ 166 w 166"/>
              <a:gd name="T12" fmla="*/ 293 h 2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293">
                <a:moveTo>
                  <a:pt x="166" y="4"/>
                </a:moveTo>
                <a:cubicBezTo>
                  <a:pt x="130" y="2"/>
                  <a:pt x="94" y="0"/>
                  <a:pt x="66" y="48"/>
                </a:cubicBezTo>
                <a:cubicBezTo>
                  <a:pt x="38" y="96"/>
                  <a:pt x="13" y="256"/>
                  <a:pt x="0" y="293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</a:endParaRPr>
          </a:p>
        </p:txBody>
      </p:sp>
      <p:grpSp>
        <p:nvGrpSpPr>
          <p:cNvPr id="6" name="Group 118">
            <a:extLst>
              <a:ext uri="{FF2B5EF4-FFF2-40B4-BE49-F238E27FC236}">
                <a16:creationId xmlns:a16="http://schemas.microsoft.com/office/drawing/2014/main" xmlns="" id="{9099CFA5-696F-46C6-8424-476A7FFF269B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892549"/>
            <a:ext cx="2162175" cy="2400300"/>
            <a:chOff x="1909" y="2513"/>
            <a:chExt cx="1362" cy="1512"/>
          </a:xfrm>
        </p:grpSpPr>
        <p:sp>
          <p:nvSpPr>
            <p:cNvPr id="68642" name="Oval 119">
              <a:extLst>
                <a:ext uri="{FF2B5EF4-FFF2-40B4-BE49-F238E27FC236}">
                  <a16:creationId xmlns:a16="http://schemas.microsoft.com/office/drawing/2014/main" xmlns="" id="{1CA2C5E9-F28B-4796-9FD2-9C3C34B7E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6" y="251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38</a:t>
              </a:r>
            </a:p>
          </p:txBody>
        </p:sp>
        <p:sp>
          <p:nvSpPr>
            <p:cNvPr id="68643" name="Oval 120">
              <a:extLst>
                <a:ext uri="{FF2B5EF4-FFF2-40B4-BE49-F238E27FC236}">
                  <a16:creationId xmlns:a16="http://schemas.microsoft.com/office/drawing/2014/main" xmlns="" id="{CC19AA42-DC9F-4BB1-80B2-D050C3C01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" y="2842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49</a:t>
              </a:r>
            </a:p>
          </p:txBody>
        </p:sp>
        <p:sp>
          <p:nvSpPr>
            <p:cNvPr id="68644" name="Oval 121">
              <a:extLst>
                <a:ext uri="{FF2B5EF4-FFF2-40B4-BE49-F238E27FC236}">
                  <a16:creationId xmlns:a16="http://schemas.microsoft.com/office/drawing/2014/main" xmlns="" id="{22A4D66D-5191-4A01-8183-C277A621D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2838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50</a:t>
              </a:r>
            </a:p>
          </p:txBody>
        </p:sp>
        <p:sp>
          <p:nvSpPr>
            <p:cNvPr id="68645" name="Oval 122">
              <a:extLst>
                <a:ext uri="{FF2B5EF4-FFF2-40B4-BE49-F238E27FC236}">
                  <a16:creationId xmlns:a16="http://schemas.microsoft.com/office/drawing/2014/main" xmlns="" id="{7859FFF9-3330-4302-8A1B-6A85DFAAE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3178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27</a:t>
              </a:r>
            </a:p>
          </p:txBody>
        </p:sp>
        <p:sp>
          <p:nvSpPr>
            <p:cNvPr id="68646" name="Oval 123">
              <a:extLst>
                <a:ext uri="{FF2B5EF4-FFF2-40B4-BE49-F238E27FC236}">
                  <a16:creationId xmlns:a16="http://schemas.microsoft.com/office/drawing/2014/main" xmlns="" id="{D66B1F4A-A603-41BD-B71F-F02CD3C36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3" y="3178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65</a:t>
              </a:r>
            </a:p>
          </p:txBody>
        </p:sp>
        <p:sp>
          <p:nvSpPr>
            <p:cNvPr id="68647" name="Oval 124">
              <a:extLst>
                <a:ext uri="{FF2B5EF4-FFF2-40B4-BE49-F238E27FC236}">
                  <a16:creationId xmlns:a16="http://schemas.microsoft.com/office/drawing/2014/main" xmlns="" id="{E344290E-1446-4C9B-8C15-99E3832D9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7" y="3178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76</a:t>
              </a:r>
            </a:p>
          </p:txBody>
        </p:sp>
        <p:sp>
          <p:nvSpPr>
            <p:cNvPr id="68648" name="Oval 125">
              <a:extLst>
                <a:ext uri="{FF2B5EF4-FFF2-40B4-BE49-F238E27FC236}">
                  <a16:creationId xmlns:a16="http://schemas.microsoft.com/office/drawing/2014/main" xmlns="" id="{C5D143D4-A421-407E-89D1-59696593C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1" y="3178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97</a:t>
              </a:r>
            </a:p>
          </p:txBody>
        </p:sp>
        <p:sp>
          <p:nvSpPr>
            <p:cNvPr id="68649" name="Oval 126">
              <a:extLst>
                <a:ext uri="{FF2B5EF4-FFF2-40B4-BE49-F238E27FC236}">
                  <a16:creationId xmlns:a16="http://schemas.microsoft.com/office/drawing/2014/main" xmlns="" id="{1165BBDF-5E0D-4FEC-8CE3-6630146AE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9" y="3508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68650" name="Line 127">
              <a:extLst>
                <a:ext uri="{FF2B5EF4-FFF2-40B4-BE49-F238E27FC236}">
                  <a16:creationId xmlns:a16="http://schemas.microsoft.com/office/drawing/2014/main" xmlns="" id="{C0127450-D4E2-4755-AE53-9697CBCBE2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4" y="2684"/>
              <a:ext cx="178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8651" name="Line 128">
              <a:extLst>
                <a:ext uri="{FF2B5EF4-FFF2-40B4-BE49-F238E27FC236}">
                  <a16:creationId xmlns:a16="http://schemas.microsoft.com/office/drawing/2014/main" xmlns="" id="{3005B8BD-4A7E-4278-9834-0C4FB0A4E8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0" y="3028"/>
              <a:ext cx="122" cy="1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8652" name="Line 129">
              <a:extLst>
                <a:ext uri="{FF2B5EF4-FFF2-40B4-BE49-F238E27FC236}">
                  <a16:creationId xmlns:a16="http://schemas.microsoft.com/office/drawing/2014/main" xmlns="" id="{7392C72E-527E-43F7-B2B3-CAFB62DA33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6" y="2673"/>
              <a:ext cx="212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8653" name="Line 130">
              <a:extLst>
                <a:ext uri="{FF2B5EF4-FFF2-40B4-BE49-F238E27FC236}">
                  <a16:creationId xmlns:a16="http://schemas.microsoft.com/office/drawing/2014/main" xmlns="" id="{8ED31F89-6FA2-47B3-9C3A-05183F93B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9" y="3017"/>
              <a:ext cx="89" cy="1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8654" name="Line 131">
              <a:extLst>
                <a:ext uri="{FF2B5EF4-FFF2-40B4-BE49-F238E27FC236}">
                  <a16:creationId xmlns:a16="http://schemas.microsoft.com/office/drawing/2014/main" xmlns="" id="{B6928E7B-694D-4D10-B3AF-F964321509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4" y="3050"/>
              <a:ext cx="145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8655" name="Text Box 132">
              <a:extLst>
                <a:ext uri="{FF2B5EF4-FFF2-40B4-BE49-F238E27FC236}">
                  <a16:creationId xmlns:a16="http://schemas.microsoft.com/office/drawing/2014/main" xmlns="" id="{C0A79AB0-AAEB-4F9D-B64A-14B791242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2" y="3771"/>
              <a:ext cx="968" cy="254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000" b="1">
                  <a:latin typeface="+mj-lt"/>
                  <a:ea typeface="黑体" panose="02010609060101010101" pitchFamily="49" charset="-122"/>
                </a:rPr>
                <a:t>输出：</a:t>
              </a: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13,27</a:t>
              </a:r>
            </a:p>
          </p:txBody>
        </p:sp>
      </p:grpSp>
      <p:sp>
        <p:nvSpPr>
          <p:cNvPr id="87" name="Freeform 133">
            <a:extLst>
              <a:ext uri="{FF2B5EF4-FFF2-40B4-BE49-F238E27FC236}">
                <a16:creationId xmlns:a16="http://schemas.microsoft.com/office/drawing/2014/main" xmlns="" id="{7013B951-11B1-4D47-AB88-50E0ABE1BB3D}"/>
              </a:ext>
            </a:extLst>
          </p:cNvPr>
          <p:cNvSpPr>
            <a:spLocks/>
          </p:cNvSpPr>
          <p:nvPr/>
        </p:nvSpPr>
        <p:spPr bwMode="auto">
          <a:xfrm>
            <a:off x="4645025" y="4206875"/>
            <a:ext cx="193675" cy="758825"/>
          </a:xfrm>
          <a:custGeom>
            <a:avLst/>
            <a:gdLst>
              <a:gd name="T0" fmla="*/ 0 w 122"/>
              <a:gd name="T1" fmla="*/ 0 h 478"/>
              <a:gd name="T2" fmla="*/ 2147483647 w 122"/>
              <a:gd name="T3" fmla="*/ 2147483647 h 478"/>
              <a:gd name="T4" fmla="*/ 0 60000 65536"/>
              <a:gd name="T5" fmla="*/ 0 60000 65536"/>
              <a:gd name="T6" fmla="*/ 0 w 122"/>
              <a:gd name="T7" fmla="*/ 0 h 478"/>
              <a:gd name="T8" fmla="*/ 122 w 122"/>
              <a:gd name="T9" fmla="*/ 478 h 47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" h="478">
                <a:moveTo>
                  <a:pt x="0" y="0"/>
                </a:moveTo>
                <a:cubicBezTo>
                  <a:pt x="53" y="198"/>
                  <a:pt x="107" y="397"/>
                  <a:pt x="122" y="47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88" name="Freeform 134">
            <a:extLst>
              <a:ext uri="{FF2B5EF4-FFF2-40B4-BE49-F238E27FC236}">
                <a16:creationId xmlns:a16="http://schemas.microsoft.com/office/drawing/2014/main" xmlns="" id="{B8C24FCC-3267-42A7-8730-07F15D323EC5}"/>
              </a:ext>
            </a:extLst>
          </p:cNvPr>
          <p:cNvSpPr>
            <a:spLocks/>
          </p:cNvSpPr>
          <p:nvPr/>
        </p:nvSpPr>
        <p:spPr bwMode="auto">
          <a:xfrm>
            <a:off x="7624763" y="4013200"/>
            <a:ext cx="546100" cy="511175"/>
          </a:xfrm>
          <a:custGeom>
            <a:avLst/>
            <a:gdLst>
              <a:gd name="T0" fmla="*/ 0 w 344"/>
              <a:gd name="T1" fmla="*/ 0 h 322"/>
              <a:gd name="T2" fmla="*/ 2147483647 w 344"/>
              <a:gd name="T3" fmla="*/ 2147483647 h 322"/>
              <a:gd name="T4" fmla="*/ 2147483647 w 344"/>
              <a:gd name="T5" fmla="*/ 2147483647 h 322"/>
              <a:gd name="T6" fmla="*/ 0 60000 65536"/>
              <a:gd name="T7" fmla="*/ 0 60000 65536"/>
              <a:gd name="T8" fmla="*/ 0 60000 65536"/>
              <a:gd name="T9" fmla="*/ 0 w 344"/>
              <a:gd name="T10" fmla="*/ 0 h 322"/>
              <a:gd name="T11" fmla="*/ 344 w 344"/>
              <a:gd name="T12" fmla="*/ 322 h 3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322">
                <a:moveTo>
                  <a:pt x="0" y="0"/>
                </a:moveTo>
                <a:cubicBezTo>
                  <a:pt x="88" y="28"/>
                  <a:pt x="176" y="57"/>
                  <a:pt x="233" y="111"/>
                </a:cubicBezTo>
                <a:cubicBezTo>
                  <a:pt x="290" y="165"/>
                  <a:pt x="331" y="287"/>
                  <a:pt x="344" y="32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</a:endParaRPr>
          </a:p>
        </p:txBody>
      </p:sp>
      <p:grpSp>
        <p:nvGrpSpPr>
          <p:cNvPr id="7" name="Group 135">
            <a:extLst>
              <a:ext uri="{FF2B5EF4-FFF2-40B4-BE49-F238E27FC236}">
                <a16:creationId xmlns:a16="http://schemas.microsoft.com/office/drawing/2014/main" xmlns="" id="{554FFAB5-6B30-4B42-859F-AB64A482F9AF}"/>
              </a:ext>
            </a:extLst>
          </p:cNvPr>
          <p:cNvGrpSpPr>
            <a:grpSpLocks/>
          </p:cNvGrpSpPr>
          <p:nvPr/>
        </p:nvGrpSpPr>
        <p:grpSpPr bwMode="auto">
          <a:xfrm>
            <a:off x="6219824" y="3922712"/>
            <a:ext cx="2162175" cy="2400299"/>
            <a:chOff x="3627" y="2532"/>
            <a:chExt cx="1362" cy="1512"/>
          </a:xfrm>
        </p:grpSpPr>
        <p:sp>
          <p:nvSpPr>
            <p:cNvPr id="68629" name="Oval 136">
              <a:extLst>
                <a:ext uri="{FF2B5EF4-FFF2-40B4-BE49-F238E27FC236}">
                  <a16:creationId xmlns:a16="http://schemas.microsoft.com/office/drawing/2014/main" xmlns="" id="{C77FFC02-9B45-424D-B2F8-15B7FB688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2532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65</a:t>
              </a:r>
            </a:p>
          </p:txBody>
        </p:sp>
        <p:sp>
          <p:nvSpPr>
            <p:cNvPr id="68630" name="Oval 137">
              <a:extLst>
                <a:ext uri="{FF2B5EF4-FFF2-40B4-BE49-F238E27FC236}">
                  <a16:creationId xmlns:a16="http://schemas.microsoft.com/office/drawing/2014/main" xmlns="" id="{B3E69F4B-8E4C-40D1-A05E-0279AE6FE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2" y="286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49</a:t>
              </a:r>
            </a:p>
          </p:txBody>
        </p:sp>
        <p:sp>
          <p:nvSpPr>
            <p:cNvPr id="68631" name="Oval 138">
              <a:extLst>
                <a:ext uri="{FF2B5EF4-FFF2-40B4-BE49-F238E27FC236}">
                  <a16:creationId xmlns:a16="http://schemas.microsoft.com/office/drawing/2014/main" xmlns="" id="{843DC62A-60D1-4007-977A-E640C321C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" y="285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50</a:t>
              </a:r>
            </a:p>
          </p:txBody>
        </p:sp>
        <p:sp>
          <p:nvSpPr>
            <p:cNvPr id="68632" name="Oval 139">
              <a:extLst>
                <a:ext uri="{FF2B5EF4-FFF2-40B4-BE49-F238E27FC236}">
                  <a16:creationId xmlns:a16="http://schemas.microsoft.com/office/drawing/2014/main" xmlns="" id="{1D53AC60-CC9D-40D0-A53A-CF687CBF0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319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7456"/>
                  </a:solidFill>
                  <a:latin typeface="+mj-lt"/>
                  <a:ea typeface="黑体" panose="02010609060101010101" pitchFamily="49" charset="-122"/>
                </a:rPr>
                <a:t>27</a:t>
              </a:r>
            </a:p>
          </p:txBody>
        </p:sp>
        <p:sp>
          <p:nvSpPr>
            <p:cNvPr id="68633" name="Oval 140">
              <a:extLst>
                <a:ext uri="{FF2B5EF4-FFF2-40B4-BE49-F238E27FC236}">
                  <a16:creationId xmlns:a16="http://schemas.microsoft.com/office/drawing/2014/main" xmlns="" id="{367B1833-D6B7-47CB-9B6F-904D7B052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" y="319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7456"/>
                  </a:solidFill>
                  <a:latin typeface="+mj-lt"/>
                  <a:ea typeface="黑体" panose="02010609060101010101" pitchFamily="49" charset="-122"/>
                </a:rPr>
                <a:t>38</a:t>
              </a:r>
            </a:p>
          </p:txBody>
        </p:sp>
        <p:sp>
          <p:nvSpPr>
            <p:cNvPr id="68634" name="Oval 141">
              <a:extLst>
                <a:ext uri="{FF2B5EF4-FFF2-40B4-BE49-F238E27FC236}">
                  <a16:creationId xmlns:a16="http://schemas.microsoft.com/office/drawing/2014/main" xmlns="" id="{9800DC61-5F88-4A9E-8879-C474C0A2D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" y="319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76</a:t>
              </a:r>
            </a:p>
          </p:txBody>
        </p:sp>
        <p:sp>
          <p:nvSpPr>
            <p:cNvPr id="68635" name="Oval 142">
              <a:extLst>
                <a:ext uri="{FF2B5EF4-FFF2-40B4-BE49-F238E27FC236}">
                  <a16:creationId xmlns:a16="http://schemas.microsoft.com/office/drawing/2014/main" xmlns="" id="{7DBEFEAF-3D76-4FEC-92E1-676EE3804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9" y="319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97</a:t>
              </a:r>
            </a:p>
          </p:txBody>
        </p:sp>
        <p:sp>
          <p:nvSpPr>
            <p:cNvPr id="68636" name="Oval 143">
              <a:extLst>
                <a:ext uri="{FF2B5EF4-FFF2-40B4-BE49-F238E27FC236}">
                  <a16:creationId xmlns:a16="http://schemas.microsoft.com/office/drawing/2014/main" xmlns="" id="{2868C9E4-AE23-4D5A-A588-9B6781133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" y="352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7456"/>
                  </a:solidFill>
                  <a:latin typeface="+mj-lt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68637" name="Line 144">
              <a:extLst>
                <a:ext uri="{FF2B5EF4-FFF2-40B4-BE49-F238E27FC236}">
                  <a16:creationId xmlns:a16="http://schemas.microsoft.com/office/drawing/2014/main" xmlns="" id="{8C5E4F55-1C53-4778-871F-6E4E7E9D08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2" y="2703"/>
              <a:ext cx="178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8638" name="Line 145">
              <a:extLst>
                <a:ext uri="{FF2B5EF4-FFF2-40B4-BE49-F238E27FC236}">
                  <a16:creationId xmlns:a16="http://schemas.microsoft.com/office/drawing/2014/main" xmlns="" id="{CC491143-6E5D-48F4-9456-4B08BF7B94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4" y="2692"/>
              <a:ext cx="212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8639" name="Line 146">
              <a:extLst>
                <a:ext uri="{FF2B5EF4-FFF2-40B4-BE49-F238E27FC236}">
                  <a16:creationId xmlns:a16="http://schemas.microsoft.com/office/drawing/2014/main" xmlns="" id="{B9FD7392-4A5A-476C-BA01-BB57255A2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7" y="3036"/>
              <a:ext cx="89" cy="1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8640" name="Text Box 147">
              <a:extLst>
                <a:ext uri="{FF2B5EF4-FFF2-40B4-BE49-F238E27FC236}">
                  <a16:creationId xmlns:a16="http://schemas.microsoft.com/office/drawing/2014/main" xmlns="" id="{AE8D517A-AF5E-44B5-8A5D-31C45C7FB9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0" y="3790"/>
              <a:ext cx="1170" cy="254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000" b="1">
                  <a:latin typeface="+mj-lt"/>
                  <a:ea typeface="黑体" panose="02010609060101010101" pitchFamily="49" charset="-122"/>
                </a:rPr>
                <a:t>输出：</a:t>
              </a: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13,27,38</a:t>
              </a:r>
            </a:p>
          </p:txBody>
        </p:sp>
        <p:sp>
          <p:nvSpPr>
            <p:cNvPr id="68641" name="Line 148">
              <a:extLst>
                <a:ext uri="{FF2B5EF4-FFF2-40B4-BE49-F238E27FC236}">
                  <a16:creationId xmlns:a16="http://schemas.microsoft.com/office/drawing/2014/main" xmlns="" id="{8CAEA286-7BC4-4AE1-BAA2-2CE55BFBC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5" y="3044"/>
              <a:ext cx="111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</p:grpSp>
      <p:grpSp>
        <p:nvGrpSpPr>
          <p:cNvPr id="68625" name="Group 152">
            <a:extLst>
              <a:ext uri="{FF2B5EF4-FFF2-40B4-BE49-F238E27FC236}">
                <a16:creationId xmlns:a16="http://schemas.microsoft.com/office/drawing/2014/main" xmlns="" id="{9986C1C5-9D58-4CFD-9DBA-033A457E1CB6}"/>
              </a:ext>
            </a:extLst>
          </p:cNvPr>
          <p:cNvGrpSpPr>
            <a:grpSpLocks/>
          </p:cNvGrpSpPr>
          <p:nvPr/>
        </p:nvGrpSpPr>
        <p:grpSpPr bwMode="auto">
          <a:xfrm>
            <a:off x="8804275" y="6318250"/>
            <a:ext cx="209550" cy="368300"/>
            <a:chOff x="5511" y="3158"/>
            <a:chExt cx="91" cy="204"/>
          </a:xfrm>
        </p:grpSpPr>
        <p:sp>
          <p:nvSpPr>
            <p:cNvPr id="68626" name="Oval 149">
              <a:extLst>
                <a:ext uri="{FF2B5EF4-FFF2-40B4-BE49-F238E27FC236}">
                  <a16:creationId xmlns:a16="http://schemas.microsoft.com/office/drawing/2014/main" xmlns="" id="{BF88FBF6-2CE9-4ABA-95C4-34D72044F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3158"/>
              <a:ext cx="68" cy="68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endParaRPr lang="zh-CN" altLang="en-US">
                <a:latin typeface="+mj-lt"/>
              </a:endParaRPr>
            </a:p>
          </p:txBody>
        </p:sp>
        <p:sp>
          <p:nvSpPr>
            <p:cNvPr id="68627" name="Line 150">
              <a:extLst>
                <a:ext uri="{FF2B5EF4-FFF2-40B4-BE49-F238E27FC236}">
                  <a16:creationId xmlns:a16="http://schemas.microsoft.com/office/drawing/2014/main" xmlns="" id="{EA608ADB-F053-42E8-8DC4-ED01A381D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6" y="3226"/>
              <a:ext cx="0" cy="1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8628" name="Line 151">
              <a:extLst>
                <a:ext uri="{FF2B5EF4-FFF2-40B4-BE49-F238E27FC236}">
                  <a16:creationId xmlns:a16="http://schemas.microsoft.com/office/drawing/2014/main" xmlns="" id="{AD25E199-568D-447A-AF94-876415FF3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" y="3271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xmlns="" id="{7754942C-B373-4B2C-ADD3-DC889673C6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堆排序                                                                  堆排序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xmlns="" id="{6F4763ED-55B5-43EF-9FD1-113A0D0664E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057275"/>
            <a:ext cx="2162175" cy="2400300"/>
            <a:chOff x="515" y="476"/>
            <a:chExt cx="1362" cy="1512"/>
          </a:xfrm>
        </p:grpSpPr>
        <p:sp>
          <p:nvSpPr>
            <p:cNvPr id="69704" name="Oval 4">
              <a:extLst>
                <a:ext uri="{FF2B5EF4-FFF2-40B4-BE49-F238E27FC236}">
                  <a16:creationId xmlns:a16="http://schemas.microsoft.com/office/drawing/2014/main" xmlns="" id="{2735FDDC-6B88-4ED5-BD20-3E57FF7E6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" y="476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49</a:t>
              </a:r>
            </a:p>
          </p:txBody>
        </p:sp>
        <p:sp>
          <p:nvSpPr>
            <p:cNvPr id="69705" name="Oval 5">
              <a:extLst>
                <a:ext uri="{FF2B5EF4-FFF2-40B4-BE49-F238E27FC236}">
                  <a16:creationId xmlns:a16="http://schemas.microsoft.com/office/drawing/2014/main" xmlns="" id="{57E2355D-3931-45AF-BC77-87381AB12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805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 dirty="0">
                  <a:latin typeface="+mj-lt"/>
                  <a:ea typeface="黑体" panose="02010609060101010101" pitchFamily="49" charset="-122"/>
                </a:rPr>
                <a:t>65</a:t>
              </a:r>
            </a:p>
          </p:txBody>
        </p:sp>
        <p:sp>
          <p:nvSpPr>
            <p:cNvPr id="69706" name="Oval 6">
              <a:extLst>
                <a:ext uri="{FF2B5EF4-FFF2-40B4-BE49-F238E27FC236}">
                  <a16:creationId xmlns:a16="http://schemas.microsoft.com/office/drawing/2014/main" xmlns="" id="{AF0D3A85-A0B3-427E-AFA6-2037486D3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" y="80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50</a:t>
              </a:r>
            </a:p>
          </p:txBody>
        </p:sp>
        <p:sp>
          <p:nvSpPr>
            <p:cNvPr id="69707" name="Oval 7">
              <a:extLst>
                <a:ext uri="{FF2B5EF4-FFF2-40B4-BE49-F238E27FC236}">
                  <a16:creationId xmlns:a16="http://schemas.microsoft.com/office/drawing/2014/main" xmlns="" id="{A13941D4-8CE2-4425-9EFE-B5DB34969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5" y="114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7456"/>
                  </a:solidFill>
                  <a:latin typeface="+mj-lt"/>
                  <a:ea typeface="黑体" panose="02010609060101010101" pitchFamily="49" charset="-122"/>
                </a:rPr>
                <a:t>27</a:t>
              </a:r>
            </a:p>
          </p:txBody>
        </p:sp>
        <p:sp>
          <p:nvSpPr>
            <p:cNvPr id="69708" name="Oval 8">
              <a:extLst>
                <a:ext uri="{FF2B5EF4-FFF2-40B4-BE49-F238E27FC236}">
                  <a16:creationId xmlns:a16="http://schemas.microsoft.com/office/drawing/2014/main" xmlns="" id="{27BA2A2F-CA69-4230-A64B-3A9CAB971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" y="114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7456"/>
                  </a:solidFill>
                  <a:latin typeface="+mj-lt"/>
                  <a:ea typeface="黑体" panose="02010609060101010101" pitchFamily="49" charset="-122"/>
                </a:rPr>
                <a:t>38</a:t>
              </a:r>
            </a:p>
          </p:txBody>
        </p:sp>
        <p:sp>
          <p:nvSpPr>
            <p:cNvPr id="69709" name="Oval 9">
              <a:extLst>
                <a:ext uri="{FF2B5EF4-FFF2-40B4-BE49-F238E27FC236}">
                  <a16:creationId xmlns:a16="http://schemas.microsoft.com/office/drawing/2014/main" xmlns="" id="{71A78095-B001-4901-8FAE-4741DC0A7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3" y="114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76</a:t>
              </a:r>
            </a:p>
          </p:txBody>
        </p:sp>
        <p:sp>
          <p:nvSpPr>
            <p:cNvPr id="69710" name="Oval 10">
              <a:extLst>
                <a:ext uri="{FF2B5EF4-FFF2-40B4-BE49-F238E27FC236}">
                  <a16:creationId xmlns:a16="http://schemas.microsoft.com/office/drawing/2014/main" xmlns="" id="{98249116-12E3-4F32-9BE4-C960A0321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" y="114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97</a:t>
              </a:r>
            </a:p>
          </p:txBody>
        </p:sp>
        <p:sp>
          <p:nvSpPr>
            <p:cNvPr id="69711" name="Oval 11">
              <a:extLst>
                <a:ext uri="{FF2B5EF4-FFF2-40B4-BE49-F238E27FC236}">
                  <a16:creationId xmlns:a16="http://schemas.microsoft.com/office/drawing/2014/main" xmlns="" id="{403627EA-1226-44B1-9742-D86F7787C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" y="147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7456"/>
                  </a:solidFill>
                  <a:latin typeface="+mj-lt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69712" name="Line 12">
              <a:extLst>
                <a:ext uri="{FF2B5EF4-FFF2-40B4-BE49-F238E27FC236}">
                  <a16:creationId xmlns:a16="http://schemas.microsoft.com/office/drawing/2014/main" xmlns="" id="{AD026869-6A77-4D74-B8CB-2726AAFA52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0" y="647"/>
              <a:ext cx="178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9713" name="Line 13">
              <a:extLst>
                <a:ext uri="{FF2B5EF4-FFF2-40B4-BE49-F238E27FC236}">
                  <a16:creationId xmlns:a16="http://schemas.microsoft.com/office/drawing/2014/main" xmlns="" id="{37D89911-D691-4687-ADAB-D0190CAC15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" y="636"/>
              <a:ext cx="212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9714" name="Line 14">
              <a:extLst>
                <a:ext uri="{FF2B5EF4-FFF2-40B4-BE49-F238E27FC236}">
                  <a16:creationId xmlns:a16="http://schemas.microsoft.com/office/drawing/2014/main" xmlns="" id="{49CC2681-D06A-478F-B3F2-11C7C8048D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5" y="980"/>
              <a:ext cx="89" cy="1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9715" name="Text Box 15">
              <a:extLst>
                <a:ext uri="{FF2B5EF4-FFF2-40B4-BE49-F238E27FC236}">
                  <a16:creationId xmlns:a16="http://schemas.microsoft.com/office/drawing/2014/main" xmlns="" id="{C2AB8F5E-2161-4E33-B888-B07F448782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" y="1734"/>
              <a:ext cx="1170" cy="254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000" b="1">
                  <a:latin typeface="+mj-lt"/>
                  <a:ea typeface="黑体" panose="02010609060101010101" pitchFamily="49" charset="-122"/>
                </a:rPr>
                <a:t>输出：</a:t>
              </a: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13,27,38</a:t>
              </a:r>
            </a:p>
          </p:txBody>
        </p:sp>
        <p:sp>
          <p:nvSpPr>
            <p:cNvPr id="69716" name="Line 16">
              <a:extLst>
                <a:ext uri="{FF2B5EF4-FFF2-40B4-BE49-F238E27FC236}">
                  <a16:creationId xmlns:a16="http://schemas.microsoft.com/office/drawing/2014/main" xmlns="" id="{050A8E30-A6F2-4BAF-B849-BA4A1E0190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1" y="989"/>
              <a:ext cx="134" cy="1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</p:grpSp>
      <p:sp>
        <p:nvSpPr>
          <p:cNvPr id="17" name="Line 17">
            <a:extLst>
              <a:ext uri="{FF2B5EF4-FFF2-40B4-BE49-F238E27FC236}">
                <a16:creationId xmlns:a16="http://schemas.microsoft.com/office/drawing/2014/main" xmlns="" id="{1F23E674-24DB-4F69-BFFF-A1BE9FC9D7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7975" y="1370013"/>
            <a:ext cx="246063" cy="776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</a:endParaRPr>
          </a:p>
        </p:txBody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xmlns="" id="{26F3827F-E06A-4935-A30A-2748967EB712}"/>
              </a:ext>
            </a:extLst>
          </p:cNvPr>
          <p:cNvGrpSpPr>
            <a:grpSpLocks/>
          </p:cNvGrpSpPr>
          <p:nvPr/>
        </p:nvGrpSpPr>
        <p:grpSpPr bwMode="auto">
          <a:xfrm>
            <a:off x="3124199" y="1057275"/>
            <a:ext cx="2387600" cy="2400300"/>
            <a:chOff x="2167" y="450"/>
            <a:chExt cx="1504" cy="1512"/>
          </a:xfrm>
        </p:grpSpPr>
        <p:sp>
          <p:nvSpPr>
            <p:cNvPr id="69692" name="Oval 19">
              <a:extLst>
                <a:ext uri="{FF2B5EF4-FFF2-40B4-BE49-F238E27FC236}">
                  <a16:creationId xmlns:a16="http://schemas.microsoft.com/office/drawing/2014/main" xmlns="" id="{3222B33B-9A12-4853-8526-43E7B3F08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" y="45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76</a:t>
              </a:r>
            </a:p>
          </p:txBody>
        </p:sp>
        <p:sp>
          <p:nvSpPr>
            <p:cNvPr id="69693" name="Oval 20">
              <a:extLst>
                <a:ext uri="{FF2B5EF4-FFF2-40B4-BE49-F238E27FC236}">
                  <a16:creationId xmlns:a16="http://schemas.microsoft.com/office/drawing/2014/main" xmlns="" id="{67FCA1B7-042E-4FEF-BB7F-5CE0C4B0B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2" y="779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65</a:t>
              </a:r>
            </a:p>
          </p:txBody>
        </p:sp>
        <p:sp>
          <p:nvSpPr>
            <p:cNvPr id="69694" name="Oval 21">
              <a:extLst>
                <a:ext uri="{FF2B5EF4-FFF2-40B4-BE49-F238E27FC236}">
                  <a16:creationId xmlns:a16="http://schemas.microsoft.com/office/drawing/2014/main" xmlns="" id="{0DEB7B5D-FE4A-488D-8526-B20FC5857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" y="775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50</a:t>
              </a:r>
            </a:p>
          </p:txBody>
        </p:sp>
        <p:sp>
          <p:nvSpPr>
            <p:cNvPr id="69695" name="Oval 22">
              <a:extLst>
                <a:ext uri="{FF2B5EF4-FFF2-40B4-BE49-F238E27FC236}">
                  <a16:creationId xmlns:a16="http://schemas.microsoft.com/office/drawing/2014/main" xmlns="" id="{6606B27D-67AA-43D5-9998-168583BDC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" y="1115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7456"/>
                  </a:solidFill>
                  <a:latin typeface="+mj-lt"/>
                  <a:ea typeface="黑体" panose="02010609060101010101" pitchFamily="49" charset="-122"/>
                </a:rPr>
                <a:t>27</a:t>
              </a:r>
            </a:p>
          </p:txBody>
        </p:sp>
        <p:sp>
          <p:nvSpPr>
            <p:cNvPr id="69696" name="Oval 23">
              <a:extLst>
                <a:ext uri="{FF2B5EF4-FFF2-40B4-BE49-F238E27FC236}">
                  <a16:creationId xmlns:a16="http://schemas.microsoft.com/office/drawing/2014/main" xmlns="" id="{1146643B-F184-4AE3-8D39-FB7C07A96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1" y="1115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7456"/>
                  </a:solidFill>
                  <a:latin typeface="+mj-lt"/>
                  <a:ea typeface="黑体" panose="02010609060101010101" pitchFamily="49" charset="-122"/>
                </a:rPr>
                <a:t>38</a:t>
              </a:r>
            </a:p>
          </p:txBody>
        </p:sp>
        <p:sp>
          <p:nvSpPr>
            <p:cNvPr id="69697" name="Oval 24">
              <a:extLst>
                <a:ext uri="{FF2B5EF4-FFF2-40B4-BE49-F238E27FC236}">
                  <a16:creationId xmlns:a16="http://schemas.microsoft.com/office/drawing/2014/main" xmlns="" id="{99AF664E-3518-461B-9D80-4167AB546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" y="1115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7456"/>
                  </a:solidFill>
                  <a:latin typeface="+mj-lt"/>
                  <a:ea typeface="黑体" panose="02010609060101010101" pitchFamily="49" charset="-122"/>
                </a:rPr>
                <a:t>49</a:t>
              </a:r>
            </a:p>
          </p:txBody>
        </p:sp>
        <p:sp>
          <p:nvSpPr>
            <p:cNvPr id="69698" name="Oval 25">
              <a:extLst>
                <a:ext uri="{FF2B5EF4-FFF2-40B4-BE49-F238E27FC236}">
                  <a16:creationId xmlns:a16="http://schemas.microsoft.com/office/drawing/2014/main" xmlns="" id="{D8D7A74B-B861-4D5A-8760-F830EB28B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1115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97</a:t>
              </a:r>
            </a:p>
          </p:txBody>
        </p:sp>
        <p:sp>
          <p:nvSpPr>
            <p:cNvPr id="69699" name="Oval 26">
              <a:extLst>
                <a:ext uri="{FF2B5EF4-FFF2-40B4-BE49-F238E27FC236}">
                  <a16:creationId xmlns:a16="http://schemas.microsoft.com/office/drawing/2014/main" xmlns="" id="{BA4CDF80-53F1-4865-B6F5-6153102DE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7" y="1445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7456"/>
                  </a:solidFill>
                  <a:latin typeface="+mj-lt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69700" name="Line 27">
              <a:extLst>
                <a:ext uri="{FF2B5EF4-FFF2-40B4-BE49-F238E27FC236}">
                  <a16:creationId xmlns:a16="http://schemas.microsoft.com/office/drawing/2014/main" xmlns="" id="{B5F813E2-086E-40EC-AE9D-3C93A75E1E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2" y="621"/>
              <a:ext cx="178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9701" name="Line 28">
              <a:extLst>
                <a:ext uri="{FF2B5EF4-FFF2-40B4-BE49-F238E27FC236}">
                  <a16:creationId xmlns:a16="http://schemas.microsoft.com/office/drawing/2014/main" xmlns="" id="{B2F7ADA3-C174-4D79-AC6F-DFEE76A1B2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4" y="610"/>
              <a:ext cx="212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9702" name="Text Box 29">
              <a:extLst>
                <a:ext uri="{FF2B5EF4-FFF2-40B4-BE49-F238E27FC236}">
                  <a16:creationId xmlns:a16="http://schemas.microsoft.com/office/drawing/2014/main" xmlns="" id="{98F4E8C6-CCE9-44C5-A356-7FCF5ECA9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0" y="1708"/>
              <a:ext cx="1371" cy="254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000" b="1">
                  <a:latin typeface="+mj-lt"/>
                  <a:ea typeface="黑体" panose="02010609060101010101" pitchFamily="49" charset="-122"/>
                </a:rPr>
                <a:t>输出：</a:t>
              </a: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13,27,38,49</a:t>
              </a:r>
            </a:p>
          </p:txBody>
        </p:sp>
        <p:sp>
          <p:nvSpPr>
            <p:cNvPr id="69703" name="Line 30">
              <a:extLst>
                <a:ext uri="{FF2B5EF4-FFF2-40B4-BE49-F238E27FC236}">
                  <a16:creationId xmlns:a16="http://schemas.microsoft.com/office/drawing/2014/main" xmlns="" id="{ED5CDA5B-0F96-4A8A-B46C-3C151D3C08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3" y="963"/>
              <a:ext cx="134" cy="1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</p:grpSp>
      <p:sp>
        <p:nvSpPr>
          <p:cNvPr id="31" name="Freeform 31">
            <a:extLst>
              <a:ext uri="{FF2B5EF4-FFF2-40B4-BE49-F238E27FC236}">
                <a16:creationId xmlns:a16="http://schemas.microsoft.com/office/drawing/2014/main" xmlns="" id="{05BF9DB9-27CD-482B-8B02-8D0B52505197}"/>
              </a:ext>
            </a:extLst>
          </p:cNvPr>
          <p:cNvSpPr>
            <a:spLocks/>
          </p:cNvSpPr>
          <p:nvPr/>
        </p:nvSpPr>
        <p:spPr bwMode="auto">
          <a:xfrm>
            <a:off x="3741738" y="1116013"/>
            <a:ext cx="546100" cy="528637"/>
          </a:xfrm>
          <a:custGeom>
            <a:avLst/>
            <a:gdLst>
              <a:gd name="T0" fmla="*/ 2147483647 w 344"/>
              <a:gd name="T1" fmla="*/ 0 h 333"/>
              <a:gd name="T2" fmla="*/ 2147483647 w 344"/>
              <a:gd name="T3" fmla="*/ 2147483647 h 333"/>
              <a:gd name="T4" fmla="*/ 0 w 344"/>
              <a:gd name="T5" fmla="*/ 2147483647 h 333"/>
              <a:gd name="T6" fmla="*/ 0 60000 65536"/>
              <a:gd name="T7" fmla="*/ 0 60000 65536"/>
              <a:gd name="T8" fmla="*/ 0 60000 65536"/>
              <a:gd name="T9" fmla="*/ 0 w 344"/>
              <a:gd name="T10" fmla="*/ 0 h 333"/>
              <a:gd name="T11" fmla="*/ 344 w 344"/>
              <a:gd name="T12" fmla="*/ 333 h 3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333">
                <a:moveTo>
                  <a:pt x="344" y="0"/>
                </a:moveTo>
                <a:cubicBezTo>
                  <a:pt x="267" y="11"/>
                  <a:pt x="190" y="22"/>
                  <a:pt x="133" y="77"/>
                </a:cubicBezTo>
                <a:cubicBezTo>
                  <a:pt x="76" y="132"/>
                  <a:pt x="26" y="290"/>
                  <a:pt x="0" y="333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</a:endParaRPr>
          </a:p>
        </p:txBody>
      </p:sp>
      <p:grpSp>
        <p:nvGrpSpPr>
          <p:cNvPr id="4" name="Group 32">
            <a:extLst>
              <a:ext uri="{FF2B5EF4-FFF2-40B4-BE49-F238E27FC236}">
                <a16:creationId xmlns:a16="http://schemas.microsoft.com/office/drawing/2014/main" xmlns="" id="{9930A7D0-D9A3-4FB2-A9F9-E0B3EDCDBB82}"/>
              </a:ext>
            </a:extLst>
          </p:cNvPr>
          <p:cNvGrpSpPr>
            <a:grpSpLocks/>
          </p:cNvGrpSpPr>
          <p:nvPr/>
        </p:nvGrpSpPr>
        <p:grpSpPr bwMode="auto">
          <a:xfrm>
            <a:off x="5943599" y="1039813"/>
            <a:ext cx="2387600" cy="2400300"/>
            <a:chOff x="3952" y="446"/>
            <a:chExt cx="1504" cy="1512"/>
          </a:xfrm>
        </p:grpSpPr>
        <p:sp>
          <p:nvSpPr>
            <p:cNvPr id="69680" name="Oval 33">
              <a:extLst>
                <a:ext uri="{FF2B5EF4-FFF2-40B4-BE49-F238E27FC236}">
                  <a16:creationId xmlns:a16="http://schemas.microsoft.com/office/drawing/2014/main" xmlns="" id="{9BC96BA7-4929-4274-8F0A-3390B9C03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" y="446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50</a:t>
              </a:r>
            </a:p>
          </p:txBody>
        </p:sp>
        <p:sp>
          <p:nvSpPr>
            <p:cNvPr id="69681" name="Oval 34">
              <a:extLst>
                <a:ext uri="{FF2B5EF4-FFF2-40B4-BE49-F238E27FC236}">
                  <a16:creationId xmlns:a16="http://schemas.microsoft.com/office/drawing/2014/main" xmlns="" id="{34A8FE7D-6DF3-431C-B483-9249E7C4D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7" y="775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65</a:t>
              </a:r>
            </a:p>
          </p:txBody>
        </p:sp>
        <p:sp>
          <p:nvSpPr>
            <p:cNvPr id="69682" name="Oval 35">
              <a:extLst>
                <a:ext uri="{FF2B5EF4-FFF2-40B4-BE49-F238E27FC236}">
                  <a16:creationId xmlns:a16="http://schemas.microsoft.com/office/drawing/2014/main" xmlns="" id="{E8339F7D-6A62-4320-8A3B-B75176540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7" y="77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76</a:t>
              </a:r>
            </a:p>
          </p:txBody>
        </p:sp>
        <p:sp>
          <p:nvSpPr>
            <p:cNvPr id="69683" name="Oval 36">
              <a:extLst>
                <a:ext uri="{FF2B5EF4-FFF2-40B4-BE49-F238E27FC236}">
                  <a16:creationId xmlns:a16="http://schemas.microsoft.com/office/drawing/2014/main" xmlns="" id="{C80138BD-DB86-4360-B316-324FB6158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2" y="111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7456"/>
                  </a:solidFill>
                  <a:latin typeface="+mj-lt"/>
                  <a:ea typeface="黑体" panose="02010609060101010101" pitchFamily="49" charset="-122"/>
                </a:rPr>
                <a:t>27</a:t>
              </a:r>
            </a:p>
          </p:txBody>
        </p:sp>
        <p:sp>
          <p:nvSpPr>
            <p:cNvPr id="69684" name="Oval 37">
              <a:extLst>
                <a:ext uri="{FF2B5EF4-FFF2-40B4-BE49-F238E27FC236}">
                  <a16:creationId xmlns:a16="http://schemas.microsoft.com/office/drawing/2014/main" xmlns="" id="{92C6D6CD-DB74-46E1-BEE7-CC992A01C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6" y="111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7456"/>
                  </a:solidFill>
                  <a:latin typeface="+mj-lt"/>
                  <a:ea typeface="黑体" panose="02010609060101010101" pitchFamily="49" charset="-122"/>
                </a:rPr>
                <a:t>38</a:t>
              </a:r>
            </a:p>
          </p:txBody>
        </p:sp>
        <p:sp>
          <p:nvSpPr>
            <p:cNvPr id="69685" name="Oval 38">
              <a:extLst>
                <a:ext uri="{FF2B5EF4-FFF2-40B4-BE49-F238E27FC236}">
                  <a16:creationId xmlns:a16="http://schemas.microsoft.com/office/drawing/2014/main" xmlns="" id="{588355E2-2A85-48BC-B636-A1A70D54C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0" y="111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7456"/>
                  </a:solidFill>
                  <a:latin typeface="+mj-lt"/>
                  <a:ea typeface="黑体" panose="02010609060101010101" pitchFamily="49" charset="-122"/>
                </a:rPr>
                <a:t>49</a:t>
              </a:r>
            </a:p>
          </p:txBody>
        </p:sp>
        <p:sp>
          <p:nvSpPr>
            <p:cNvPr id="69686" name="Oval 39">
              <a:extLst>
                <a:ext uri="{FF2B5EF4-FFF2-40B4-BE49-F238E27FC236}">
                  <a16:creationId xmlns:a16="http://schemas.microsoft.com/office/drawing/2014/main" xmlns="" id="{32E97E08-F533-4B42-AA5C-B104C8508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" y="111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97</a:t>
              </a:r>
            </a:p>
          </p:txBody>
        </p:sp>
        <p:sp>
          <p:nvSpPr>
            <p:cNvPr id="69687" name="Oval 40">
              <a:extLst>
                <a:ext uri="{FF2B5EF4-FFF2-40B4-BE49-F238E27FC236}">
                  <a16:creationId xmlns:a16="http://schemas.microsoft.com/office/drawing/2014/main" xmlns="" id="{02CEEA1C-D35E-4222-872F-1301F0250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2" y="144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7456"/>
                  </a:solidFill>
                  <a:latin typeface="+mj-lt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69688" name="Line 41">
              <a:extLst>
                <a:ext uri="{FF2B5EF4-FFF2-40B4-BE49-F238E27FC236}">
                  <a16:creationId xmlns:a16="http://schemas.microsoft.com/office/drawing/2014/main" xmlns="" id="{3F422A04-9145-46D3-A3D3-E2CB5D254B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7" y="617"/>
              <a:ext cx="178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9689" name="Line 42">
              <a:extLst>
                <a:ext uri="{FF2B5EF4-FFF2-40B4-BE49-F238E27FC236}">
                  <a16:creationId xmlns:a16="http://schemas.microsoft.com/office/drawing/2014/main" xmlns="" id="{F8D51986-7251-472A-AE3A-B247539E64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9" y="606"/>
              <a:ext cx="212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9690" name="Text Box 43">
              <a:extLst>
                <a:ext uri="{FF2B5EF4-FFF2-40B4-BE49-F238E27FC236}">
                  <a16:creationId xmlns:a16="http://schemas.microsoft.com/office/drawing/2014/main" xmlns="" id="{BAFC5A31-A650-4E01-8B38-AF700F2C8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5" y="1704"/>
              <a:ext cx="1371" cy="254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000" b="1">
                  <a:latin typeface="+mj-lt"/>
                  <a:ea typeface="黑体" panose="02010609060101010101" pitchFamily="49" charset="-122"/>
                </a:rPr>
                <a:t>输出：</a:t>
              </a: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13,27,38,49</a:t>
              </a:r>
            </a:p>
          </p:txBody>
        </p:sp>
        <p:sp>
          <p:nvSpPr>
            <p:cNvPr id="69691" name="Line 44">
              <a:extLst>
                <a:ext uri="{FF2B5EF4-FFF2-40B4-BE49-F238E27FC236}">
                  <a16:creationId xmlns:a16="http://schemas.microsoft.com/office/drawing/2014/main" xmlns="" id="{4F7D49DF-26B0-4E93-89CA-7865A0E629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48" y="959"/>
              <a:ext cx="134" cy="1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</p:grpSp>
      <p:sp>
        <p:nvSpPr>
          <p:cNvPr id="45" name="Freeform 45">
            <a:extLst>
              <a:ext uri="{FF2B5EF4-FFF2-40B4-BE49-F238E27FC236}">
                <a16:creationId xmlns:a16="http://schemas.microsoft.com/office/drawing/2014/main" xmlns="" id="{AFB63D20-80FD-456D-84F2-596DB60A336D}"/>
              </a:ext>
            </a:extLst>
          </p:cNvPr>
          <p:cNvSpPr>
            <a:spLocks/>
          </p:cNvSpPr>
          <p:nvPr/>
        </p:nvSpPr>
        <p:spPr bwMode="auto">
          <a:xfrm>
            <a:off x="6197600" y="1098550"/>
            <a:ext cx="898525" cy="1181100"/>
          </a:xfrm>
          <a:custGeom>
            <a:avLst/>
            <a:gdLst>
              <a:gd name="T0" fmla="*/ 2147483647 w 566"/>
              <a:gd name="T1" fmla="*/ 0 h 744"/>
              <a:gd name="T2" fmla="*/ 2147483647 w 566"/>
              <a:gd name="T3" fmla="*/ 2147483647 h 744"/>
              <a:gd name="T4" fmla="*/ 0 w 566"/>
              <a:gd name="T5" fmla="*/ 2147483647 h 744"/>
              <a:gd name="T6" fmla="*/ 0 60000 65536"/>
              <a:gd name="T7" fmla="*/ 0 60000 65536"/>
              <a:gd name="T8" fmla="*/ 0 60000 65536"/>
              <a:gd name="T9" fmla="*/ 0 w 566"/>
              <a:gd name="T10" fmla="*/ 0 h 744"/>
              <a:gd name="T11" fmla="*/ 566 w 566"/>
              <a:gd name="T12" fmla="*/ 744 h 7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6" h="744">
                <a:moveTo>
                  <a:pt x="566" y="0"/>
                </a:moveTo>
                <a:cubicBezTo>
                  <a:pt x="385" y="38"/>
                  <a:pt x="205" y="76"/>
                  <a:pt x="111" y="200"/>
                </a:cubicBezTo>
                <a:cubicBezTo>
                  <a:pt x="17" y="324"/>
                  <a:pt x="8" y="534"/>
                  <a:pt x="0" y="744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</a:endParaRPr>
          </a:p>
        </p:txBody>
      </p:sp>
      <p:grpSp>
        <p:nvGrpSpPr>
          <p:cNvPr id="5" name="Group 46">
            <a:extLst>
              <a:ext uri="{FF2B5EF4-FFF2-40B4-BE49-F238E27FC236}">
                <a16:creationId xmlns:a16="http://schemas.microsoft.com/office/drawing/2014/main" xmlns="" id="{AC3413CE-6BD9-43B3-995A-8617BF68DAB8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967164"/>
            <a:ext cx="2497138" cy="2362200"/>
            <a:chOff x="96" y="2564"/>
            <a:chExt cx="1573" cy="1488"/>
          </a:xfrm>
        </p:grpSpPr>
        <p:grpSp>
          <p:nvGrpSpPr>
            <p:cNvPr id="69668" name="Group 47">
              <a:extLst>
                <a:ext uri="{FF2B5EF4-FFF2-40B4-BE49-F238E27FC236}">
                  <a16:creationId xmlns:a16="http://schemas.microsoft.com/office/drawing/2014/main" xmlns="" id="{890DC9A3-74D0-47CB-BEE1-709ABC2334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" y="2564"/>
              <a:ext cx="1362" cy="1195"/>
              <a:chOff x="318" y="2540"/>
              <a:chExt cx="1362" cy="1195"/>
            </a:xfrm>
          </p:grpSpPr>
          <p:sp>
            <p:nvSpPr>
              <p:cNvPr id="69670" name="Oval 48">
                <a:extLst>
                  <a:ext uri="{FF2B5EF4-FFF2-40B4-BE49-F238E27FC236}">
                    <a16:creationId xmlns:a16="http://schemas.microsoft.com/office/drawing/2014/main" xmlns="" id="{5A5B60F6-E2EC-4372-B7E9-B1E98BDCF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5" y="2540"/>
                <a:ext cx="212" cy="2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+mj-lt"/>
                    <a:ea typeface="黑体" panose="02010609060101010101" pitchFamily="49" charset="-122"/>
                  </a:rPr>
                  <a:t>97</a:t>
                </a:r>
              </a:p>
            </p:txBody>
          </p:sp>
          <p:sp>
            <p:nvSpPr>
              <p:cNvPr id="69671" name="Oval 49">
                <a:extLst>
                  <a:ext uri="{FF2B5EF4-FFF2-40B4-BE49-F238E27FC236}">
                    <a16:creationId xmlns:a16="http://schemas.microsoft.com/office/drawing/2014/main" xmlns="" id="{BF28ECB1-0B8F-428E-86BC-D83C65D0A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3" y="2869"/>
                <a:ext cx="212" cy="2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+mj-lt"/>
                    <a:ea typeface="黑体" panose="02010609060101010101" pitchFamily="49" charset="-122"/>
                  </a:rPr>
                  <a:t>65</a:t>
                </a:r>
              </a:p>
            </p:txBody>
          </p:sp>
          <p:sp>
            <p:nvSpPr>
              <p:cNvPr id="69672" name="Oval 50">
                <a:extLst>
                  <a:ext uri="{FF2B5EF4-FFF2-40B4-BE49-F238E27FC236}">
                    <a16:creationId xmlns:a16="http://schemas.microsoft.com/office/drawing/2014/main" xmlns="" id="{AD7B7065-D880-4967-A7A8-DE058ACB5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" y="2865"/>
                <a:ext cx="212" cy="2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latin typeface="+mj-lt"/>
                    <a:ea typeface="黑体" panose="02010609060101010101" pitchFamily="49" charset="-122"/>
                  </a:rPr>
                  <a:t>76</a:t>
                </a:r>
              </a:p>
            </p:txBody>
          </p:sp>
          <p:sp>
            <p:nvSpPr>
              <p:cNvPr id="69673" name="Oval 51">
                <a:extLst>
                  <a:ext uri="{FF2B5EF4-FFF2-40B4-BE49-F238E27FC236}">
                    <a16:creationId xmlns:a16="http://schemas.microsoft.com/office/drawing/2014/main" xmlns="" id="{65B55E52-7C06-4A34-A15D-49337201B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" y="3205"/>
                <a:ext cx="212" cy="2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solidFill>
                      <a:srgbClr val="007456"/>
                    </a:solidFill>
                    <a:latin typeface="+mj-lt"/>
                    <a:ea typeface="黑体" panose="02010609060101010101" pitchFamily="49" charset="-122"/>
                  </a:rPr>
                  <a:t>27</a:t>
                </a:r>
              </a:p>
            </p:txBody>
          </p:sp>
          <p:sp>
            <p:nvSpPr>
              <p:cNvPr id="69674" name="Oval 52">
                <a:extLst>
                  <a:ext uri="{FF2B5EF4-FFF2-40B4-BE49-F238E27FC236}">
                    <a16:creationId xmlns:a16="http://schemas.microsoft.com/office/drawing/2014/main" xmlns="" id="{964CFBAB-C81A-4074-88E1-22613A3B7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2" y="3205"/>
                <a:ext cx="212" cy="2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solidFill>
                      <a:srgbClr val="007456"/>
                    </a:solidFill>
                    <a:latin typeface="+mj-lt"/>
                    <a:ea typeface="黑体" panose="02010609060101010101" pitchFamily="49" charset="-122"/>
                  </a:rPr>
                  <a:t>38</a:t>
                </a:r>
              </a:p>
            </p:txBody>
          </p:sp>
          <p:sp>
            <p:nvSpPr>
              <p:cNvPr id="69675" name="Oval 53">
                <a:extLst>
                  <a:ext uri="{FF2B5EF4-FFF2-40B4-BE49-F238E27FC236}">
                    <a16:creationId xmlns:a16="http://schemas.microsoft.com/office/drawing/2014/main" xmlns="" id="{5E20D249-70C5-45EC-881E-B0EE48EEC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3205"/>
                <a:ext cx="212" cy="2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solidFill>
                      <a:srgbClr val="007456"/>
                    </a:solidFill>
                    <a:latin typeface="+mj-lt"/>
                    <a:ea typeface="黑体" panose="02010609060101010101" pitchFamily="49" charset="-122"/>
                  </a:rPr>
                  <a:t>49</a:t>
                </a:r>
              </a:p>
            </p:txBody>
          </p:sp>
          <p:sp>
            <p:nvSpPr>
              <p:cNvPr id="69676" name="Oval 54">
                <a:extLst>
                  <a:ext uri="{FF2B5EF4-FFF2-40B4-BE49-F238E27FC236}">
                    <a16:creationId xmlns:a16="http://schemas.microsoft.com/office/drawing/2014/main" xmlns="" id="{C4527351-8BBB-47D4-9954-C745F24849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" y="3205"/>
                <a:ext cx="212" cy="2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solidFill>
                      <a:srgbClr val="007456"/>
                    </a:solidFill>
                    <a:latin typeface="+mj-lt"/>
                    <a:ea typeface="黑体" panose="02010609060101010101" pitchFamily="49" charset="-122"/>
                  </a:rPr>
                  <a:t>50</a:t>
                </a:r>
              </a:p>
            </p:txBody>
          </p:sp>
          <p:sp>
            <p:nvSpPr>
              <p:cNvPr id="69677" name="Oval 55">
                <a:extLst>
                  <a:ext uri="{FF2B5EF4-FFF2-40B4-BE49-F238E27FC236}">
                    <a16:creationId xmlns:a16="http://schemas.microsoft.com/office/drawing/2014/main" xmlns="" id="{76E6B2A1-017B-4ADA-86A9-2F26E48E2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" y="3535"/>
                <a:ext cx="212" cy="2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buFont typeface="Wingdings" panose="05000000000000000000" pitchFamily="2" charset="2"/>
                  <a:buNone/>
                </a:pPr>
                <a:r>
                  <a:rPr lang="en-US" altLang="zh-CN" sz="2000" b="1">
                    <a:solidFill>
                      <a:srgbClr val="007456"/>
                    </a:solidFill>
                    <a:latin typeface="+mj-lt"/>
                    <a:ea typeface="黑体" panose="02010609060101010101" pitchFamily="49" charset="-122"/>
                  </a:rPr>
                  <a:t>13</a:t>
                </a:r>
              </a:p>
            </p:txBody>
          </p:sp>
          <p:sp>
            <p:nvSpPr>
              <p:cNvPr id="69678" name="Line 56">
                <a:extLst>
                  <a:ext uri="{FF2B5EF4-FFF2-40B4-BE49-F238E27FC236}">
                    <a16:creationId xmlns:a16="http://schemas.microsoft.com/office/drawing/2014/main" xmlns="" id="{7B67D7EE-0CE2-4771-865F-C5BA343177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83" y="2711"/>
                <a:ext cx="178" cy="21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j-lt"/>
                </a:endParaRPr>
              </a:p>
            </p:txBody>
          </p:sp>
          <p:sp>
            <p:nvSpPr>
              <p:cNvPr id="69679" name="Line 57">
                <a:extLst>
                  <a:ext uri="{FF2B5EF4-FFF2-40B4-BE49-F238E27FC236}">
                    <a16:creationId xmlns:a16="http://schemas.microsoft.com/office/drawing/2014/main" xmlns="" id="{659ED1C8-829E-4D88-82B8-C6E8CB5630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5" y="2700"/>
                <a:ext cx="212" cy="21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j-lt"/>
                </a:endParaRPr>
              </a:p>
            </p:txBody>
          </p:sp>
        </p:grpSp>
        <p:sp>
          <p:nvSpPr>
            <p:cNvPr id="69669" name="Text Box 58">
              <a:extLst>
                <a:ext uri="{FF2B5EF4-FFF2-40B4-BE49-F238E27FC236}">
                  <a16:creationId xmlns:a16="http://schemas.microsoft.com/office/drawing/2014/main" xmlns="" id="{861A87EF-732F-4E64-B050-53B7C67FCB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3798"/>
              <a:ext cx="1573" cy="254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000" b="1">
                  <a:latin typeface="+mj-lt"/>
                  <a:ea typeface="黑体" panose="02010609060101010101" pitchFamily="49" charset="-122"/>
                </a:rPr>
                <a:t>输出：</a:t>
              </a: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13,27,38,49,50</a:t>
              </a:r>
            </a:p>
          </p:txBody>
        </p:sp>
      </p:grpSp>
      <p:sp>
        <p:nvSpPr>
          <p:cNvPr id="59" name="Freeform 59">
            <a:extLst>
              <a:ext uri="{FF2B5EF4-FFF2-40B4-BE49-F238E27FC236}">
                <a16:creationId xmlns:a16="http://schemas.microsoft.com/office/drawing/2014/main" xmlns="" id="{04602AF8-A298-4223-A902-827B21913F95}"/>
              </a:ext>
            </a:extLst>
          </p:cNvPr>
          <p:cNvSpPr>
            <a:spLocks/>
          </p:cNvSpPr>
          <p:nvPr/>
        </p:nvSpPr>
        <p:spPr bwMode="auto">
          <a:xfrm>
            <a:off x="1778000" y="4057650"/>
            <a:ext cx="530225" cy="512763"/>
          </a:xfrm>
          <a:custGeom>
            <a:avLst/>
            <a:gdLst>
              <a:gd name="T0" fmla="*/ 0 w 334"/>
              <a:gd name="T1" fmla="*/ 0 h 323"/>
              <a:gd name="T2" fmla="*/ 2147483647 w 334"/>
              <a:gd name="T3" fmla="*/ 2147483647 h 323"/>
              <a:gd name="T4" fmla="*/ 2147483647 w 334"/>
              <a:gd name="T5" fmla="*/ 2147483647 h 323"/>
              <a:gd name="T6" fmla="*/ 0 60000 65536"/>
              <a:gd name="T7" fmla="*/ 0 60000 65536"/>
              <a:gd name="T8" fmla="*/ 0 60000 65536"/>
              <a:gd name="T9" fmla="*/ 0 w 334"/>
              <a:gd name="T10" fmla="*/ 0 h 323"/>
              <a:gd name="T11" fmla="*/ 334 w 334"/>
              <a:gd name="T12" fmla="*/ 323 h 3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4" h="323">
                <a:moveTo>
                  <a:pt x="0" y="0"/>
                </a:moveTo>
                <a:cubicBezTo>
                  <a:pt x="89" y="23"/>
                  <a:pt x="178" y="46"/>
                  <a:pt x="234" y="100"/>
                </a:cubicBezTo>
                <a:cubicBezTo>
                  <a:pt x="290" y="154"/>
                  <a:pt x="317" y="288"/>
                  <a:pt x="334" y="323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</a:endParaRPr>
          </a:p>
        </p:txBody>
      </p:sp>
      <p:grpSp>
        <p:nvGrpSpPr>
          <p:cNvPr id="7" name="Group 60">
            <a:extLst>
              <a:ext uri="{FF2B5EF4-FFF2-40B4-BE49-F238E27FC236}">
                <a16:creationId xmlns:a16="http://schemas.microsoft.com/office/drawing/2014/main" xmlns="" id="{218A81F2-EA1A-4570-AA1E-CC77DE7F3E33}"/>
              </a:ext>
            </a:extLst>
          </p:cNvPr>
          <p:cNvGrpSpPr>
            <a:grpSpLocks/>
          </p:cNvGrpSpPr>
          <p:nvPr/>
        </p:nvGrpSpPr>
        <p:grpSpPr bwMode="auto">
          <a:xfrm>
            <a:off x="3024188" y="3935414"/>
            <a:ext cx="2497137" cy="2400300"/>
            <a:chOff x="1988" y="2548"/>
            <a:chExt cx="1573" cy="1512"/>
          </a:xfrm>
        </p:grpSpPr>
        <p:sp>
          <p:nvSpPr>
            <p:cNvPr id="69657" name="Oval 61">
              <a:extLst>
                <a:ext uri="{FF2B5EF4-FFF2-40B4-BE49-F238E27FC236}">
                  <a16:creationId xmlns:a16="http://schemas.microsoft.com/office/drawing/2014/main" xmlns="" id="{0C3D466D-1A2E-40C8-A75E-B05EE96D4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" y="2548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65</a:t>
              </a:r>
            </a:p>
          </p:txBody>
        </p:sp>
        <p:sp>
          <p:nvSpPr>
            <p:cNvPr id="69658" name="Oval 62">
              <a:extLst>
                <a:ext uri="{FF2B5EF4-FFF2-40B4-BE49-F238E27FC236}">
                  <a16:creationId xmlns:a16="http://schemas.microsoft.com/office/drawing/2014/main" xmlns="" id="{F9F781AB-7001-4E79-A6F4-0CD60FC7D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7" y="287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97</a:t>
              </a:r>
            </a:p>
          </p:txBody>
        </p:sp>
        <p:sp>
          <p:nvSpPr>
            <p:cNvPr id="69659" name="Oval 63">
              <a:extLst>
                <a:ext uri="{FF2B5EF4-FFF2-40B4-BE49-F238E27FC236}">
                  <a16:creationId xmlns:a16="http://schemas.microsoft.com/office/drawing/2014/main" xmlns="" id="{0F69154E-7046-43A5-AF39-761B98872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287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76</a:t>
              </a:r>
            </a:p>
          </p:txBody>
        </p:sp>
        <p:sp>
          <p:nvSpPr>
            <p:cNvPr id="69660" name="Oval 64">
              <a:extLst>
                <a:ext uri="{FF2B5EF4-FFF2-40B4-BE49-F238E27FC236}">
                  <a16:creationId xmlns:a16="http://schemas.microsoft.com/office/drawing/2014/main" xmlns="" id="{210CE25A-7209-4DDF-82A4-FB89496C4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" y="321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7456"/>
                  </a:solidFill>
                  <a:latin typeface="+mj-lt"/>
                  <a:ea typeface="黑体" panose="02010609060101010101" pitchFamily="49" charset="-122"/>
                </a:rPr>
                <a:t>27</a:t>
              </a:r>
            </a:p>
          </p:txBody>
        </p:sp>
        <p:sp>
          <p:nvSpPr>
            <p:cNvPr id="69661" name="Oval 65">
              <a:extLst>
                <a:ext uri="{FF2B5EF4-FFF2-40B4-BE49-F238E27FC236}">
                  <a16:creationId xmlns:a16="http://schemas.microsoft.com/office/drawing/2014/main" xmlns="" id="{F3EEC90B-CEC9-407E-BDF3-6AFDA221F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6" y="321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7456"/>
                  </a:solidFill>
                  <a:latin typeface="+mj-lt"/>
                  <a:ea typeface="黑体" panose="02010609060101010101" pitchFamily="49" charset="-122"/>
                </a:rPr>
                <a:t>38</a:t>
              </a:r>
            </a:p>
          </p:txBody>
        </p:sp>
        <p:sp>
          <p:nvSpPr>
            <p:cNvPr id="69662" name="Oval 66">
              <a:extLst>
                <a:ext uri="{FF2B5EF4-FFF2-40B4-BE49-F238E27FC236}">
                  <a16:creationId xmlns:a16="http://schemas.microsoft.com/office/drawing/2014/main" xmlns="" id="{DE6ED234-C13E-4E14-B456-B25FFC286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0" y="321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7456"/>
                  </a:solidFill>
                  <a:latin typeface="+mj-lt"/>
                  <a:ea typeface="黑体" panose="02010609060101010101" pitchFamily="49" charset="-122"/>
                </a:rPr>
                <a:t>49</a:t>
              </a:r>
            </a:p>
          </p:txBody>
        </p:sp>
        <p:sp>
          <p:nvSpPr>
            <p:cNvPr id="69663" name="Oval 67">
              <a:extLst>
                <a:ext uri="{FF2B5EF4-FFF2-40B4-BE49-F238E27FC236}">
                  <a16:creationId xmlns:a16="http://schemas.microsoft.com/office/drawing/2014/main" xmlns="" id="{C367786E-F545-4CF7-81FE-60CAEC361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4" y="321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7456"/>
                  </a:solidFill>
                  <a:latin typeface="+mj-lt"/>
                  <a:ea typeface="黑体" panose="02010609060101010101" pitchFamily="49" charset="-122"/>
                </a:rPr>
                <a:t>50</a:t>
              </a:r>
            </a:p>
          </p:txBody>
        </p:sp>
        <p:sp>
          <p:nvSpPr>
            <p:cNvPr id="69664" name="Oval 68">
              <a:extLst>
                <a:ext uri="{FF2B5EF4-FFF2-40B4-BE49-F238E27FC236}">
                  <a16:creationId xmlns:a16="http://schemas.microsoft.com/office/drawing/2014/main" xmlns="" id="{26460C8D-38FE-4413-81FB-02F277A1B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" y="354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7456"/>
                  </a:solidFill>
                  <a:latin typeface="+mj-lt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69665" name="Line 69">
              <a:extLst>
                <a:ext uri="{FF2B5EF4-FFF2-40B4-BE49-F238E27FC236}">
                  <a16:creationId xmlns:a16="http://schemas.microsoft.com/office/drawing/2014/main" xmlns="" id="{30CCB101-D904-4C9B-B1EF-90A9656A1E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37" y="2719"/>
              <a:ext cx="178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9666" name="Line 70">
              <a:extLst>
                <a:ext uri="{FF2B5EF4-FFF2-40B4-BE49-F238E27FC236}">
                  <a16:creationId xmlns:a16="http://schemas.microsoft.com/office/drawing/2014/main" xmlns="" id="{B71FE5DE-040F-4815-A21D-BCDF1873EF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9" y="2708"/>
              <a:ext cx="212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9667" name="Text Box 71">
              <a:extLst>
                <a:ext uri="{FF2B5EF4-FFF2-40B4-BE49-F238E27FC236}">
                  <a16:creationId xmlns:a16="http://schemas.microsoft.com/office/drawing/2014/main" xmlns="" id="{3ECE6647-D6DD-4367-AA1F-C336B542F0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8" y="3806"/>
              <a:ext cx="1573" cy="254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000" b="1">
                  <a:latin typeface="+mj-lt"/>
                  <a:ea typeface="黑体" panose="02010609060101010101" pitchFamily="49" charset="-122"/>
                </a:rPr>
                <a:t>输出：</a:t>
              </a: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13,27,38,49,50</a:t>
              </a:r>
            </a:p>
          </p:txBody>
        </p:sp>
      </p:grpSp>
      <p:sp>
        <p:nvSpPr>
          <p:cNvPr id="72" name="Freeform 72">
            <a:extLst>
              <a:ext uri="{FF2B5EF4-FFF2-40B4-BE49-F238E27FC236}">
                <a16:creationId xmlns:a16="http://schemas.microsoft.com/office/drawing/2014/main" xmlns="" id="{A2D33DF5-A2FB-4F46-99FA-44B5CE507C2C}"/>
              </a:ext>
            </a:extLst>
          </p:cNvPr>
          <p:cNvSpPr>
            <a:spLocks/>
          </p:cNvSpPr>
          <p:nvPr/>
        </p:nvSpPr>
        <p:spPr bwMode="auto">
          <a:xfrm>
            <a:off x="4764088" y="4030663"/>
            <a:ext cx="512762" cy="512762"/>
          </a:xfrm>
          <a:custGeom>
            <a:avLst/>
            <a:gdLst>
              <a:gd name="T0" fmla="*/ 0 w 323"/>
              <a:gd name="T1" fmla="*/ 0 h 323"/>
              <a:gd name="T2" fmla="*/ 2147483647 w 323"/>
              <a:gd name="T3" fmla="*/ 2147483647 h 323"/>
              <a:gd name="T4" fmla="*/ 2147483647 w 323"/>
              <a:gd name="T5" fmla="*/ 2147483647 h 323"/>
              <a:gd name="T6" fmla="*/ 0 60000 65536"/>
              <a:gd name="T7" fmla="*/ 0 60000 65536"/>
              <a:gd name="T8" fmla="*/ 0 60000 65536"/>
              <a:gd name="T9" fmla="*/ 0 w 323"/>
              <a:gd name="T10" fmla="*/ 0 h 323"/>
              <a:gd name="T11" fmla="*/ 323 w 323"/>
              <a:gd name="T12" fmla="*/ 323 h 3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3" h="323">
                <a:moveTo>
                  <a:pt x="0" y="0"/>
                </a:moveTo>
                <a:cubicBezTo>
                  <a:pt x="84" y="34"/>
                  <a:pt x="169" y="69"/>
                  <a:pt x="223" y="123"/>
                </a:cubicBezTo>
                <a:cubicBezTo>
                  <a:pt x="277" y="177"/>
                  <a:pt x="249" y="219"/>
                  <a:pt x="323" y="323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</a:endParaRPr>
          </a:p>
        </p:txBody>
      </p:sp>
      <p:grpSp>
        <p:nvGrpSpPr>
          <p:cNvPr id="8" name="Group 73">
            <a:extLst>
              <a:ext uri="{FF2B5EF4-FFF2-40B4-BE49-F238E27FC236}">
                <a16:creationId xmlns:a16="http://schemas.microsoft.com/office/drawing/2014/main" xmlns="" id="{662B10CB-9026-40FB-9923-6069CD34F7AB}"/>
              </a:ext>
            </a:extLst>
          </p:cNvPr>
          <p:cNvGrpSpPr>
            <a:grpSpLocks/>
          </p:cNvGrpSpPr>
          <p:nvPr/>
        </p:nvGrpSpPr>
        <p:grpSpPr bwMode="auto">
          <a:xfrm>
            <a:off x="5895976" y="3933826"/>
            <a:ext cx="2817813" cy="2400301"/>
            <a:chOff x="3762" y="2555"/>
            <a:chExt cx="1775" cy="1512"/>
          </a:xfrm>
        </p:grpSpPr>
        <p:sp>
          <p:nvSpPr>
            <p:cNvPr id="69647" name="Oval 74">
              <a:extLst>
                <a:ext uri="{FF2B5EF4-FFF2-40B4-BE49-F238E27FC236}">
                  <a16:creationId xmlns:a16="http://schemas.microsoft.com/office/drawing/2014/main" xmlns="" id="{6EB0BDDB-BD8F-4C3E-B5C0-67753074B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9" y="2555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97</a:t>
              </a:r>
            </a:p>
          </p:txBody>
        </p:sp>
        <p:sp>
          <p:nvSpPr>
            <p:cNvPr id="69648" name="Oval 75">
              <a:extLst>
                <a:ext uri="{FF2B5EF4-FFF2-40B4-BE49-F238E27FC236}">
                  <a16:creationId xmlns:a16="http://schemas.microsoft.com/office/drawing/2014/main" xmlns="" id="{2477DF40-2684-4490-BE51-3EFD046D1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7" y="2884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7456"/>
                  </a:solidFill>
                  <a:latin typeface="+mj-lt"/>
                  <a:ea typeface="黑体" panose="02010609060101010101" pitchFamily="49" charset="-122"/>
                </a:rPr>
                <a:t>65</a:t>
              </a:r>
            </a:p>
          </p:txBody>
        </p:sp>
        <p:sp>
          <p:nvSpPr>
            <p:cNvPr id="69649" name="Oval 76">
              <a:extLst>
                <a:ext uri="{FF2B5EF4-FFF2-40B4-BE49-F238E27FC236}">
                  <a16:creationId xmlns:a16="http://schemas.microsoft.com/office/drawing/2014/main" xmlns="" id="{39469D32-E8BA-4512-866E-F674AB1B5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" y="288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76</a:t>
              </a:r>
            </a:p>
          </p:txBody>
        </p:sp>
        <p:sp>
          <p:nvSpPr>
            <p:cNvPr id="69650" name="Oval 77">
              <a:extLst>
                <a:ext uri="{FF2B5EF4-FFF2-40B4-BE49-F238E27FC236}">
                  <a16:creationId xmlns:a16="http://schemas.microsoft.com/office/drawing/2014/main" xmlns="" id="{4BB8AA92-EF30-4670-8313-112A75B3B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2" y="322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7456"/>
                  </a:solidFill>
                  <a:latin typeface="+mj-lt"/>
                  <a:ea typeface="黑体" panose="02010609060101010101" pitchFamily="49" charset="-122"/>
                </a:rPr>
                <a:t>27</a:t>
              </a:r>
            </a:p>
          </p:txBody>
        </p:sp>
        <p:sp>
          <p:nvSpPr>
            <p:cNvPr id="69651" name="Oval 78">
              <a:extLst>
                <a:ext uri="{FF2B5EF4-FFF2-40B4-BE49-F238E27FC236}">
                  <a16:creationId xmlns:a16="http://schemas.microsoft.com/office/drawing/2014/main" xmlns="" id="{512DE493-C2A9-49F0-BA4A-0016FCCAF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6" y="322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7456"/>
                  </a:solidFill>
                  <a:latin typeface="+mj-lt"/>
                  <a:ea typeface="黑体" panose="02010609060101010101" pitchFamily="49" charset="-122"/>
                </a:rPr>
                <a:t>38</a:t>
              </a:r>
            </a:p>
          </p:txBody>
        </p:sp>
        <p:sp>
          <p:nvSpPr>
            <p:cNvPr id="69652" name="Oval 79">
              <a:extLst>
                <a:ext uri="{FF2B5EF4-FFF2-40B4-BE49-F238E27FC236}">
                  <a16:creationId xmlns:a16="http://schemas.microsoft.com/office/drawing/2014/main" xmlns="" id="{811368D1-6AE4-4A71-BF2F-C10DC5F5B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22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7456"/>
                  </a:solidFill>
                  <a:latin typeface="+mj-lt"/>
                  <a:ea typeface="黑体" panose="02010609060101010101" pitchFamily="49" charset="-122"/>
                </a:rPr>
                <a:t>49</a:t>
              </a:r>
            </a:p>
          </p:txBody>
        </p:sp>
        <p:sp>
          <p:nvSpPr>
            <p:cNvPr id="69653" name="Oval 80">
              <a:extLst>
                <a:ext uri="{FF2B5EF4-FFF2-40B4-BE49-F238E27FC236}">
                  <a16:creationId xmlns:a16="http://schemas.microsoft.com/office/drawing/2014/main" xmlns="" id="{715CC54E-68DA-4391-A180-8110F9856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4" y="322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7456"/>
                  </a:solidFill>
                  <a:latin typeface="+mj-lt"/>
                  <a:ea typeface="黑体" panose="02010609060101010101" pitchFamily="49" charset="-122"/>
                </a:rPr>
                <a:t>50</a:t>
              </a:r>
            </a:p>
          </p:txBody>
        </p:sp>
        <p:sp>
          <p:nvSpPr>
            <p:cNvPr id="69654" name="Oval 81">
              <a:extLst>
                <a:ext uri="{FF2B5EF4-FFF2-40B4-BE49-F238E27FC236}">
                  <a16:creationId xmlns:a16="http://schemas.microsoft.com/office/drawing/2014/main" xmlns="" id="{E55D2E6A-96DB-4F8E-9CCF-9B2845F80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" y="355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7456"/>
                  </a:solidFill>
                  <a:latin typeface="+mj-lt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69655" name="Line 82">
              <a:extLst>
                <a:ext uri="{FF2B5EF4-FFF2-40B4-BE49-F238E27FC236}">
                  <a16:creationId xmlns:a16="http://schemas.microsoft.com/office/drawing/2014/main" xmlns="" id="{A5ED3E0E-2144-46D7-AFE1-BAC28A88F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27" y="2726"/>
              <a:ext cx="178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69656" name="Text Box 83">
              <a:extLst>
                <a:ext uri="{FF2B5EF4-FFF2-40B4-BE49-F238E27FC236}">
                  <a16:creationId xmlns:a16="http://schemas.microsoft.com/office/drawing/2014/main" xmlns="" id="{8D11792B-FB20-475E-8C74-C2B0D137A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2" y="3813"/>
              <a:ext cx="1775" cy="254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000" b="1">
                  <a:latin typeface="+mj-lt"/>
                  <a:ea typeface="黑体" panose="02010609060101010101" pitchFamily="49" charset="-122"/>
                </a:rPr>
                <a:t>输出：</a:t>
              </a: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13,27,38,49,50,65</a:t>
              </a:r>
            </a:p>
          </p:txBody>
        </p:sp>
      </p:grpSp>
      <p:sp>
        <p:nvSpPr>
          <p:cNvPr id="84" name="Freeform 84">
            <a:extLst>
              <a:ext uri="{FF2B5EF4-FFF2-40B4-BE49-F238E27FC236}">
                <a16:creationId xmlns:a16="http://schemas.microsoft.com/office/drawing/2014/main" xmlns="" id="{677FBB5E-52C7-4FD0-9973-5CEDF19B12FA}"/>
              </a:ext>
            </a:extLst>
          </p:cNvPr>
          <p:cNvSpPr>
            <a:spLocks/>
          </p:cNvSpPr>
          <p:nvPr/>
        </p:nvSpPr>
        <p:spPr bwMode="auto">
          <a:xfrm>
            <a:off x="7032625" y="4017963"/>
            <a:ext cx="511175" cy="476250"/>
          </a:xfrm>
          <a:custGeom>
            <a:avLst/>
            <a:gdLst>
              <a:gd name="T0" fmla="*/ 2147483647 w 322"/>
              <a:gd name="T1" fmla="*/ 0 h 300"/>
              <a:gd name="T2" fmla="*/ 2147483647 w 322"/>
              <a:gd name="T3" fmla="*/ 2147483647 h 300"/>
              <a:gd name="T4" fmla="*/ 0 w 322"/>
              <a:gd name="T5" fmla="*/ 2147483647 h 300"/>
              <a:gd name="T6" fmla="*/ 0 60000 65536"/>
              <a:gd name="T7" fmla="*/ 0 60000 65536"/>
              <a:gd name="T8" fmla="*/ 0 60000 65536"/>
              <a:gd name="T9" fmla="*/ 0 w 322"/>
              <a:gd name="T10" fmla="*/ 0 h 300"/>
              <a:gd name="T11" fmla="*/ 322 w 322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2" h="300">
                <a:moveTo>
                  <a:pt x="322" y="0"/>
                </a:moveTo>
                <a:cubicBezTo>
                  <a:pt x="227" y="30"/>
                  <a:pt x="132" y="61"/>
                  <a:pt x="78" y="111"/>
                </a:cubicBezTo>
                <a:cubicBezTo>
                  <a:pt x="24" y="161"/>
                  <a:pt x="12" y="230"/>
                  <a:pt x="0" y="30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xmlns="" id="{6E1E5B0B-4AC2-4C0C-86F6-C694FE4EC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堆排序                                                                  堆排序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xmlns="" id="{66BD94EC-C234-4B90-93C9-634BF2C5200B}"/>
              </a:ext>
            </a:extLst>
          </p:cNvPr>
          <p:cNvGrpSpPr>
            <a:grpSpLocks/>
          </p:cNvGrpSpPr>
          <p:nvPr/>
        </p:nvGrpSpPr>
        <p:grpSpPr bwMode="auto">
          <a:xfrm>
            <a:off x="928688" y="1066800"/>
            <a:ext cx="3028950" cy="2400301"/>
            <a:chOff x="585" y="468"/>
            <a:chExt cx="1908" cy="1512"/>
          </a:xfrm>
        </p:grpSpPr>
        <p:sp>
          <p:nvSpPr>
            <p:cNvPr id="70681" name="Oval 4">
              <a:extLst>
                <a:ext uri="{FF2B5EF4-FFF2-40B4-BE49-F238E27FC236}">
                  <a16:creationId xmlns:a16="http://schemas.microsoft.com/office/drawing/2014/main" xmlns="" id="{924E0067-C57A-4148-A4E9-AD0299FB7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468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76</a:t>
              </a:r>
            </a:p>
          </p:txBody>
        </p:sp>
        <p:sp>
          <p:nvSpPr>
            <p:cNvPr id="70682" name="Oval 5">
              <a:extLst>
                <a:ext uri="{FF2B5EF4-FFF2-40B4-BE49-F238E27FC236}">
                  <a16:creationId xmlns:a16="http://schemas.microsoft.com/office/drawing/2014/main" xmlns="" id="{42F091CA-E462-413E-90EB-1D100EE00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797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7456"/>
                  </a:solidFill>
                  <a:latin typeface="+mj-lt"/>
                  <a:ea typeface="黑体" panose="02010609060101010101" pitchFamily="49" charset="-122"/>
                </a:rPr>
                <a:t>65</a:t>
              </a:r>
            </a:p>
          </p:txBody>
        </p:sp>
        <p:sp>
          <p:nvSpPr>
            <p:cNvPr id="70683" name="Oval 6">
              <a:extLst>
                <a:ext uri="{FF2B5EF4-FFF2-40B4-BE49-F238E27FC236}">
                  <a16:creationId xmlns:a16="http://schemas.microsoft.com/office/drawing/2014/main" xmlns="" id="{863AF1E5-66AB-44FF-A0E6-1EA6A03FB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" y="79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97</a:t>
              </a:r>
            </a:p>
          </p:txBody>
        </p:sp>
        <p:sp>
          <p:nvSpPr>
            <p:cNvPr id="70684" name="Oval 7">
              <a:extLst>
                <a:ext uri="{FF2B5EF4-FFF2-40B4-BE49-F238E27FC236}">
                  <a16:creationId xmlns:a16="http://schemas.microsoft.com/office/drawing/2014/main" xmlns="" id="{CD78771D-D9B3-4B30-B184-1683EBD55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" y="113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7456"/>
                  </a:solidFill>
                  <a:latin typeface="+mj-lt"/>
                  <a:ea typeface="黑体" panose="02010609060101010101" pitchFamily="49" charset="-122"/>
                </a:rPr>
                <a:t>27</a:t>
              </a:r>
            </a:p>
          </p:txBody>
        </p:sp>
        <p:sp>
          <p:nvSpPr>
            <p:cNvPr id="70685" name="Oval 8">
              <a:extLst>
                <a:ext uri="{FF2B5EF4-FFF2-40B4-BE49-F238E27FC236}">
                  <a16:creationId xmlns:a16="http://schemas.microsoft.com/office/drawing/2014/main" xmlns="" id="{B3DC990D-E977-47BD-80B2-4E9796553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" y="113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7456"/>
                  </a:solidFill>
                  <a:latin typeface="+mj-lt"/>
                  <a:ea typeface="黑体" panose="02010609060101010101" pitchFamily="49" charset="-122"/>
                </a:rPr>
                <a:t>38</a:t>
              </a:r>
            </a:p>
          </p:txBody>
        </p:sp>
        <p:sp>
          <p:nvSpPr>
            <p:cNvPr id="70686" name="Oval 9">
              <a:extLst>
                <a:ext uri="{FF2B5EF4-FFF2-40B4-BE49-F238E27FC236}">
                  <a16:creationId xmlns:a16="http://schemas.microsoft.com/office/drawing/2014/main" xmlns="" id="{E2873338-AADE-4DAC-A2E8-3D9D14CC0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3" y="113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7456"/>
                  </a:solidFill>
                  <a:latin typeface="+mj-lt"/>
                  <a:ea typeface="黑体" panose="02010609060101010101" pitchFamily="49" charset="-122"/>
                </a:rPr>
                <a:t>49</a:t>
              </a:r>
            </a:p>
          </p:txBody>
        </p:sp>
        <p:sp>
          <p:nvSpPr>
            <p:cNvPr id="70687" name="Oval 10">
              <a:extLst>
                <a:ext uri="{FF2B5EF4-FFF2-40B4-BE49-F238E27FC236}">
                  <a16:creationId xmlns:a16="http://schemas.microsoft.com/office/drawing/2014/main" xmlns="" id="{25E07CE6-BE69-4CC9-981B-9A02FAD8C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" y="113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7456"/>
                  </a:solidFill>
                  <a:latin typeface="+mj-lt"/>
                  <a:ea typeface="黑体" panose="02010609060101010101" pitchFamily="49" charset="-122"/>
                </a:rPr>
                <a:t>50</a:t>
              </a:r>
            </a:p>
          </p:txBody>
        </p:sp>
        <p:sp>
          <p:nvSpPr>
            <p:cNvPr id="70688" name="Oval 11">
              <a:extLst>
                <a:ext uri="{FF2B5EF4-FFF2-40B4-BE49-F238E27FC236}">
                  <a16:creationId xmlns:a16="http://schemas.microsoft.com/office/drawing/2014/main" xmlns="" id="{C269E00D-DCCC-4203-AC83-C2C9AE6EF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" y="1463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7456"/>
                  </a:solidFill>
                  <a:latin typeface="+mj-lt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70689" name="Line 12">
              <a:extLst>
                <a:ext uri="{FF2B5EF4-FFF2-40B4-BE49-F238E27FC236}">
                  <a16:creationId xmlns:a16="http://schemas.microsoft.com/office/drawing/2014/main" xmlns="" id="{8D11B96A-5DE1-46CF-B48C-83ECA5E835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0" y="639"/>
              <a:ext cx="178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+mj-lt"/>
              </a:endParaRPr>
            </a:p>
          </p:txBody>
        </p:sp>
        <p:sp>
          <p:nvSpPr>
            <p:cNvPr id="70690" name="Text Box 13">
              <a:extLst>
                <a:ext uri="{FF2B5EF4-FFF2-40B4-BE49-F238E27FC236}">
                  <a16:creationId xmlns:a16="http://schemas.microsoft.com/office/drawing/2014/main" xmlns="" id="{83D47D43-7BA8-4FBA-BF91-CDA9DD72B3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" y="1726"/>
              <a:ext cx="1775" cy="254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000" b="1">
                  <a:latin typeface="+mj-lt"/>
                  <a:ea typeface="黑体" panose="02010609060101010101" pitchFamily="49" charset="-122"/>
                </a:rPr>
                <a:t>输出：</a:t>
              </a: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13,27,38,49,50,65</a:t>
              </a:r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xmlns="" id="{708FDFB8-D5BB-44FA-8C66-DCC8F4F081DD}"/>
              </a:ext>
            </a:extLst>
          </p:cNvPr>
          <p:cNvSpPr>
            <a:spLocks/>
          </p:cNvSpPr>
          <p:nvPr/>
        </p:nvSpPr>
        <p:spPr bwMode="auto">
          <a:xfrm>
            <a:off x="1554163" y="1150938"/>
            <a:ext cx="511175" cy="476250"/>
          </a:xfrm>
          <a:custGeom>
            <a:avLst/>
            <a:gdLst>
              <a:gd name="T0" fmla="*/ 2147483647 w 322"/>
              <a:gd name="T1" fmla="*/ 0 h 300"/>
              <a:gd name="T2" fmla="*/ 2147483647 w 322"/>
              <a:gd name="T3" fmla="*/ 2147483647 h 300"/>
              <a:gd name="T4" fmla="*/ 0 w 322"/>
              <a:gd name="T5" fmla="*/ 2147483647 h 300"/>
              <a:gd name="T6" fmla="*/ 0 60000 65536"/>
              <a:gd name="T7" fmla="*/ 0 60000 65536"/>
              <a:gd name="T8" fmla="*/ 0 60000 65536"/>
              <a:gd name="T9" fmla="*/ 0 w 322"/>
              <a:gd name="T10" fmla="*/ 0 h 300"/>
              <a:gd name="T11" fmla="*/ 322 w 322"/>
              <a:gd name="T12" fmla="*/ 300 h 3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2" h="300">
                <a:moveTo>
                  <a:pt x="322" y="0"/>
                </a:moveTo>
                <a:cubicBezTo>
                  <a:pt x="227" y="30"/>
                  <a:pt x="132" y="61"/>
                  <a:pt x="78" y="111"/>
                </a:cubicBezTo>
                <a:cubicBezTo>
                  <a:pt x="24" y="161"/>
                  <a:pt x="12" y="230"/>
                  <a:pt x="0" y="30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+mj-lt"/>
            </a:endParaRP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xmlns="" id="{C04724BC-0030-47AF-86C9-A13A15504155}"/>
              </a:ext>
            </a:extLst>
          </p:cNvPr>
          <p:cNvGrpSpPr>
            <a:grpSpLocks/>
          </p:cNvGrpSpPr>
          <p:nvPr/>
        </p:nvGrpSpPr>
        <p:grpSpPr bwMode="auto">
          <a:xfrm>
            <a:off x="4732339" y="1077913"/>
            <a:ext cx="3138488" cy="2382838"/>
            <a:chOff x="2981" y="475"/>
            <a:chExt cx="1977" cy="1501"/>
          </a:xfrm>
        </p:grpSpPr>
        <p:sp>
          <p:nvSpPr>
            <p:cNvPr id="70672" name="Oval 16">
              <a:extLst>
                <a:ext uri="{FF2B5EF4-FFF2-40B4-BE49-F238E27FC236}">
                  <a16:creationId xmlns:a16="http://schemas.microsoft.com/office/drawing/2014/main" xmlns="" id="{766C373C-5746-4B46-B7ED-DA0738921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6" y="475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97</a:t>
              </a:r>
            </a:p>
          </p:txBody>
        </p:sp>
        <p:sp>
          <p:nvSpPr>
            <p:cNvPr id="70673" name="Oval 17">
              <a:extLst>
                <a:ext uri="{FF2B5EF4-FFF2-40B4-BE49-F238E27FC236}">
                  <a16:creationId xmlns:a16="http://schemas.microsoft.com/office/drawing/2014/main" xmlns="" id="{DA5C7686-2E1A-4A7D-9FB5-E47CC445B1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804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7456"/>
                  </a:solidFill>
                  <a:latin typeface="+mj-lt"/>
                  <a:ea typeface="黑体" panose="02010609060101010101" pitchFamily="49" charset="-122"/>
                </a:rPr>
                <a:t>65</a:t>
              </a:r>
            </a:p>
          </p:txBody>
        </p:sp>
        <p:sp>
          <p:nvSpPr>
            <p:cNvPr id="70674" name="Oval 18">
              <a:extLst>
                <a:ext uri="{FF2B5EF4-FFF2-40B4-BE49-F238E27FC236}">
                  <a16:creationId xmlns:a16="http://schemas.microsoft.com/office/drawing/2014/main" xmlns="" id="{D7CFCD45-6288-4A5C-BF8B-80EA1182A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80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7456"/>
                  </a:solidFill>
                  <a:latin typeface="+mj-lt"/>
                  <a:ea typeface="黑体" panose="02010609060101010101" pitchFamily="49" charset="-122"/>
                </a:rPr>
                <a:t>76</a:t>
              </a:r>
            </a:p>
          </p:txBody>
        </p:sp>
        <p:sp>
          <p:nvSpPr>
            <p:cNvPr id="70675" name="Oval 19">
              <a:extLst>
                <a:ext uri="{FF2B5EF4-FFF2-40B4-BE49-F238E27FC236}">
                  <a16:creationId xmlns:a16="http://schemas.microsoft.com/office/drawing/2014/main" xmlns="" id="{52A87FDD-472B-4293-AA1B-4F648D8B4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114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7456"/>
                  </a:solidFill>
                  <a:latin typeface="+mj-lt"/>
                  <a:ea typeface="黑体" panose="02010609060101010101" pitchFamily="49" charset="-122"/>
                </a:rPr>
                <a:t>27</a:t>
              </a:r>
            </a:p>
          </p:txBody>
        </p:sp>
        <p:sp>
          <p:nvSpPr>
            <p:cNvPr id="70676" name="Oval 20">
              <a:extLst>
                <a:ext uri="{FF2B5EF4-FFF2-40B4-BE49-F238E27FC236}">
                  <a16:creationId xmlns:a16="http://schemas.microsoft.com/office/drawing/2014/main" xmlns="" id="{48AF6335-D65F-4F29-B906-CAA0C574A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114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7456"/>
                  </a:solidFill>
                  <a:latin typeface="+mj-lt"/>
                  <a:ea typeface="黑体" panose="02010609060101010101" pitchFamily="49" charset="-122"/>
                </a:rPr>
                <a:t>38</a:t>
              </a:r>
            </a:p>
          </p:txBody>
        </p:sp>
        <p:sp>
          <p:nvSpPr>
            <p:cNvPr id="70677" name="Oval 21">
              <a:extLst>
                <a:ext uri="{FF2B5EF4-FFF2-40B4-BE49-F238E27FC236}">
                  <a16:creationId xmlns:a16="http://schemas.microsoft.com/office/drawing/2014/main" xmlns="" id="{AD6E227F-8477-455D-9A6C-DE78DCA94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" y="114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7456"/>
                  </a:solidFill>
                  <a:latin typeface="+mj-lt"/>
                  <a:ea typeface="黑体" panose="02010609060101010101" pitchFamily="49" charset="-122"/>
                </a:rPr>
                <a:t>49</a:t>
              </a:r>
            </a:p>
          </p:txBody>
        </p:sp>
        <p:sp>
          <p:nvSpPr>
            <p:cNvPr id="70678" name="Oval 22">
              <a:extLst>
                <a:ext uri="{FF2B5EF4-FFF2-40B4-BE49-F238E27FC236}">
                  <a16:creationId xmlns:a16="http://schemas.microsoft.com/office/drawing/2014/main" xmlns="" id="{2EADB7BD-CCF7-4AE4-8428-3076FECFC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" y="114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7456"/>
                  </a:solidFill>
                  <a:latin typeface="+mj-lt"/>
                  <a:ea typeface="黑体" panose="02010609060101010101" pitchFamily="49" charset="-122"/>
                </a:rPr>
                <a:t>50</a:t>
              </a:r>
            </a:p>
          </p:txBody>
        </p:sp>
        <p:sp>
          <p:nvSpPr>
            <p:cNvPr id="70679" name="Oval 23">
              <a:extLst>
                <a:ext uri="{FF2B5EF4-FFF2-40B4-BE49-F238E27FC236}">
                  <a16:creationId xmlns:a16="http://schemas.microsoft.com/office/drawing/2014/main" xmlns="" id="{34C56F14-117D-4295-AEF1-089B6AB1F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147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rgbClr val="007456"/>
                  </a:solidFill>
                  <a:latin typeface="+mj-lt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70680" name="Text Box 24">
              <a:extLst>
                <a:ext uri="{FF2B5EF4-FFF2-40B4-BE49-F238E27FC236}">
                  <a16:creationId xmlns:a16="http://schemas.microsoft.com/office/drawing/2014/main" xmlns="" id="{786A0A34-58B2-4BA1-AC9A-626FBDFB3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" y="1722"/>
              <a:ext cx="1977" cy="254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000" b="1">
                  <a:latin typeface="+mj-lt"/>
                  <a:ea typeface="黑体" panose="02010609060101010101" pitchFamily="49" charset="-122"/>
                </a:rPr>
                <a:t>输出：</a:t>
              </a: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13,27,38,49,50,65,76</a:t>
              </a:r>
            </a:p>
          </p:txBody>
        </p:sp>
      </p:grpSp>
      <p:grpSp>
        <p:nvGrpSpPr>
          <p:cNvPr id="4" name="Group 25">
            <a:extLst>
              <a:ext uri="{FF2B5EF4-FFF2-40B4-BE49-F238E27FC236}">
                <a16:creationId xmlns:a16="http://schemas.microsoft.com/office/drawing/2014/main" xmlns="" id="{C0B2EAE7-0E8F-46E1-8B4C-B5F39C62106A}"/>
              </a:ext>
            </a:extLst>
          </p:cNvPr>
          <p:cNvGrpSpPr>
            <a:grpSpLocks/>
          </p:cNvGrpSpPr>
          <p:nvPr/>
        </p:nvGrpSpPr>
        <p:grpSpPr bwMode="auto">
          <a:xfrm>
            <a:off x="1092200" y="3963988"/>
            <a:ext cx="3459163" cy="2382838"/>
            <a:chOff x="2981" y="475"/>
            <a:chExt cx="2179" cy="1501"/>
          </a:xfrm>
        </p:grpSpPr>
        <p:sp>
          <p:nvSpPr>
            <p:cNvPr id="70663" name="Oval 26">
              <a:extLst>
                <a:ext uri="{FF2B5EF4-FFF2-40B4-BE49-F238E27FC236}">
                  <a16:creationId xmlns:a16="http://schemas.microsoft.com/office/drawing/2014/main" xmlns="" id="{3BD37D5B-C1D7-4955-82FF-4C5A9734E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6" y="475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黑体" panose="02010609060101010101" pitchFamily="49" charset="-122"/>
                </a:rPr>
                <a:t>97</a:t>
              </a:r>
            </a:p>
          </p:txBody>
        </p:sp>
        <p:sp>
          <p:nvSpPr>
            <p:cNvPr id="70664" name="Oval 27">
              <a:extLst>
                <a:ext uri="{FF2B5EF4-FFF2-40B4-BE49-F238E27FC236}">
                  <a16:creationId xmlns:a16="http://schemas.microsoft.com/office/drawing/2014/main" xmlns="" id="{F0A9B05C-1C30-49AD-ABEE-638222559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" y="804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accent1">
                      <a:lumMod val="75000"/>
                    </a:schemeClr>
                  </a:solidFill>
                  <a:latin typeface="+mj-lt"/>
                  <a:ea typeface="黑体" panose="02010609060101010101" pitchFamily="49" charset="-122"/>
                </a:rPr>
                <a:t>65</a:t>
              </a:r>
            </a:p>
          </p:txBody>
        </p:sp>
        <p:sp>
          <p:nvSpPr>
            <p:cNvPr id="70665" name="Oval 28">
              <a:extLst>
                <a:ext uri="{FF2B5EF4-FFF2-40B4-BE49-F238E27FC236}">
                  <a16:creationId xmlns:a16="http://schemas.microsoft.com/office/drawing/2014/main" xmlns="" id="{67C1D994-F77F-472F-922A-A4098C211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80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accent1">
                      <a:lumMod val="75000"/>
                    </a:schemeClr>
                  </a:solidFill>
                  <a:latin typeface="+mj-lt"/>
                  <a:ea typeface="黑体" panose="02010609060101010101" pitchFamily="49" charset="-122"/>
                </a:rPr>
                <a:t>76</a:t>
              </a:r>
            </a:p>
          </p:txBody>
        </p:sp>
        <p:sp>
          <p:nvSpPr>
            <p:cNvPr id="70666" name="Oval 29">
              <a:extLst>
                <a:ext uri="{FF2B5EF4-FFF2-40B4-BE49-F238E27FC236}">
                  <a16:creationId xmlns:a16="http://schemas.microsoft.com/office/drawing/2014/main" xmlns="" id="{79DA67F6-F8CA-45B9-A61C-589365A64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114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accent1">
                      <a:lumMod val="75000"/>
                    </a:schemeClr>
                  </a:solidFill>
                  <a:latin typeface="+mj-lt"/>
                  <a:ea typeface="黑体" panose="02010609060101010101" pitchFamily="49" charset="-122"/>
                </a:rPr>
                <a:t>27</a:t>
              </a:r>
            </a:p>
          </p:txBody>
        </p:sp>
        <p:sp>
          <p:nvSpPr>
            <p:cNvPr id="70667" name="Oval 30">
              <a:extLst>
                <a:ext uri="{FF2B5EF4-FFF2-40B4-BE49-F238E27FC236}">
                  <a16:creationId xmlns:a16="http://schemas.microsoft.com/office/drawing/2014/main" xmlns="" id="{7EA25607-4B56-4F58-AB0C-4D245E686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114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accent1">
                      <a:lumMod val="75000"/>
                    </a:schemeClr>
                  </a:solidFill>
                  <a:latin typeface="+mj-lt"/>
                  <a:ea typeface="黑体" panose="02010609060101010101" pitchFamily="49" charset="-122"/>
                </a:rPr>
                <a:t>38</a:t>
              </a:r>
            </a:p>
          </p:txBody>
        </p:sp>
        <p:sp>
          <p:nvSpPr>
            <p:cNvPr id="70668" name="Oval 31">
              <a:extLst>
                <a:ext uri="{FF2B5EF4-FFF2-40B4-BE49-F238E27FC236}">
                  <a16:creationId xmlns:a16="http://schemas.microsoft.com/office/drawing/2014/main" xmlns="" id="{F21516A6-572C-455D-B995-F35CAA648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7" y="114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accent1">
                      <a:lumMod val="75000"/>
                    </a:schemeClr>
                  </a:solidFill>
                  <a:latin typeface="+mj-lt"/>
                  <a:ea typeface="黑体" panose="02010609060101010101" pitchFamily="49" charset="-122"/>
                </a:rPr>
                <a:t>49</a:t>
              </a:r>
            </a:p>
          </p:txBody>
        </p:sp>
        <p:sp>
          <p:nvSpPr>
            <p:cNvPr id="70669" name="Oval 32">
              <a:extLst>
                <a:ext uri="{FF2B5EF4-FFF2-40B4-BE49-F238E27FC236}">
                  <a16:creationId xmlns:a16="http://schemas.microsoft.com/office/drawing/2014/main" xmlns="" id="{11AED882-0E91-4B80-A7C9-079A5A0FE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" y="114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accent1">
                      <a:lumMod val="75000"/>
                    </a:schemeClr>
                  </a:solidFill>
                  <a:latin typeface="+mj-lt"/>
                  <a:ea typeface="黑体" panose="02010609060101010101" pitchFamily="49" charset="-122"/>
                </a:rPr>
                <a:t>50</a:t>
              </a:r>
            </a:p>
          </p:txBody>
        </p:sp>
        <p:sp>
          <p:nvSpPr>
            <p:cNvPr id="70670" name="Oval 33">
              <a:extLst>
                <a:ext uri="{FF2B5EF4-FFF2-40B4-BE49-F238E27FC236}">
                  <a16:creationId xmlns:a16="http://schemas.microsoft.com/office/drawing/2014/main" xmlns="" id="{82B325FC-3E8D-4608-BDD9-EDEC0F594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147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solidFill>
                    <a:schemeClr val="accent1">
                      <a:lumMod val="75000"/>
                    </a:schemeClr>
                  </a:solidFill>
                  <a:latin typeface="+mj-lt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70671" name="Text Box 34">
              <a:extLst>
                <a:ext uri="{FF2B5EF4-FFF2-40B4-BE49-F238E27FC236}">
                  <a16:creationId xmlns:a16="http://schemas.microsoft.com/office/drawing/2014/main" xmlns="" id="{6240B315-54E9-4A4D-80A1-C7C956DEC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" y="1722"/>
              <a:ext cx="2179" cy="254"/>
            </a:xfrm>
            <a:prstGeom prst="rect">
              <a:avLst/>
            </a:prstGeom>
            <a:noFill/>
            <a:ln w="19050">
              <a:solidFill>
                <a:srgbClr val="00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000" b="1">
                  <a:solidFill>
                    <a:srgbClr val="000000"/>
                  </a:solidFill>
                  <a:latin typeface="+mj-lt"/>
                  <a:ea typeface="黑体" panose="02010609060101010101" pitchFamily="49" charset="-122"/>
                </a:rPr>
                <a:t>输出：</a:t>
              </a:r>
              <a:r>
                <a:rPr lang="en-US" altLang="zh-CN" sz="2000" b="1">
                  <a:solidFill>
                    <a:srgbClr val="000000"/>
                  </a:solidFill>
                  <a:latin typeface="+mj-lt"/>
                  <a:ea typeface="黑体" panose="02010609060101010101" pitchFamily="49" charset="-122"/>
                </a:rPr>
                <a:t>13,27,38,49,50,65,76,97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xmlns="" id="{593719EF-1403-462E-980B-85896AB78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堆排序                                                                  堆排序</a:t>
            </a:r>
          </a:p>
        </p:txBody>
      </p:sp>
      <p:sp>
        <p:nvSpPr>
          <p:cNvPr id="3" name="Text Box 37">
            <a:extLst>
              <a:ext uri="{FF2B5EF4-FFF2-40B4-BE49-F238E27FC236}">
                <a16:creationId xmlns:a16="http://schemas.microsoft.com/office/drawing/2014/main" xmlns="" id="{A3160FA9-31FB-4ABB-A1F3-EBC4724A3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2559050"/>
            <a:ext cx="8482013" cy="3900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accent2"/>
              </a:buClr>
              <a:buSzPct val="45000"/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+mj-lt"/>
                <a:ea typeface="黑体" panose="02010609060101010101" pitchFamily="49" charset="-122"/>
              </a:rPr>
              <a:t>设</a:t>
            </a:r>
            <a:r>
              <a:rPr lang="en-US" altLang="zh-CN" sz="2800" b="1" dirty="0">
                <a:latin typeface="+mj-lt"/>
                <a:ea typeface="黑体" panose="02010609060101010101" pitchFamily="49" charset="-122"/>
              </a:rPr>
              <a:t>j</a:t>
            </a:r>
            <a:r>
              <a:rPr lang="zh-CN" altLang="en-US" sz="2800" b="1" dirty="0">
                <a:latin typeface="+mj-lt"/>
                <a:ea typeface="黑体" panose="02010609060101010101" pitchFamily="49" charset="-122"/>
              </a:rPr>
              <a:t>为</a:t>
            </a:r>
            <a:r>
              <a:rPr lang="en-US" altLang="zh-CN" sz="2800" b="1" dirty="0">
                <a:latin typeface="+mj-lt"/>
                <a:ea typeface="黑体" panose="02010609060101010101" pitchFamily="49" charset="-122"/>
              </a:rPr>
              <a:t>s</a:t>
            </a:r>
            <a:r>
              <a:rPr lang="zh-CN" altLang="en-US" sz="2800" b="1" dirty="0">
                <a:latin typeface="+mj-lt"/>
                <a:ea typeface="黑体" panose="02010609060101010101" pitchFamily="49" charset="-122"/>
              </a:rPr>
              <a:t>左孩子， </a:t>
            </a:r>
            <a:r>
              <a:rPr lang="en-US" altLang="zh-CN" sz="2800" b="1" dirty="0">
                <a:latin typeface="+mj-lt"/>
                <a:ea typeface="黑体" panose="02010609060101010101" pitchFamily="49" charset="-122"/>
              </a:rPr>
              <a:t>j+1</a:t>
            </a:r>
            <a:r>
              <a:rPr lang="zh-CN" altLang="en-US" sz="2800" b="1" dirty="0">
                <a:latin typeface="+mj-lt"/>
                <a:ea typeface="黑体" panose="02010609060101010101" pitchFamily="49" charset="-122"/>
              </a:rPr>
              <a:t>为</a:t>
            </a:r>
            <a:r>
              <a:rPr lang="en-US" altLang="zh-CN" sz="2800" b="1" dirty="0">
                <a:latin typeface="+mj-lt"/>
                <a:ea typeface="黑体" panose="02010609060101010101" pitchFamily="49" charset="-122"/>
              </a:rPr>
              <a:t>s</a:t>
            </a:r>
            <a:r>
              <a:rPr lang="zh-CN" altLang="en-US" sz="2800" b="1" dirty="0">
                <a:latin typeface="+mj-lt"/>
                <a:ea typeface="黑体" panose="02010609060101010101" pitchFamily="49" charset="-122"/>
              </a:rPr>
              <a:t>右孩子，</a:t>
            </a:r>
            <a:r>
              <a:rPr lang="en-US" altLang="zh-CN" sz="2800" b="1" dirty="0" err="1">
                <a:latin typeface="+mj-lt"/>
                <a:ea typeface="黑体" panose="02010609060101010101" pitchFamily="49" charset="-122"/>
              </a:rPr>
              <a:t>rc</a:t>
            </a:r>
            <a:r>
              <a:rPr lang="en-US" altLang="zh-CN" sz="2800" b="1" dirty="0">
                <a:latin typeface="+mj-lt"/>
                <a:ea typeface="黑体" panose="02010609060101010101" pitchFamily="49" charset="-122"/>
              </a:rPr>
              <a:t>=</a:t>
            </a:r>
            <a:r>
              <a:rPr lang="en-US" altLang="zh-CN" sz="2800" b="1" dirty="0" err="1">
                <a:latin typeface="+mj-lt"/>
                <a:ea typeface="黑体" panose="02010609060101010101" pitchFamily="49" charset="-122"/>
              </a:rPr>
              <a:t>H.r</a:t>
            </a:r>
            <a:r>
              <a:rPr lang="en-US" altLang="zh-CN" sz="2800" b="1" dirty="0">
                <a:latin typeface="+mj-lt"/>
                <a:ea typeface="黑体" panose="02010609060101010101" pitchFamily="49" charset="-122"/>
              </a:rPr>
              <a:t>[s]</a:t>
            </a:r>
          </a:p>
          <a:p>
            <a:pPr eaLnBrk="1" hangingPunct="1">
              <a:spcBef>
                <a:spcPts val="600"/>
              </a:spcBef>
              <a:buClr>
                <a:schemeClr val="accent2"/>
              </a:buClr>
              <a:buSzPct val="45000"/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+mj-lt"/>
                <a:ea typeface="黑体" panose="02010609060101010101" pitchFamily="49" charset="-122"/>
              </a:rPr>
              <a:t>如果</a:t>
            </a:r>
            <a:r>
              <a:rPr lang="en-US" altLang="zh-CN" sz="2800" b="1" dirty="0" err="1">
                <a:latin typeface="+mj-lt"/>
                <a:ea typeface="黑体" panose="02010609060101010101" pitchFamily="49" charset="-122"/>
              </a:rPr>
              <a:t>H.r</a:t>
            </a:r>
            <a:r>
              <a:rPr lang="en-US" altLang="zh-CN" sz="2800" b="1" dirty="0">
                <a:latin typeface="+mj-lt"/>
                <a:ea typeface="黑体" panose="02010609060101010101" pitchFamily="49" charset="-122"/>
              </a:rPr>
              <a:t>[j+1].key&lt;</a:t>
            </a:r>
            <a:r>
              <a:rPr lang="en-US" altLang="zh-CN" sz="2800" b="1" dirty="0" err="1">
                <a:latin typeface="+mj-lt"/>
                <a:ea typeface="黑体" panose="02010609060101010101" pitchFamily="49" charset="-122"/>
              </a:rPr>
              <a:t>H.r</a:t>
            </a:r>
            <a:r>
              <a:rPr lang="en-US" altLang="zh-CN" sz="2800" b="1" dirty="0">
                <a:latin typeface="+mj-lt"/>
                <a:ea typeface="黑体" panose="02010609060101010101" pitchFamily="49" charset="-122"/>
              </a:rPr>
              <a:t>[j].key</a:t>
            </a:r>
            <a:r>
              <a:rPr lang="zh-CN" altLang="en-US" sz="2800" b="1" dirty="0">
                <a:latin typeface="+mj-lt"/>
                <a:ea typeface="黑体" panose="02010609060101010101" pitchFamily="49" charset="-122"/>
              </a:rPr>
              <a:t>，</a:t>
            </a:r>
            <a:r>
              <a:rPr lang="en-US" altLang="zh-CN" sz="2800" b="1" dirty="0" err="1">
                <a:latin typeface="+mj-lt"/>
                <a:ea typeface="黑体" panose="02010609060101010101" pitchFamily="49" charset="-122"/>
              </a:rPr>
              <a:t>j++</a:t>
            </a:r>
            <a:r>
              <a:rPr lang="zh-CN" altLang="en-US" sz="2800" b="1" dirty="0">
                <a:latin typeface="+mj-lt"/>
                <a:ea typeface="黑体" panose="02010609060101010101" pitchFamily="49" charset="-122"/>
              </a:rPr>
              <a:t>，</a:t>
            </a:r>
            <a:endParaRPr lang="en-US" altLang="zh-CN" sz="2800" b="1" dirty="0">
              <a:latin typeface="+mj-lt"/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ts val="600"/>
              </a:spcBef>
              <a:buClr>
                <a:schemeClr val="accent2"/>
              </a:buClr>
              <a:buSzPct val="45000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            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选两者小的与</a:t>
            </a:r>
            <a:r>
              <a:rPr lang="en-US" altLang="zh-CN" sz="2800" b="1" dirty="0" err="1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rc.key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比较</a:t>
            </a:r>
          </a:p>
          <a:p>
            <a:pPr eaLnBrk="1" hangingPunct="1">
              <a:spcBef>
                <a:spcPts val="600"/>
              </a:spcBef>
              <a:buClr>
                <a:schemeClr val="accent2"/>
              </a:buClr>
              <a:buSzPct val="45000"/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+mj-lt"/>
                <a:ea typeface="黑体" panose="02010609060101010101" pitchFamily="49" charset="-122"/>
              </a:rPr>
              <a:t>如果</a:t>
            </a:r>
            <a:r>
              <a:rPr lang="en-US" altLang="zh-CN" sz="2800" b="1" dirty="0" err="1">
                <a:latin typeface="+mj-lt"/>
                <a:ea typeface="黑体" panose="02010609060101010101" pitchFamily="49" charset="-122"/>
              </a:rPr>
              <a:t>rc.key</a:t>
            </a:r>
            <a:r>
              <a:rPr lang="en-US" altLang="zh-CN" sz="2800" b="1" dirty="0">
                <a:latin typeface="+mj-lt"/>
                <a:ea typeface="黑体" panose="02010609060101010101" pitchFamily="49" charset="-122"/>
              </a:rPr>
              <a:t>&lt;</a:t>
            </a:r>
            <a:r>
              <a:rPr lang="en-US" altLang="zh-CN" sz="2800" b="1" dirty="0" err="1">
                <a:latin typeface="+mj-lt"/>
                <a:ea typeface="黑体" panose="02010609060101010101" pitchFamily="49" charset="-122"/>
              </a:rPr>
              <a:t>H.r</a:t>
            </a:r>
            <a:r>
              <a:rPr lang="en-US" altLang="zh-CN" sz="2800" b="1" dirty="0">
                <a:latin typeface="+mj-lt"/>
                <a:ea typeface="黑体" panose="02010609060101010101" pitchFamily="49" charset="-122"/>
              </a:rPr>
              <a:t>[j].key</a:t>
            </a:r>
            <a:r>
              <a:rPr lang="zh-CN" altLang="en-US" sz="2800" b="1" dirty="0">
                <a:latin typeface="+mj-lt"/>
                <a:ea typeface="黑体" panose="02010609060101010101" pitchFamily="49" charset="-122"/>
              </a:rPr>
              <a:t>，则筛选结束</a:t>
            </a:r>
          </a:p>
          <a:p>
            <a:pPr eaLnBrk="1" hangingPunct="1">
              <a:spcBef>
                <a:spcPts val="600"/>
              </a:spcBef>
              <a:buClr>
                <a:schemeClr val="accent2"/>
              </a:buClr>
              <a:buSzPct val="45000"/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+mj-lt"/>
                <a:ea typeface="黑体" panose="02010609060101010101" pitchFamily="49" charset="-122"/>
              </a:rPr>
              <a:t>  否则</a:t>
            </a:r>
            <a:r>
              <a:rPr lang="zh-CN" altLang="en-US" dirty="0">
                <a:latin typeface="+mj-lt"/>
              </a:rPr>
              <a:t> </a:t>
            </a:r>
            <a:r>
              <a:rPr lang="en-US" altLang="zh-CN" sz="2800" b="1" dirty="0" err="1">
                <a:latin typeface="+mj-lt"/>
                <a:ea typeface="黑体" panose="02010609060101010101" pitchFamily="49" charset="-122"/>
              </a:rPr>
              <a:t>H.r</a:t>
            </a:r>
            <a:r>
              <a:rPr lang="en-US" altLang="zh-CN" sz="2800" b="1" dirty="0">
                <a:latin typeface="+mj-lt"/>
                <a:ea typeface="黑体" panose="02010609060101010101" pitchFamily="49" charset="-122"/>
              </a:rPr>
              <a:t>[s]</a:t>
            </a:r>
            <a:r>
              <a:rPr lang="zh-CN" altLang="en-US" sz="2800" b="1" dirty="0">
                <a:latin typeface="+mj-lt"/>
                <a:ea typeface="黑体" panose="02010609060101010101" pitchFamily="49" charset="-122"/>
              </a:rPr>
              <a:t>与</a:t>
            </a:r>
            <a:r>
              <a:rPr lang="en-US" altLang="zh-CN" sz="2800" b="1" dirty="0" err="1">
                <a:latin typeface="+mj-lt"/>
                <a:ea typeface="黑体" panose="02010609060101010101" pitchFamily="49" charset="-122"/>
              </a:rPr>
              <a:t>H.r</a:t>
            </a:r>
            <a:r>
              <a:rPr lang="en-US" altLang="zh-CN" sz="2800" b="1" dirty="0">
                <a:latin typeface="+mj-lt"/>
                <a:ea typeface="黑体" panose="02010609060101010101" pitchFamily="49" charset="-122"/>
              </a:rPr>
              <a:t>[j]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互换</a:t>
            </a:r>
          </a:p>
          <a:p>
            <a:pPr eaLnBrk="1" hangingPunct="1">
              <a:spcBef>
                <a:spcPts val="600"/>
              </a:spcBef>
              <a:buClr>
                <a:schemeClr val="accent2"/>
              </a:buClr>
              <a:buSzPct val="45000"/>
              <a:buFont typeface="Wingdings" panose="05000000000000000000" pitchFamily="2" charset="2"/>
              <a:buChar char="u"/>
            </a:pPr>
            <a:r>
              <a:rPr lang="en-US" altLang="zh-CN" sz="2800" b="1" dirty="0">
                <a:latin typeface="+mj-lt"/>
                <a:ea typeface="黑体" panose="02010609060101010101" pitchFamily="49" charset="-122"/>
              </a:rPr>
              <a:t>s</a:t>
            </a:r>
            <a:r>
              <a:rPr lang="zh-CN" altLang="en-US" sz="2800" b="1" dirty="0">
                <a:latin typeface="+mj-lt"/>
                <a:ea typeface="黑体" panose="02010609060101010101" pitchFamily="49" charset="-122"/>
              </a:rPr>
              <a:t>、</a:t>
            </a:r>
            <a:r>
              <a:rPr lang="en-US" altLang="zh-CN" sz="2800" b="1" dirty="0">
                <a:latin typeface="+mj-lt"/>
                <a:ea typeface="黑体" panose="02010609060101010101" pitchFamily="49" charset="-122"/>
              </a:rPr>
              <a:t>j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下移</a:t>
            </a:r>
            <a:r>
              <a:rPr lang="zh-CN" altLang="en-US" sz="2800" b="1" dirty="0">
                <a:latin typeface="+mj-lt"/>
                <a:ea typeface="黑体" panose="02010609060101010101" pitchFamily="49" charset="-122"/>
              </a:rPr>
              <a:t>，即</a:t>
            </a:r>
            <a:r>
              <a:rPr lang="en-US" altLang="zh-CN" sz="2800" b="1" dirty="0">
                <a:latin typeface="+mj-lt"/>
                <a:ea typeface="黑体" panose="02010609060101010101" pitchFamily="49" charset="-122"/>
              </a:rPr>
              <a:t>s=j</a:t>
            </a:r>
            <a:r>
              <a:rPr lang="zh-CN" altLang="en-US" sz="2800" b="1" dirty="0">
                <a:latin typeface="+mj-lt"/>
                <a:ea typeface="黑体" panose="02010609060101010101" pitchFamily="49" charset="-122"/>
              </a:rPr>
              <a:t>，</a:t>
            </a:r>
            <a:r>
              <a:rPr lang="en-US" altLang="zh-CN" sz="2800" b="1" dirty="0">
                <a:latin typeface="+mj-lt"/>
                <a:ea typeface="黑体" panose="02010609060101010101" pitchFamily="49" charset="-122"/>
              </a:rPr>
              <a:t>j=2*j</a:t>
            </a:r>
          </a:p>
          <a:p>
            <a:pPr eaLnBrk="1" hangingPunct="1">
              <a:spcBef>
                <a:spcPts val="600"/>
              </a:spcBef>
              <a:buClr>
                <a:schemeClr val="accent2"/>
              </a:buClr>
              <a:buSzPct val="45000"/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+mj-lt"/>
                <a:ea typeface="黑体" panose="02010609060101010101" pitchFamily="49" charset="-122"/>
              </a:rPr>
              <a:t>重复上述过程，直到</a:t>
            </a:r>
            <a:r>
              <a:rPr lang="en-US" altLang="zh-CN" sz="2800" b="1" dirty="0">
                <a:latin typeface="+mj-lt"/>
                <a:ea typeface="黑体" panose="02010609060101010101" pitchFamily="49" charset="-122"/>
              </a:rPr>
              <a:t>j&gt;m</a:t>
            </a:r>
            <a:r>
              <a:rPr lang="zh-CN" altLang="en-US" sz="2800" b="1" dirty="0">
                <a:latin typeface="+mj-lt"/>
                <a:ea typeface="黑体" panose="02010609060101010101" pitchFamily="49" charset="-122"/>
              </a:rPr>
              <a:t>为止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0AE0EB3-F53A-45B4-86B1-853295A8A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886" y="1041868"/>
            <a:ext cx="342900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457200" indent="-457200"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黑体" pitchFamily="49" charset="-122"/>
              </a:rPr>
              <a:t>筛选算法思想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E0113F6-4F53-4891-8FDC-75093F80F1F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44513" y="1560513"/>
            <a:ext cx="8439150" cy="11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chemeClr val="accent2"/>
              </a:buClr>
              <a:buSzPct val="45000"/>
              <a:buFont typeface="Wingdings" panose="05000000000000000000" pitchFamily="2" charset="2"/>
              <a:buChar char="u"/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设</a:t>
            </a:r>
            <a:r>
              <a:rPr lang="en-US" altLang="zh-CN" sz="2800" b="1" kern="0" dirty="0" err="1">
                <a:latin typeface="+mj-lt"/>
                <a:ea typeface="黑体" pitchFamily="49" charset="-122"/>
              </a:rPr>
              <a:t>H.r</a:t>
            </a:r>
            <a:r>
              <a:rPr lang="en-US" altLang="zh-CN" sz="2800" b="1" kern="0" dirty="0">
                <a:latin typeface="+mj-lt"/>
                <a:ea typeface="黑体" pitchFamily="49" charset="-122"/>
              </a:rPr>
              <a:t>[s..m]</a:t>
            </a:r>
            <a:r>
              <a:rPr lang="zh-CN" altLang="en-US" sz="2800" b="1" kern="0" dirty="0">
                <a:latin typeface="+mj-lt"/>
                <a:ea typeface="黑体" pitchFamily="49" charset="-122"/>
              </a:rPr>
              <a:t>中记录的关键字</a:t>
            </a:r>
            <a:r>
              <a:rPr lang="zh-CN" altLang="en-US" sz="2800" b="1" kern="0" dirty="0">
                <a:solidFill>
                  <a:srgbClr val="FF0000"/>
                </a:solidFill>
                <a:latin typeface="+mj-lt"/>
                <a:ea typeface="黑体" pitchFamily="49" charset="-122"/>
              </a:rPr>
              <a:t>除</a:t>
            </a:r>
            <a:r>
              <a:rPr lang="en-US" altLang="zh-CN" sz="2800" b="1" kern="0" dirty="0" err="1">
                <a:solidFill>
                  <a:srgbClr val="FF0000"/>
                </a:solidFill>
                <a:latin typeface="+mj-lt"/>
                <a:ea typeface="黑体" pitchFamily="49" charset="-122"/>
              </a:rPr>
              <a:t>H.r</a:t>
            </a:r>
            <a:r>
              <a:rPr lang="en-US" altLang="zh-CN" sz="2800" b="1" kern="0" dirty="0">
                <a:solidFill>
                  <a:srgbClr val="FF0000"/>
                </a:solidFill>
                <a:latin typeface="+mj-lt"/>
                <a:ea typeface="黑体" pitchFamily="49" charset="-122"/>
              </a:rPr>
              <a:t>[s].key</a:t>
            </a:r>
            <a:r>
              <a:rPr lang="zh-CN" altLang="en-US" sz="2800" b="1" kern="0" dirty="0">
                <a:latin typeface="+mj-lt"/>
                <a:ea typeface="黑体" pitchFamily="49" charset="-122"/>
              </a:rPr>
              <a:t>之外均满足堆的定义</a:t>
            </a:r>
          </a:p>
        </p:txBody>
      </p:sp>
      <p:grpSp>
        <p:nvGrpSpPr>
          <p:cNvPr id="2" name="Group 26">
            <a:extLst>
              <a:ext uri="{FF2B5EF4-FFF2-40B4-BE49-F238E27FC236}">
                <a16:creationId xmlns:a16="http://schemas.microsoft.com/office/drawing/2014/main" xmlns="" id="{F6F4B61F-098E-46B7-8F6C-21DA11B558AB}"/>
              </a:ext>
            </a:extLst>
          </p:cNvPr>
          <p:cNvGrpSpPr>
            <a:grpSpLocks/>
          </p:cNvGrpSpPr>
          <p:nvPr/>
        </p:nvGrpSpPr>
        <p:grpSpPr bwMode="auto">
          <a:xfrm>
            <a:off x="6235700" y="4591050"/>
            <a:ext cx="2162175" cy="1897063"/>
            <a:chOff x="4171" y="2541"/>
            <a:chExt cx="1362" cy="1195"/>
          </a:xfrm>
        </p:grpSpPr>
        <p:sp>
          <p:nvSpPr>
            <p:cNvPr id="71699" name="Oval 9">
              <a:extLst>
                <a:ext uri="{FF2B5EF4-FFF2-40B4-BE49-F238E27FC236}">
                  <a16:creationId xmlns:a16="http://schemas.microsoft.com/office/drawing/2014/main" xmlns="" id="{89B56A79-E1E4-46FF-B8F3-5B9D58C6D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8" y="2541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97</a:t>
              </a:r>
            </a:p>
          </p:txBody>
        </p:sp>
        <p:sp>
          <p:nvSpPr>
            <p:cNvPr id="71700" name="Oval 10">
              <a:extLst>
                <a:ext uri="{FF2B5EF4-FFF2-40B4-BE49-F238E27FC236}">
                  <a16:creationId xmlns:a16="http://schemas.microsoft.com/office/drawing/2014/main" xmlns="" id="{F967BE10-BCAC-49A2-B755-876D40BB8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" y="2870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27</a:t>
              </a:r>
            </a:p>
          </p:txBody>
        </p:sp>
        <p:sp>
          <p:nvSpPr>
            <p:cNvPr id="71701" name="Oval 11">
              <a:extLst>
                <a:ext uri="{FF2B5EF4-FFF2-40B4-BE49-F238E27FC236}">
                  <a16:creationId xmlns:a16="http://schemas.microsoft.com/office/drawing/2014/main" xmlns="" id="{EB115270-94C2-4239-A95B-8E0308651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6" y="2866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38</a:t>
              </a:r>
            </a:p>
          </p:txBody>
        </p:sp>
        <p:sp>
          <p:nvSpPr>
            <p:cNvPr id="71702" name="Oval 12">
              <a:extLst>
                <a:ext uri="{FF2B5EF4-FFF2-40B4-BE49-F238E27FC236}">
                  <a16:creationId xmlns:a16="http://schemas.microsoft.com/office/drawing/2014/main" xmlns="" id="{CBA5511D-DF0D-4E0F-AE5C-01B7BD697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1" y="3206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49</a:t>
              </a:r>
            </a:p>
          </p:txBody>
        </p:sp>
        <p:sp>
          <p:nvSpPr>
            <p:cNvPr id="71703" name="Oval 13">
              <a:extLst>
                <a:ext uri="{FF2B5EF4-FFF2-40B4-BE49-F238E27FC236}">
                  <a16:creationId xmlns:a16="http://schemas.microsoft.com/office/drawing/2014/main" xmlns="" id="{3BBD0D4E-E801-41F6-9DAE-A3CC56485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5" y="3206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65</a:t>
              </a:r>
            </a:p>
          </p:txBody>
        </p:sp>
        <p:sp>
          <p:nvSpPr>
            <p:cNvPr id="71704" name="Oval 14">
              <a:extLst>
                <a:ext uri="{FF2B5EF4-FFF2-40B4-BE49-F238E27FC236}">
                  <a16:creationId xmlns:a16="http://schemas.microsoft.com/office/drawing/2014/main" xmlns="" id="{25B923A4-FB9F-4BE3-BDEF-E8C488096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9" y="3206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76</a:t>
              </a:r>
            </a:p>
          </p:txBody>
        </p:sp>
        <p:sp>
          <p:nvSpPr>
            <p:cNvPr id="71705" name="Oval 15">
              <a:extLst>
                <a:ext uri="{FF2B5EF4-FFF2-40B4-BE49-F238E27FC236}">
                  <a16:creationId xmlns:a16="http://schemas.microsoft.com/office/drawing/2014/main" xmlns="" id="{1E132D4E-B1D6-4D8D-AF6C-67D36A476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" y="3206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50</a:t>
              </a:r>
            </a:p>
          </p:txBody>
        </p:sp>
        <p:sp>
          <p:nvSpPr>
            <p:cNvPr id="71706" name="Oval 16">
              <a:extLst>
                <a:ext uri="{FF2B5EF4-FFF2-40B4-BE49-F238E27FC236}">
                  <a16:creationId xmlns:a16="http://schemas.microsoft.com/office/drawing/2014/main" xmlns="" id="{014C9424-8CB0-488F-936E-0793D6AA9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" y="3536"/>
              <a:ext cx="212" cy="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71707" name="Line 17">
              <a:extLst>
                <a:ext uri="{FF2B5EF4-FFF2-40B4-BE49-F238E27FC236}">
                  <a16:creationId xmlns:a16="http://schemas.microsoft.com/office/drawing/2014/main" xmlns="" id="{7F892ED2-C1FE-49B0-B419-50923A48B1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36" y="2712"/>
              <a:ext cx="178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1708" name="Line 18">
              <a:extLst>
                <a:ext uri="{FF2B5EF4-FFF2-40B4-BE49-F238E27FC236}">
                  <a16:creationId xmlns:a16="http://schemas.microsoft.com/office/drawing/2014/main" xmlns="" id="{AC5E78EE-8506-4DFC-AF08-652B215D71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92" y="3056"/>
              <a:ext cx="122" cy="1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1709" name="Line 19">
              <a:extLst>
                <a:ext uri="{FF2B5EF4-FFF2-40B4-BE49-F238E27FC236}">
                  <a16:creationId xmlns:a16="http://schemas.microsoft.com/office/drawing/2014/main" xmlns="" id="{A515E3C3-658C-482C-829B-BA8B8ACD9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8" y="2701"/>
              <a:ext cx="212" cy="2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1710" name="Line 20">
              <a:extLst>
                <a:ext uri="{FF2B5EF4-FFF2-40B4-BE49-F238E27FC236}">
                  <a16:creationId xmlns:a16="http://schemas.microsoft.com/office/drawing/2014/main" xmlns="" id="{063C8509-6328-4497-996C-120CE0791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6" y="3067"/>
              <a:ext cx="111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1711" name="Line 21">
              <a:extLst>
                <a:ext uri="{FF2B5EF4-FFF2-40B4-BE49-F238E27FC236}">
                  <a16:creationId xmlns:a16="http://schemas.microsoft.com/office/drawing/2014/main" xmlns="" id="{2A870A8C-A590-4093-9EC1-C3D09AA14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1" y="3045"/>
              <a:ext cx="89" cy="1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1712" name="Line 22">
              <a:extLst>
                <a:ext uri="{FF2B5EF4-FFF2-40B4-BE49-F238E27FC236}">
                  <a16:creationId xmlns:a16="http://schemas.microsoft.com/office/drawing/2014/main" xmlns="" id="{B7B4B20C-F81F-46E6-97A4-51BF6F3D24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36" y="3078"/>
              <a:ext cx="145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</p:grpSp>
      <p:sp>
        <p:nvSpPr>
          <p:cNvPr id="21" name="Freeform 24">
            <a:extLst>
              <a:ext uri="{FF2B5EF4-FFF2-40B4-BE49-F238E27FC236}">
                <a16:creationId xmlns:a16="http://schemas.microsoft.com/office/drawing/2014/main" xmlns="" id="{353B66D3-10A3-48D9-B86B-5AB78EC21E01}"/>
              </a:ext>
            </a:extLst>
          </p:cNvPr>
          <p:cNvSpPr>
            <a:spLocks/>
          </p:cNvSpPr>
          <p:nvPr/>
        </p:nvSpPr>
        <p:spPr bwMode="auto">
          <a:xfrm>
            <a:off x="7667625" y="4675188"/>
            <a:ext cx="493713" cy="493712"/>
          </a:xfrm>
          <a:custGeom>
            <a:avLst/>
            <a:gdLst>
              <a:gd name="T0" fmla="*/ 0 w 311"/>
              <a:gd name="T1" fmla="*/ 0 h 311"/>
              <a:gd name="T2" fmla="*/ 2147483647 w 311"/>
              <a:gd name="T3" fmla="*/ 2147483647 h 311"/>
              <a:gd name="T4" fmla="*/ 2147483647 w 311"/>
              <a:gd name="T5" fmla="*/ 2147483647 h 311"/>
              <a:gd name="T6" fmla="*/ 0 60000 65536"/>
              <a:gd name="T7" fmla="*/ 0 60000 65536"/>
              <a:gd name="T8" fmla="*/ 0 60000 65536"/>
              <a:gd name="T9" fmla="*/ 0 w 311"/>
              <a:gd name="T10" fmla="*/ 0 h 311"/>
              <a:gd name="T11" fmla="*/ 311 w 311"/>
              <a:gd name="T12" fmla="*/ 311 h 3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1" h="311">
                <a:moveTo>
                  <a:pt x="0" y="0"/>
                </a:moveTo>
                <a:cubicBezTo>
                  <a:pt x="91" y="46"/>
                  <a:pt x="182" y="93"/>
                  <a:pt x="234" y="145"/>
                </a:cubicBezTo>
                <a:cubicBezTo>
                  <a:pt x="286" y="197"/>
                  <a:pt x="298" y="254"/>
                  <a:pt x="311" y="311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</a:endParaRPr>
          </a:p>
        </p:txBody>
      </p:sp>
      <p:sp>
        <p:nvSpPr>
          <p:cNvPr id="22" name="Freeform 25">
            <a:extLst>
              <a:ext uri="{FF2B5EF4-FFF2-40B4-BE49-F238E27FC236}">
                <a16:creationId xmlns:a16="http://schemas.microsoft.com/office/drawing/2014/main" xmlns="" id="{00261FB6-8391-4C49-A005-7660B287CECF}"/>
              </a:ext>
            </a:extLst>
          </p:cNvPr>
          <p:cNvSpPr>
            <a:spLocks/>
          </p:cNvSpPr>
          <p:nvPr/>
        </p:nvSpPr>
        <p:spPr bwMode="auto">
          <a:xfrm>
            <a:off x="8197850" y="5310188"/>
            <a:ext cx="228600" cy="511175"/>
          </a:xfrm>
          <a:custGeom>
            <a:avLst/>
            <a:gdLst>
              <a:gd name="T0" fmla="*/ 0 w 144"/>
              <a:gd name="T1" fmla="*/ 0 h 322"/>
              <a:gd name="T2" fmla="*/ 2147483647 w 144"/>
              <a:gd name="T3" fmla="*/ 2147483647 h 322"/>
              <a:gd name="T4" fmla="*/ 2147483647 w 144"/>
              <a:gd name="T5" fmla="*/ 2147483647 h 322"/>
              <a:gd name="T6" fmla="*/ 0 60000 65536"/>
              <a:gd name="T7" fmla="*/ 0 60000 65536"/>
              <a:gd name="T8" fmla="*/ 0 60000 65536"/>
              <a:gd name="T9" fmla="*/ 0 w 144"/>
              <a:gd name="T10" fmla="*/ 0 h 322"/>
              <a:gd name="T11" fmla="*/ 144 w 144"/>
              <a:gd name="T12" fmla="*/ 322 h 3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322">
                <a:moveTo>
                  <a:pt x="0" y="0"/>
                </a:moveTo>
                <a:cubicBezTo>
                  <a:pt x="50" y="39"/>
                  <a:pt x="100" y="79"/>
                  <a:pt x="122" y="133"/>
                </a:cubicBezTo>
                <a:cubicBezTo>
                  <a:pt x="144" y="187"/>
                  <a:pt x="137" y="296"/>
                  <a:pt x="133" y="32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</a:endParaRPr>
          </a:p>
        </p:txBody>
      </p:sp>
      <p:grpSp>
        <p:nvGrpSpPr>
          <p:cNvPr id="6" name="Group 31">
            <a:extLst>
              <a:ext uri="{FF2B5EF4-FFF2-40B4-BE49-F238E27FC236}">
                <a16:creationId xmlns:a16="http://schemas.microsoft.com/office/drawing/2014/main" xmlns="" id="{30649590-457E-4940-B457-484F18FCC6CF}"/>
              </a:ext>
            </a:extLst>
          </p:cNvPr>
          <p:cNvGrpSpPr>
            <a:grpSpLocks/>
          </p:cNvGrpSpPr>
          <p:nvPr/>
        </p:nvGrpSpPr>
        <p:grpSpPr bwMode="auto">
          <a:xfrm>
            <a:off x="6838950" y="4481513"/>
            <a:ext cx="498475" cy="531812"/>
            <a:chOff x="4397" y="2920"/>
            <a:chExt cx="314" cy="335"/>
          </a:xfrm>
        </p:grpSpPr>
        <p:sp>
          <p:nvSpPr>
            <p:cNvPr id="71697" name="Line 27">
              <a:extLst>
                <a:ext uri="{FF2B5EF4-FFF2-40B4-BE49-F238E27FC236}">
                  <a16:creationId xmlns:a16="http://schemas.microsoft.com/office/drawing/2014/main" xmlns="" id="{A6C506D3-A0A4-412B-9883-03EECAFB69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6" y="3079"/>
              <a:ext cx="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1698" name="Text Box 28">
              <a:extLst>
                <a:ext uri="{FF2B5EF4-FFF2-40B4-BE49-F238E27FC236}">
                  <a16:creationId xmlns:a16="http://schemas.microsoft.com/office/drawing/2014/main" xmlns="" id="{448A9CA3-A4B7-4125-8194-47CBA6851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7" y="2920"/>
              <a:ext cx="197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latin typeface="+mj-lt"/>
                </a:rPr>
                <a:t>s</a:t>
              </a:r>
            </a:p>
          </p:txBody>
        </p:sp>
      </p:grpSp>
      <p:grpSp>
        <p:nvGrpSpPr>
          <p:cNvPr id="7" name="Group 32">
            <a:extLst>
              <a:ext uri="{FF2B5EF4-FFF2-40B4-BE49-F238E27FC236}">
                <a16:creationId xmlns:a16="http://schemas.microsoft.com/office/drawing/2014/main" xmlns="" id="{2D3A0F9C-838A-42A1-8E54-B772EF8F29AA}"/>
              </a:ext>
            </a:extLst>
          </p:cNvPr>
          <p:cNvGrpSpPr>
            <a:grpSpLocks/>
          </p:cNvGrpSpPr>
          <p:nvPr/>
        </p:nvGrpSpPr>
        <p:grpSpPr bwMode="auto">
          <a:xfrm>
            <a:off x="8415338" y="5559426"/>
            <a:ext cx="487362" cy="531813"/>
            <a:chOff x="5390" y="3599"/>
            <a:chExt cx="307" cy="335"/>
          </a:xfrm>
        </p:grpSpPr>
        <p:sp>
          <p:nvSpPr>
            <p:cNvPr id="71695" name="Text Box 29">
              <a:extLst>
                <a:ext uri="{FF2B5EF4-FFF2-40B4-BE49-F238E27FC236}">
                  <a16:creationId xmlns:a16="http://schemas.microsoft.com/office/drawing/2014/main" xmlns="" id="{6A9E886E-A412-48FB-B25A-EC9E0634DF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6" y="3599"/>
              <a:ext cx="191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latin typeface="+mj-lt"/>
                </a:rPr>
                <a:t>m</a:t>
              </a:r>
            </a:p>
          </p:txBody>
        </p:sp>
        <p:sp>
          <p:nvSpPr>
            <p:cNvPr id="71696" name="Line 30">
              <a:extLst>
                <a:ext uri="{FF2B5EF4-FFF2-40B4-BE49-F238E27FC236}">
                  <a16:creationId xmlns:a16="http://schemas.microsoft.com/office/drawing/2014/main" xmlns="" id="{C7FA4253-FCDA-426D-A799-7F426855BF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90" y="3758"/>
              <a:ext cx="171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j-lt"/>
              </a:endParaRPr>
            </a:p>
          </p:txBody>
        </p:sp>
      </p:grpSp>
      <p:grpSp>
        <p:nvGrpSpPr>
          <p:cNvPr id="8" name="Group 33">
            <a:extLst>
              <a:ext uri="{FF2B5EF4-FFF2-40B4-BE49-F238E27FC236}">
                <a16:creationId xmlns:a16="http://schemas.microsoft.com/office/drawing/2014/main" xmlns="" id="{5231852B-2570-4A20-8F60-5A6370E52D6D}"/>
              </a:ext>
            </a:extLst>
          </p:cNvPr>
          <p:cNvGrpSpPr>
            <a:grpSpLocks/>
          </p:cNvGrpSpPr>
          <p:nvPr/>
        </p:nvGrpSpPr>
        <p:grpSpPr bwMode="auto">
          <a:xfrm>
            <a:off x="6305550" y="5014913"/>
            <a:ext cx="498475" cy="531812"/>
            <a:chOff x="4397" y="2920"/>
            <a:chExt cx="314" cy="335"/>
          </a:xfrm>
        </p:grpSpPr>
        <p:sp>
          <p:nvSpPr>
            <p:cNvPr id="71693" name="Line 34">
              <a:extLst>
                <a:ext uri="{FF2B5EF4-FFF2-40B4-BE49-F238E27FC236}">
                  <a16:creationId xmlns:a16="http://schemas.microsoft.com/office/drawing/2014/main" xmlns="" id="{70C0A086-6631-436A-A546-1E4D71BBA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6" y="3079"/>
              <a:ext cx="1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1694" name="Text Box 35">
              <a:extLst>
                <a:ext uri="{FF2B5EF4-FFF2-40B4-BE49-F238E27FC236}">
                  <a16:creationId xmlns:a16="http://schemas.microsoft.com/office/drawing/2014/main" xmlns="" id="{8CEA9F20-788B-418A-8342-84EAB0B943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7" y="2920"/>
              <a:ext cx="191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en-US" altLang="zh-CN" sz="2800" b="1" dirty="0">
                  <a:latin typeface="+mj-lt"/>
                </a:rPr>
                <a:t>j</a:t>
              </a:r>
            </a:p>
          </p:txBody>
        </p:sp>
      </p:grpSp>
      <p:pic>
        <p:nvPicPr>
          <p:cNvPr id="33" name="Picture 51" descr="navigate-up256">
            <a:hlinkClick r:id="rId3" action="ppaction://hlinksldjump"/>
            <a:extLst>
              <a:ext uri="{FF2B5EF4-FFF2-40B4-BE49-F238E27FC236}">
                <a16:creationId xmlns:a16="http://schemas.microsoft.com/office/drawing/2014/main" xmlns="" id="{BBC45012-1C4A-46CD-AFFB-705C6D85B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443509">
            <a:off x="8788400" y="6502400"/>
            <a:ext cx="355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xmlns="" id="{A210B2EE-FFD7-4E6F-98C3-2B95E6ED08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堆排序                                                                  堆排序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93B0210E-314D-4A92-9DB3-B114D96EF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96" y="938213"/>
            <a:ext cx="3429000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黑体" pitchFamily="49" charset="-122"/>
              </a:rPr>
              <a:t>筛选算法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5B6730D8-7EB8-4251-BF45-11C0B29DFF2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44488" y="1296988"/>
            <a:ext cx="8915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rgbClr val="010103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3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void </a:t>
            </a:r>
            <a:r>
              <a:rPr lang="en-US" altLang="zh-CN" sz="2300" b="1" kern="0" dirty="0" err="1">
                <a:solidFill>
                  <a:srgbClr val="000000"/>
                </a:solidFill>
                <a:latin typeface="+mj-lt"/>
                <a:ea typeface="黑体" pitchFamily="49" charset="-122"/>
              </a:rPr>
              <a:t>HeapAdjust</a:t>
            </a:r>
            <a:r>
              <a:rPr lang="en-US" altLang="zh-CN" sz="23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 (</a:t>
            </a:r>
            <a:r>
              <a:rPr lang="en-US" altLang="zh-CN" sz="2300" b="1" kern="0" dirty="0" err="1">
                <a:solidFill>
                  <a:srgbClr val="000000"/>
                </a:solidFill>
                <a:latin typeface="+mj-lt"/>
                <a:ea typeface="黑体" pitchFamily="49" charset="-122"/>
              </a:rPr>
              <a:t>SqList</a:t>
            </a:r>
            <a:r>
              <a:rPr lang="en-US" altLang="zh-CN" sz="23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 &amp;H, </a:t>
            </a:r>
            <a:r>
              <a:rPr lang="en-US" altLang="zh-CN" sz="2300" b="1" kern="0" dirty="0" err="1">
                <a:solidFill>
                  <a:srgbClr val="000000"/>
                </a:solidFill>
                <a:latin typeface="+mj-lt"/>
                <a:ea typeface="黑体" pitchFamily="49" charset="-122"/>
              </a:rPr>
              <a:t>int</a:t>
            </a:r>
            <a:r>
              <a:rPr lang="en-US" altLang="zh-CN" sz="23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 s, </a:t>
            </a:r>
            <a:r>
              <a:rPr lang="en-US" altLang="zh-CN" sz="2300" b="1" kern="0" dirty="0" err="1">
                <a:solidFill>
                  <a:srgbClr val="000000"/>
                </a:solidFill>
                <a:latin typeface="+mj-lt"/>
                <a:ea typeface="黑体" pitchFamily="49" charset="-122"/>
              </a:rPr>
              <a:t>int</a:t>
            </a:r>
            <a:r>
              <a:rPr lang="en-US" altLang="zh-CN" sz="23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 m)</a:t>
            </a:r>
          </a:p>
          <a:p>
            <a:pPr marL="342900" indent="-342900">
              <a:spcBef>
                <a:spcPts val="0"/>
              </a:spcBef>
              <a:buClr>
                <a:srgbClr val="010103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3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{</a:t>
            </a:r>
            <a:r>
              <a:rPr lang="en-US" altLang="zh-CN" sz="2300" b="1" kern="0" dirty="0">
                <a:latin typeface="+mj-lt"/>
                <a:ea typeface="黑体" pitchFamily="49" charset="-122"/>
              </a:rPr>
              <a:t>//</a:t>
            </a:r>
            <a:r>
              <a:rPr lang="zh-CN" altLang="en-US" sz="2300" b="1" kern="0" dirty="0">
                <a:latin typeface="+mj-lt"/>
                <a:ea typeface="黑体" pitchFamily="49" charset="-122"/>
              </a:rPr>
              <a:t>已知</a:t>
            </a:r>
            <a:r>
              <a:rPr lang="en-US" altLang="zh-CN" sz="2300" b="1" kern="0" dirty="0" err="1">
                <a:latin typeface="+mj-lt"/>
                <a:ea typeface="黑体" pitchFamily="49" charset="-122"/>
              </a:rPr>
              <a:t>H.r</a:t>
            </a:r>
            <a:r>
              <a:rPr lang="en-US" altLang="zh-CN" sz="2300" b="1" kern="0" dirty="0">
                <a:latin typeface="+mj-lt"/>
                <a:ea typeface="黑体" pitchFamily="49" charset="-122"/>
              </a:rPr>
              <a:t>[s..m]</a:t>
            </a:r>
            <a:r>
              <a:rPr lang="zh-CN" altLang="en-US" sz="2300" b="1" kern="0" dirty="0">
                <a:latin typeface="+mj-lt"/>
                <a:ea typeface="黑体" pitchFamily="49" charset="-122"/>
              </a:rPr>
              <a:t>中除</a:t>
            </a:r>
            <a:r>
              <a:rPr lang="en-US" altLang="zh-CN" sz="2300" b="1" kern="0" dirty="0" err="1">
                <a:latin typeface="+mj-lt"/>
                <a:ea typeface="黑体" pitchFamily="49" charset="-122"/>
              </a:rPr>
              <a:t>H.r</a:t>
            </a:r>
            <a:r>
              <a:rPr lang="en-US" altLang="zh-CN" sz="2300" b="1" kern="0" dirty="0">
                <a:latin typeface="+mj-lt"/>
                <a:ea typeface="黑体" pitchFamily="49" charset="-122"/>
              </a:rPr>
              <a:t>[s].key</a:t>
            </a:r>
            <a:r>
              <a:rPr lang="zh-CN" altLang="en-US" sz="2300" b="1" kern="0" dirty="0">
                <a:latin typeface="+mj-lt"/>
                <a:ea typeface="黑体" pitchFamily="49" charset="-122"/>
              </a:rPr>
              <a:t>之外均满足小顶堆定义，调整</a:t>
            </a:r>
            <a:r>
              <a:rPr lang="en-US" altLang="zh-CN" sz="2300" b="1" kern="0" dirty="0" err="1">
                <a:latin typeface="+mj-lt"/>
                <a:ea typeface="黑体" pitchFamily="49" charset="-122"/>
              </a:rPr>
              <a:t>H.r</a:t>
            </a:r>
            <a:r>
              <a:rPr lang="en-US" altLang="zh-CN" sz="2300" b="1" kern="0" dirty="0">
                <a:latin typeface="+mj-lt"/>
                <a:ea typeface="黑体" pitchFamily="49" charset="-122"/>
              </a:rPr>
              <a:t>[s],</a:t>
            </a:r>
            <a:r>
              <a:rPr lang="zh-CN" altLang="en-US" sz="2300" b="1" kern="0" dirty="0">
                <a:latin typeface="+mj-lt"/>
                <a:ea typeface="黑体" pitchFamily="49" charset="-122"/>
              </a:rPr>
              <a:t>使</a:t>
            </a:r>
            <a:r>
              <a:rPr lang="en-US" altLang="zh-CN" sz="2300" b="1" kern="0" dirty="0" err="1">
                <a:latin typeface="+mj-lt"/>
                <a:ea typeface="黑体" pitchFamily="49" charset="-122"/>
              </a:rPr>
              <a:t>H.r</a:t>
            </a:r>
            <a:r>
              <a:rPr lang="en-US" altLang="zh-CN" sz="2300" b="1" kern="0" dirty="0">
                <a:latin typeface="+mj-lt"/>
                <a:ea typeface="黑体" pitchFamily="49" charset="-122"/>
              </a:rPr>
              <a:t>[s..m]</a:t>
            </a:r>
            <a:r>
              <a:rPr lang="zh-CN" altLang="en-US" sz="2300" b="1" kern="0" dirty="0">
                <a:latin typeface="+mj-lt"/>
                <a:ea typeface="黑体" pitchFamily="49" charset="-122"/>
              </a:rPr>
              <a:t>成为一个</a:t>
            </a:r>
            <a:r>
              <a:rPr lang="zh-CN" altLang="en-US" sz="2300" b="1" kern="0" dirty="0">
                <a:solidFill>
                  <a:srgbClr val="FF0000"/>
                </a:solidFill>
                <a:latin typeface="+mj-lt"/>
                <a:ea typeface="黑体" pitchFamily="49" charset="-122"/>
              </a:rPr>
              <a:t>小顶堆</a:t>
            </a:r>
            <a:r>
              <a:rPr lang="zh-CN" altLang="en-US" sz="2300" b="1" kern="0" dirty="0">
                <a:latin typeface="+mj-lt"/>
                <a:ea typeface="黑体" pitchFamily="49" charset="-122"/>
              </a:rPr>
              <a:t>（对其中记录的关键字而言）</a:t>
            </a:r>
          </a:p>
          <a:p>
            <a:pPr marL="342900" indent="-342900">
              <a:spcBef>
                <a:spcPts val="0"/>
              </a:spcBef>
              <a:buClr>
                <a:srgbClr val="010103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3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  <a:t>	</a:t>
            </a:r>
            <a:r>
              <a:rPr lang="en-US" altLang="zh-CN" sz="2300" b="1" kern="0" dirty="0" err="1">
                <a:solidFill>
                  <a:srgbClr val="000000"/>
                </a:solidFill>
                <a:latin typeface="+mj-lt"/>
                <a:ea typeface="黑体" pitchFamily="49" charset="-122"/>
              </a:rPr>
              <a:t>rc</a:t>
            </a:r>
            <a:r>
              <a:rPr lang="en-US" altLang="zh-CN" sz="23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 = </a:t>
            </a:r>
            <a:r>
              <a:rPr lang="en-US" altLang="zh-CN" sz="2300" b="1" kern="0" dirty="0" err="1">
                <a:solidFill>
                  <a:srgbClr val="000000"/>
                </a:solidFill>
                <a:latin typeface="+mj-lt"/>
                <a:ea typeface="黑体" pitchFamily="49" charset="-122"/>
              </a:rPr>
              <a:t>H.r</a:t>
            </a:r>
            <a:r>
              <a:rPr lang="en-US" altLang="zh-CN" sz="23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[s];</a:t>
            </a:r>
            <a:r>
              <a:rPr lang="zh-CN" altLang="en-US" sz="23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  <a:t>　　　　　　</a:t>
            </a:r>
            <a:r>
              <a:rPr lang="en-US" altLang="zh-CN" sz="23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// </a:t>
            </a:r>
            <a:r>
              <a:rPr lang="zh-CN" altLang="en-US" sz="23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暂存根结点的记录</a:t>
            </a:r>
          </a:p>
          <a:p>
            <a:pPr marL="342900" indent="-342900">
              <a:spcBef>
                <a:spcPts val="0"/>
              </a:spcBef>
              <a:buClr>
                <a:srgbClr val="010103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3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  <a:t>	</a:t>
            </a:r>
            <a:r>
              <a:rPr lang="en-US" altLang="zh-CN" sz="23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for(j=2*</a:t>
            </a:r>
            <a:r>
              <a:rPr lang="en-US" altLang="zh-CN" sz="2300" b="1" kern="0" dirty="0" err="1">
                <a:solidFill>
                  <a:srgbClr val="000000"/>
                </a:solidFill>
                <a:latin typeface="+mj-lt"/>
                <a:ea typeface="黑体" pitchFamily="49" charset="-122"/>
              </a:rPr>
              <a:t>s;j</a:t>
            </a:r>
            <a:r>
              <a:rPr lang="en-US" altLang="zh-CN" sz="23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&lt;=</a:t>
            </a:r>
            <a:r>
              <a:rPr lang="en-US" altLang="zh-CN" sz="2300" b="1" kern="0" dirty="0" err="1">
                <a:solidFill>
                  <a:srgbClr val="000000"/>
                </a:solidFill>
                <a:latin typeface="+mj-lt"/>
                <a:ea typeface="黑体" pitchFamily="49" charset="-122"/>
              </a:rPr>
              <a:t>m;j</a:t>
            </a:r>
            <a:r>
              <a:rPr lang="en-US" altLang="zh-CN" sz="23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*=2 ) { </a:t>
            </a:r>
            <a:r>
              <a:rPr lang="en-US" altLang="zh-CN" sz="23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//</a:t>
            </a:r>
            <a:r>
              <a:rPr lang="zh-CN" altLang="en-US" sz="23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沿关键字较小的孩子结点向下筛选</a:t>
            </a:r>
            <a:r>
              <a:rPr lang="zh-CN" altLang="en-US" sz="23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  <a:t/>
            </a:r>
            <a:br>
              <a:rPr lang="zh-CN" altLang="en-US" sz="23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</a:br>
            <a:r>
              <a:rPr lang="zh-CN" altLang="en-US" sz="23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  <a:t>	</a:t>
            </a:r>
            <a:r>
              <a:rPr lang="en-US" altLang="zh-CN" sz="2300" b="1" kern="0" dirty="0">
                <a:solidFill>
                  <a:srgbClr val="FF0000"/>
                </a:solidFill>
                <a:latin typeface="+mj-lt"/>
                <a:ea typeface="黑体" pitchFamily="49" charset="-122"/>
              </a:rPr>
              <a:t>if ( j&lt;m &amp;&amp; LT(</a:t>
            </a:r>
            <a:r>
              <a:rPr lang="en-US" altLang="zh-CN" sz="2300" b="1" kern="0" dirty="0" err="1">
                <a:solidFill>
                  <a:srgbClr val="FF0000"/>
                </a:solidFill>
                <a:latin typeface="+mj-lt"/>
                <a:ea typeface="黑体" pitchFamily="49" charset="-122"/>
              </a:rPr>
              <a:t>H.r</a:t>
            </a:r>
            <a:r>
              <a:rPr lang="en-US" altLang="zh-CN" sz="2300" b="1" kern="0" dirty="0">
                <a:solidFill>
                  <a:srgbClr val="FF0000"/>
                </a:solidFill>
                <a:latin typeface="+mj-lt"/>
                <a:ea typeface="黑体" pitchFamily="49" charset="-122"/>
              </a:rPr>
              <a:t>[j+1].</a:t>
            </a:r>
            <a:r>
              <a:rPr lang="en-US" altLang="zh-CN" sz="2300" b="1" kern="0" dirty="0" err="1">
                <a:solidFill>
                  <a:srgbClr val="FF0000"/>
                </a:solidFill>
                <a:latin typeface="+mj-lt"/>
                <a:ea typeface="黑体" pitchFamily="49" charset="-122"/>
              </a:rPr>
              <a:t>key,H.r</a:t>
            </a:r>
            <a:r>
              <a:rPr lang="en-US" altLang="zh-CN" sz="2300" b="1" kern="0" dirty="0">
                <a:solidFill>
                  <a:srgbClr val="FF0000"/>
                </a:solidFill>
                <a:latin typeface="+mj-lt"/>
                <a:ea typeface="黑体" pitchFamily="49" charset="-122"/>
              </a:rPr>
              <a:t>[j].key ))  ++j; </a:t>
            </a:r>
            <a:r>
              <a:rPr lang="zh-CN" altLang="en-US" sz="23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  <a:t>　　　　　　　　　　　                    </a:t>
            </a:r>
            <a:endParaRPr lang="en-US" altLang="zh-CN" sz="2300" b="1" kern="0" dirty="0">
              <a:solidFill>
                <a:schemeClr val="bg2"/>
              </a:solidFill>
              <a:latin typeface="+mj-lt"/>
              <a:ea typeface="黑体" pitchFamily="49" charset="-122"/>
            </a:endParaRPr>
          </a:p>
          <a:p>
            <a:pPr marL="342900" indent="-342900">
              <a:spcBef>
                <a:spcPts val="0"/>
              </a:spcBef>
              <a:buClr>
                <a:srgbClr val="010103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3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  <a:t>                          </a:t>
            </a:r>
            <a:r>
              <a:rPr lang="en-US" altLang="zh-CN" sz="23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// j </a:t>
            </a:r>
            <a:r>
              <a:rPr lang="zh-CN" altLang="en-US" sz="23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为关键字较小的孩子记录的下标</a:t>
            </a:r>
            <a:r>
              <a:rPr lang="zh-CN" altLang="en-US" sz="23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  <a:t/>
            </a:r>
            <a:br>
              <a:rPr lang="zh-CN" altLang="en-US" sz="23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</a:br>
            <a:r>
              <a:rPr lang="zh-CN" altLang="en-US" sz="23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  <a:t>	</a:t>
            </a:r>
            <a:r>
              <a:rPr lang="en-US" altLang="zh-CN" sz="2300" b="1" kern="0" dirty="0">
                <a:solidFill>
                  <a:srgbClr val="FF0000"/>
                </a:solidFill>
                <a:latin typeface="+mj-lt"/>
                <a:ea typeface="黑体" pitchFamily="49" charset="-122"/>
              </a:rPr>
              <a:t>if (LT(</a:t>
            </a:r>
            <a:r>
              <a:rPr lang="en-US" altLang="zh-CN" sz="2300" b="1" kern="0" dirty="0" err="1">
                <a:solidFill>
                  <a:srgbClr val="FF0000"/>
                </a:solidFill>
                <a:latin typeface="+mj-lt"/>
                <a:ea typeface="黑体" pitchFamily="49" charset="-122"/>
              </a:rPr>
              <a:t>rc.key</a:t>
            </a:r>
            <a:r>
              <a:rPr lang="en-US" altLang="zh-CN" sz="2300" b="1" kern="0" dirty="0">
                <a:solidFill>
                  <a:srgbClr val="FF0000"/>
                </a:solidFill>
                <a:latin typeface="+mj-lt"/>
                <a:ea typeface="黑体" pitchFamily="49" charset="-122"/>
              </a:rPr>
              <a:t>, </a:t>
            </a:r>
            <a:r>
              <a:rPr lang="en-US" altLang="zh-CN" sz="2300" b="1" kern="0" dirty="0" err="1">
                <a:solidFill>
                  <a:srgbClr val="FF0000"/>
                </a:solidFill>
                <a:latin typeface="+mj-lt"/>
                <a:ea typeface="黑体" pitchFamily="49" charset="-122"/>
              </a:rPr>
              <a:t>H.r</a:t>
            </a:r>
            <a:r>
              <a:rPr lang="en-US" altLang="zh-CN" sz="2300" b="1" kern="0" dirty="0">
                <a:solidFill>
                  <a:srgbClr val="FF0000"/>
                </a:solidFill>
                <a:latin typeface="+mj-lt"/>
                <a:ea typeface="黑体" pitchFamily="49" charset="-122"/>
              </a:rPr>
              <a:t>[j].key )) break; </a:t>
            </a:r>
            <a:r>
              <a:rPr lang="en-US" altLang="zh-CN" sz="23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  <a:t/>
            </a:r>
            <a:br>
              <a:rPr lang="en-US" altLang="zh-CN" sz="23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</a:br>
            <a:r>
              <a:rPr lang="en-US" altLang="zh-CN" sz="23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  <a:t>                              </a:t>
            </a:r>
            <a:r>
              <a:rPr lang="en-US" altLang="zh-CN" sz="23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// </a:t>
            </a:r>
            <a:r>
              <a:rPr lang="zh-CN" altLang="en-US" sz="23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不需要调整，跳出循环</a:t>
            </a:r>
            <a:r>
              <a:rPr lang="zh-CN" altLang="en-US" sz="23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  <a:t/>
            </a:r>
            <a:br>
              <a:rPr lang="zh-CN" altLang="en-US" sz="23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</a:br>
            <a:r>
              <a:rPr lang="zh-CN" altLang="en-US" sz="23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  <a:t>	</a:t>
            </a:r>
            <a:r>
              <a:rPr lang="en-US" altLang="zh-CN" sz="2300" b="1" kern="0" dirty="0" err="1">
                <a:solidFill>
                  <a:srgbClr val="000000"/>
                </a:solidFill>
                <a:latin typeface="+mj-lt"/>
                <a:ea typeface="黑体" pitchFamily="49" charset="-122"/>
              </a:rPr>
              <a:t>H.r</a:t>
            </a:r>
            <a:r>
              <a:rPr lang="en-US" altLang="zh-CN" sz="23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[s] = </a:t>
            </a:r>
            <a:r>
              <a:rPr lang="en-US" altLang="zh-CN" sz="2300" b="1" kern="0" dirty="0" err="1">
                <a:solidFill>
                  <a:srgbClr val="000000"/>
                </a:solidFill>
                <a:latin typeface="+mj-lt"/>
                <a:ea typeface="黑体" pitchFamily="49" charset="-122"/>
              </a:rPr>
              <a:t>H.r</a:t>
            </a:r>
            <a:r>
              <a:rPr lang="en-US" altLang="zh-CN" sz="23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[j]; s = j;   </a:t>
            </a:r>
            <a:r>
              <a:rPr lang="en-US" altLang="zh-CN" sz="23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// </a:t>
            </a:r>
            <a:r>
              <a:rPr lang="zh-CN" altLang="en-US" sz="23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将小关键字记录往上调</a:t>
            </a:r>
            <a:r>
              <a:rPr lang="zh-CN" altLang="en-US" sz="23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  <a:t/>
            </a:r>
            <a:br>
              <a:rPr lang="zh-CN" altLang="en-US" sz="23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</a:br>
            <a:r>
              <a:rPr lang="en-US" altLang="zh-CN" sz="23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}// for</a:t>
            </a:r>
          </a:p>
          <a:p>
            <a:pPr marL="342900" indent="-342900">
              <a:spcBef>
                <a:spcPts val="0"/>
              </a:spcBef>
              <a:buClr>
                <a:srgbClr val="010103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3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	</a:t>
            </a:r>
            <a:r>
              <a:rPr lang="en-US" altLang="zh-CN" sz="2300" b="1" kern="0" dirty="0" err="1">
                <a:solidFill>
                  <a:srgbClr val="000000"/>
                </a:solidFill>
                <a:latin typeface="+mj-lt"/>
                <a:ea typeface="黑体" pitchFamily="49" charset="-122"/>
              </a:rPr>
              <a:t>H.r</a:t>
            </a:r>
            <a:r>
              <a:rPr lang="en-US" altLang="zh-CN" sz="23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[s] = </a:t>
            </a:r>
            <a:r>
              <a:rPr lang="en-US" altLang="zh-CN" sz="2300" b="1" kern="0" dirty="0" err="1">
                <a:solidFill>
                  <a:srgbClr val="000000"/>
                </a:solidFill>
                <a:latin typeface="+mj-lt"/>
                <a:ea typeface="黑体" pitchFamily="49" charset="-122"/>
              </a:rPr>
              <a:t>rc</a:t>
            </a:r>
            <a:r>
              <a:rPr lang="en-US" altLang="zh-CN" sz="23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; </a:t>
            </a:r>
            <a:r>
              <a:rPr lang="zh-CN" altLang="en-US" sz="23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  <a:t>　　　　　　　    </a:t>
            </a:r>
            <a:r>
              <a:rPr lang="en-US" altLang="zh-CN" sz="23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// </a:t>
            </a:r>
            <a:r>
              <a:rPr lang="zh-CN" altLang="en-US" sz="23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回移筛选下来的记录</a:t>
            </a:r>
          </a:p>
          <a:p>
            <a:pPr marL="342900" indent="-342900">
              <a:spcBef>
                <a:spcPts val="0"/>
              </a:spcBef>
              <a:buClr>
                <a:srgbClr val="010103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300" b="1" kern="0" dirty="0">
                <a:solidFill>
                  <a:schemeClr val="tx1"/>
                </a:solidFill>
                <a:latin typeface="+mj-lt"/>
                <a:ea typeface="黑体" pitchFamily="49" charset="-122"/>
              </a:rPr>
              <a:t>}</a:t>
            </a:r>
            <a:r>
              <a:rPr lang="en-US" altLang="zh-CN" sz="23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  <a:t> </a:t>
            </a:r>
            <a:r>
              <a:rPr lang="en-US" altLang="zh-CN" sz="23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// </a:t>
            </a:r>
            <a:r>
              <a:rPr lang="en-US" altLang="zh-CN" sz="2300" b="1" kern="0" dirty="0" err="1">
                <a:solidFill>
                  <a:srgbClr val="000000"/>
                </a:solidFill>
                <a:latin typeface="+mj-lt"/>
                <a:ea typeface="黑体" pitchFamily="49" charset="-122"/>
              </a:rPr>
              <a:t>HeapAdjust</a:t>
            </a:r>
            <a:endParaRPr lang="en-US" altLang="zh-CN" sz="2300" b="1" kern="0" dirty="0">
              <a:solidFill>
                <a:srgbClr val="000000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xmlns="" id="{2F703D52-78C0-42B7-89F7-1283A3654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28600"/>
            <a:ext cx="2895600" cy="1143000"/>
          </a:xfrm>
          <a:prstGeom prst="ellipse">
            <a:avLst/>
          </a:prstGeom>
          <a:solidFill>
            <a:srgbClr val="FFFFC7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2" dist="101600" dir="10800000">
              <a:schemeClr val="bg2"/>
            </a:prstShdw>
          </a:effectLst>
        </p:spPr>
        <p:txBody>
          <a:bodyPr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000" b="1">
                <a:latin typeface="Tahoma" panose="020B0604030504040204" pitchFamily="34" charset="0"/>
                <a:ea typeface="黑体" panose="02010609060101010101" pitchFamily="49" charset="-122"/>
              </a:rPr>
              <a:t>若改为</a:t>
            </a:r>
            <a:r>
              <a:rPr lang="zh-CN" altLang="en-US" sz="2000" b="1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大顶堆</a:t>
            </a:r>
            <a:r>
              <a:rPr lang="zh-CN" altLang="en-US" sz="2000" b="1">
                <a:latin typeface="Tahoma" panose="020B0604030504040204" pitchFamily="34" charset="0"/>
                <a:ea typeface="黑体" panose="02010609060101010101" pitchFamily="49" charset="-122"/>
              </a:rPr>
              <a:t>，该如何修改语句？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9F635DE2-352B-4D18-BFA0-524C22EF6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5" y="3265488"/>
            <a:ext cx="5610225" cy="381000"/>
          </a:xfrm>
          <a:prstGeom prst="rect">
            <a:avLst/>
          </a:prstGeom>
          <a:solidFill>
            <a:srgbClr val="FFFFC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+mj-lt"/>
                <a:ea typeface="黑体" pitchFamily="49" charset="-122"/>
              </a:rPr>
              <a:t> (j&lt;m &amp;&amp; LT(</a:t>
            </a:r>
            <a:r>
              <a:rPr lang="en-US" altLang="zh-CN" sz="2000" b="1" dirty="0" err="1">
                <a:latin typeface="+mj-lt"/>
                <a:ea typeface="黑体" pitchFamily="49" charset="-122"/>
              </a:rPr>
              <a:t>H.r</a:t>
            </a:r>
            <a:r>
              <a:rPr lang="en-US" altLang="zh-CN" sz="2000" b="1" dirty="0">
                <a:latin typeface="+mj-lt"/>
                <a:ea typeface="黑体" pitchFamily="49" charset="-122"/>
              </a:rPr>
              <a:t>[j].</a:t>
            </a:r>
            <a:r>
              <a:rPr lang="en-US" altLang="zh-CN" sz="2000" b="1" dirty="0" err="1">
                <a:latin typeface="+mj-lt"/>
                <a:ea typeface="黑体" pitchFamily="49" charset="-122"/>
              </a:rPr>
              <a:t>key,H.r</a:t>
            </a:r>
            <a:r>
              <a:rPr lang="en-US" altLang="zh-CN" sz="2000" b="1" dirty="0">
                <a:latin typeface="+mj-lt"/>
                <a:ea typeface="黑体" pitchFamily="49" charset="-122"/>
              </a:rPr>
              <a:t>[j</a:t>
            </a:r>
            <a:r>
              <a:rPr lang="en-US" altLang="zh-CN" sz="2000" b="1" dirty="0">
                <a:latin typeface="+mj-lt"/>
              </a:rPr>
              <a:t>+1</a:t>
            </a:r>
            <a:r>
              <a:rPr lang="en-US" altLang="zh-CN" sz="2000" b="1" dirty="0">
                <a:latin typeface="+mj-lt"/>
                <a:ea typeface="黑体" pitchFamily="49" charset="-122"/>
              </a:rPr>
              <a:t>].key))  ++j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FF879CDE-1F57-456F-A85D-6BFCDAC3E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030663"/>
            <a:ext cx="3995738" cy="381000"/>
          </a:xfrm>
          <a:prstGeom prst="rect">
            <a:avLst/>
          </a:prstGeom>
          <a:solidFill>
            <a:srgbClr val="FFFFC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+mj-lt"/>
                <a:ea typeface="黑体" pitchFamily="49" charset="-122"/>
              </a:rPr>
              <a:t>!LT(</a:t>
            </a:r>
            <a:r>
              <a:rPr lang="en-US" altLang="zh-CN" sz="2000" b="1" dirty="0" err="1">
                <a:latin typeface="+mj-lt"/>
                <a:ea typeface="黑体" pitchFamily="49" charset="-122"/>
              </a:rPr>
              <a:t>rc.key</a:t>
            </a:r>
            <a:r>
              <a:rPr lang="en-US" altLang="zh-CN" sz="2000" b="1" dirty="0">
                <a:latin typeface="+mj-lt"/>
                <a:ea typeface="黑体" pitchFamily="49" charset="-122"/>
              </a:rPr>
              <a:t>, </a:t>
            </a:r>
            <a:r>
              <a:rPr lang="en-US" altLang="zh-CN" sz="2000" b="1" dirty="0" err="1">
                <a:latin typeface="+mj-lt"/>
                <a:ea typeface="黑体" pitchFamily="49" charset="-122"/>
              </a:rPr>
              <a:t>H.r</a:t>
            </a:r>
            <a:r>
              <a:rPr lang="en-US" altLang="zh-CN" sz="2000" b="1" dirty="0">
                <a:latin typeface="+mj-lt"/>
                <a:ea typeface="黑体" pitchFamily="49" charset="-122"/>
              </a:rPr>
              <a:t>[j].key )  break</a:t>
            </a: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xmlns="" id="{94C78F87-7BF2-4FA5-A3C3-18CB579D3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7738" y="4495800"/>
            <a:ext cx="2644775" cy="1066800"/>
          </a:xfrm>
          <a:prstGeom prst="ellipse">
            <a:avLst/>
          </a:prstGeom>
          <a:solidFill>
            <a:srgbClr val="FFFFC7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2" dist="101600" dir="10800000">
              <a:schemeClr val="bg2"/>
            </a:prstShdw>
          </a:effectLst>
        </p:spPr>
        <p:txBody>
          <a:bodyPr anchor="ctr"/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zh-CN" altLang="en-US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黑体" pitchFamily="49" charset="-122"/>
              </a:rPr>
              <a:t>即算法 </a:t>
            </a:r>
            <a:r>
              <a:rPr lang="en-US" altLang="zh-CN"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黑体" pitchFamily="49" charset="-122"/>
              </a:rPr>
              <a:t>10.10</a:t>
            </a:r>
            <a:r>
              <a:rPr lang="en-US" altLang="zh-CN" sz="200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endParaRPr lang="en-US" altLang="zh-CN" sz="2000" b="1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10" name="Picture 51" descr="navigate-up256">
            <a:hlinkClick r:id="rId3" action="ppaction://hlinksldjump"/>
            <a:extLst>
              <a:ext uri="{FF2B5EF4-FFF2-40B4-BE49-F238E27FC236}">
                <a16:creationId xmlns:a16="http://schemas.microsoft.com/office/drawing/2014/main" xmlns="" id="{7CA8F9AF-C036-4BEB-8448-E0FB51374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809038" y="6523038"/>
            <a:ext cx="3349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nimBg="1" autoUpdateAnimBg="0"/>
      <p:bldP spid="6" grpId="0" animBg="1" autoUpdateAnimBg="0"/>
      <p:bldP spid="7" grpId="0" animBg="1" autoUpdateAnimBg="0"/>
      <p:bldP spid="8" grpId="0" build="p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xmlns="" id="{7847CE34-5B74-4444-84B3-4E3C17BD3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堆排序                                                                  堆排序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16CF0793-CE82-4DB1-8B68-AA95C863161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69888" y="1000125"/>
            <a:ext cx="8534400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5000"/>
              </a:lnSpc>
              <a:spcBef>
                <a:spcPct val="20000"/>
              </a:spcBef>
              <a:buClr>
                <a:srgbClr val="010103"/>
              </a:buClr>
              <a:defRPr/>
            </a:pPr>
            <a:r>
              <a:rPr lang="zh-CN" altLang="en-US" sz="2800" b="1" kern="0" dirty="0">
                <a:latin typeface="楷体_GB2312" pitchFamily="49" charset="-122"/>
              </a:rPr>
              <a:t>第一个问题（如何建初始堆）解决方法？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xmlns="" id="{EA5C3DC4-47E9-4525-B366-6CF14875201C}"/>
              </a:ext>
            </a:extLst>
          </p:cNvPr>
          <p:cNvGrpSpPr>
            <a:grpSpLocks/>
          </p:cNvGrpSpPr>
          <p:nvPr/>
        </p:nvGrpSpPr>
        <p:grpSpPr bwMode="auto">
          <a:xfrm>
            <a:off x="796925" y="2559050"/>
            <a:ext cx="2162175" cy="1897063"/>
            <a:chOff x="502" y="851"/>
            <a:chExt cx="1362" cy="1195"/>
          </a:xfrm>
        </p:grpSpPr>
        <p:sp>
          <p:nvSpPr>
            <p:cNvPr id="73769" name="Oval 5">
              <a:extLst>
                <a:ext uri="{FF2B5EF4-FFF2-40B4-BE49-F238E27FC236}">
                  <a16:creationId xmlns:a16="http://schemas.microsoft.com/office/drawing/2014/main" xmlns="" id="{F2D7B02B-DBF4-40DE-8EF2-AC1473C95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" y="851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49</a:t>
              </a:r>
            </a:p>
          </p:txBody>
        </p:sp>
        <p:sp>
          <p:nvSpPr>
            <p:cNvPr id="73770" name="Oval 6">
              <a:extLst>
                <a:ext uri="{FF2B5EF4-FFF2-40B4-BE49-F238E27FC236}">
                  <a16:creationId xmlns:a16="http://schemas.microsoft.com/office/drawing/2014/main" xmlns="" id="{7B2BD48F-2370-4011-92BF-A3F5BCC25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1180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65</a:t>
              </a:r>
            </a:p>
          </p:txBody>
        </p:sp>
        <p:sp>
          <p:nvSpPr>
            <p:cNvPr id="73771" name="Oval 7">
              <a:extLst>
                <a:ext uri="{FF2B5EF4-FFF2-40B4-BE49-F238E27FC236}">
                  <a16:creationId xmlns:a16="http://schemas.microsoft.com/office/drawing/2014/main" xmlns="" id="{D5F3116E-ADB3-4B86-9683-57C159709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" y="1176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38</a:t>
              </a:r>
            </a:p>
          </p:txBody>
        </p:sp>
        <p:sp>
          <p:nvSpPr>
            <p:cNvPr id="73772" name="Oval 8">
              <a:extLst>
                <a:ext uri="{FF2B5EF4-FFF2-40B4-BE49-F238E27FC236}">
                  <a16:creationId xmlns:a16="http://schemas.microsoft.com/office/drawing/2014/main" xmlns="" id="{3F267C54-A065-4A20-8166-853785E33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2" y="1516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27</a:t>
              </a:r>
            </a:p>
          </p:txBody>
        </p:sp>
        <p:sp>
          <p:nvSpPr>
            <p:cNvPr id="73773" name="Oval 9">
              <a:extLst>
                <a:ext uri="{FF2B5EF4-FFF2-40B4-BE49-F238E27FC236}">
                  <a16:creationId xmlns:a16="http://schemas.microsoft.com/office/drawing/2014/main" xmlns="" id="{115A9BF4-EAAB-452B-BD08-D92C60368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" y="1516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73774" name="Oval 10">
              <a:extLst>
                <a:ext uri="{FF2B5EF4-FFF2-40B4-BE49-F238E27FC236}">
                  <a16:creationId xmlns:a16="http://schemas.microsoft.com/office/drawing/2014/main" xmlns="" id="{7322A138-F3FE-4B85-9ADA-CA9DFD199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" y="1516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76</a:t>
              </a:r>
            </a:p>
          </p:txBody>
        </p:sp>
        <p:sp>
          <p:nvSpPr>
            <p:cNvPr id="73775" name="Oval 11">
              <a:extLst>
                <a:ext uri="{FF2B5EF4-FFF2-40B4-BE49-F238E27FC236}">
                  <a16:creationId xmlns:a16="http://schemas.microsoft.com/office/drawing/2014/main" xmlns="" id="{0AC32B61-3131-4711-8630-E1588DCD2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" y="1516"/>
              <a:ext cx="212" cy="200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 dirty="0">
                  <a:solidFill>
                    <a:srgbClr val="FF0000"/>
                  </a:solidFill>
                  <a:latin typeface="+mj-lt"/>
                  <a:ea typeface="黑体" panose="02010609060101010101" pitchFamily="49" charset="-122"/>
                </a:rPr>
                <a:t>97</a:t>
              </a:r>
            </a:p>
          </p:txBody>
        </p:sp>
        <p:sp>
          <p:nvSpPr>
            <p:cNvPr id="73776" name="Oval 12">
              <a:extLst>
                <a:ext uri="{FF2B5EF4-FFF2-40B4-BE49-F238E27FC236}">
                  <a16:creationId xmlns:a16="http://schemas.microsoft.com/office/drawing/2014/main" xmlns="" id="{DCC0FA48-1969-4573-BA25-C3DDAA3FD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" y="1846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50</a:t>
              </a:r>
            </a:p>
          </p:txBody>
        </p:sp>
        <p:sp>
          <p:nvSpPr>
            <p:cNvPr id="73777" name="Line 13">
              <a:extLst>
                <a:ext uri="{FF2B5EF4-FFF2-40B4-BE49-F238E27FC236}">
                  <a16:creationId xmlns:a16="http://schemas.microsoft.com/office/drawing/2014/main" xmlns="" id="{E75853A6-9319-4C58-86CD-525F075201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7" y="1022"/>
              <a:ext cx="178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3778" name="Line 14">
              <a:extLst>
                <a:ext uri="{FF2B5EF4-FFF2-40B4-BE49-F238E27FC236}">
                  <a16:creationId xmlns:a16="http://schemas.microsoft.com/office/drawing/2014/main" xmlns="" id="{8D299603-B61D-406D-9D1F-A702D9E9C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3" y="1366"/>
              <a:ext cx="122" cy="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3779" name="Line 15">
              <a:extLst>
                <a:ext uri="{FF2B5EF4-FFF2-40B4-BE49-F238E27FC236}">
                  <a16:creationId xmlns:a16="http://schemas.microsoft.com/office/drawing/2014/main" xmlns="" id="{B2BD0247-236F-4427-B15E-BA1EB7E009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3" y="1699"/>
              <a:ext cx="111" cy="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3780" name="Line 16">
              <a:extLst>
                <a:ext uri="{FF2B5EF4-FFF2-40B4-BE49-F238E27FC236}">
                  <a16:creationId xmlns:a16="http://schemas.microsoft.com/office/drawing/2014/main" xmlns="" id="{0B86D10B-7729-414E-963C-A3946314C4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9" y="1011"/>
              <a:ext cx="21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3781" name="Line 17">
              <a:extLst>
                <a:ext uri="{FF2B5EF4-FFF2-40B4-BE49-F238E27FC236}">
                  <a16:creationId xmlns:a16="http://schemas.microsoft.com/office/drawing/2014/main" xmlns="" id="{BE54BC36-52C6-4669-B7D0-0692C1D6C4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7" y="1377"/>
              <a:ext cx="111" cy="1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3782" name="Line 18">
              <a:extLst>
                <a:ext uri="{FF2B5EF4-FFF2-40B4-BE49-F238E27FC236}">
                  <a16:creationId xmlns:a16="http://schemas.microsoft.com/office/drawing/2014/main" xmlns="" id="{B2F8FDE8-BC5E-4C87-B4E9-B584CD8526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2" y="1355"/>
              <a:ext cx="89" cy="1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3783" name="Line 19">
              <a:extLst>
                <a:ext uri="{FF2B5EF4-FFF2-40B4-BE49-F238E27FC236}">
                  <a16:creationId xmlns:a16="http://schemas.microsoft.com/office/drawing/2014/main" xmlns="" id="{31B18EBA-9BAA-47A2-9C9C-18227E4707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7" y="1388"/>
              <a:ext cx="145" cy="1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</p:grpSp>
      <p:sp>
        <p:nvSpPr>
          <p:cNvPr id="20" name="Freeform 20">
            <a:extLst>
              <a:ext uri="{FF2B5EF4-FFF2-40B4-BE49-F238E27FC236}">
                <a16:creationId xmlns:a16="http://schemas.microsoft.com/office/drawing/2014/main" xmlns="" id="{02B3A7E3-0261-4E85-BF93-60C3AA6C311D}"/>
              </a:ext>
            </a:extLst>
          </p:cNvPr>
          <p:cNvSpPr>
            <a:spLocks/>
          </p:cNvSpPr>
          <p:nvPr/>
        </p:nvSpPr>
        <p:spPr bwMode="auto">
          <a:xfrm>
            <a:off x="781050" y="3730625"/>
            <a:ext cx="295275" cy="528638"/>
          </a:xfrm>
          <a:custGeom>
            <a:avLst/>
            <a:gdLst>
              <a:gd name="T0" fmla="*/ 2147483647 w 186"/>
              <a:gd name="T1" fmla="*/ 0 h 333"/>
              <a:gd name="T2" fmla="*/ 2147483647 w 186"/>
              <a:gd name="T3" fmla="*/ 2147483647 h 333"/>
              <a:gd name="T4" fmla="*/ 2147483647 w 186"/>
              <a:gd name="T5" fmla="*/ 2147483647 h 333"/>
              <a:gd name="T6" fmla="*/ 0 60000 65536"/>
              <a:gd name="T7" fmla="*/ 0 60000 65536"/>
              <a:gd name="T8" fmla="*/ 0 60000 65536"/>
              <a:gd name="T9" fmla="*/ 0 w 186"/>
              <a:gd name="T10" fmla="*/ 0 h 333"/>
              <a:gd name="T11" fmla="*/ 186 w 186"/>
              <a:gd name="T12" fmla="*/ 333 h 3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" h="333">
                <a:moveTo>
                  <a:pt x="186" y="0"/>
                </a:moveTo>
                <a:cubicBezTo>
                  <a:pt x="123" y="27"/>
                  <a:pt x="60" y="55"/>
                  <a:pt x="30" y="111"/>
                </a:cubicBezTo>
                <a:cubicBezTo>
                  <a:pt x="0" y="167"/>
                  <a:pt x="4" y="250"/>
                  <a:pt x="8" y="333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xmlns="" id="{D6FAD163-DCD6-4E61-AAEF-C20CA3DE9230}"/>
              </a:ext>
            </a:extLst>
          </p:cNvPr>
          <p:cNvGrpSpPr>
            <a:grpSpLocks/>
          </p:cNvGrpSpPr>
          <p:nvPr/>
        </p:nvGrpSpPr>
        <p:grpSpPr bwMode="auto">
          <a:xfrm>
            <a:off x="3419475" y="2517775"/>
            <a:ext cx="2162175" cy="1897063"/>
            <a:chOff x="2154" y="825"/>
            <a:chExt cx="1362" cy="1195"/>
          </a:xfrm>
        </p:grpSpPr>
        <p:sp>
          <p:nvSpPr>
            <p:cNvPr id="73754" name="Oval 22">
              <a:extLst>
                <a:ext uri="{FF2B5EF4-FFF2-40B4-BE49-F238E27FC236}">
                  <a16:creationId xmlns:a16="http://schemas.microsoft.com/office/drawing/2014/main" xmlns="" id="{9A14D834-52A4-422B-AD53-7E502545A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" y="825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49</a:t>
              </a:r>
            </a:p>
          </p:txBody>
        </p:sp>
        <p:sp>
          <p:nvSpPr>
            <p:cNvPr id="73755" name="Oval 23">
              <a:extLst>
                <a:ext uri="{FF2B5EF4-FFF2-40B4-BE49-F238E27FC236}">
                  <a16:creationId xmlns:a16="http://schemas.microsoft.com/office/drawing/2014/main" xmlns="" id="{D8EF8832-B6B5-4457-9FB3-AAAC12A13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9" y="1154"/>
              <a:ext cx="212" cy="200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 dirty="0">
                  <a:solidFill>
                    <a:srgbClr val="FF0000"/>
                  </a:solidFill>
                  <a:latin typeface="+mj-lt"/>
                  <a:ea typeface="黑体" panose="02010609060101010101" pitchFamily="49" charset="-122"/>
                </a:rPr>
                <a:t>65</a:t>
              </a:r>
            </a:p>
          </p:txBody>
        </p:sp>
        <p:sp>
          <p:nvSpPr>
            <p:cNvPr id="73756" name="Oval 24">
              <a:extLst>
                <a:ext uri="{FF2B5EF4-FFF2-40B4-BE49-F238E27FC236}">
                  <a16:creationId xmlns:a16="http://schemas.microsoft.com/office/drawing/2014/main" xmlns="" id="{DD805E8D-F401-4E77-9643-884A90AFD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1150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38</a:t>
              </a:r>
            </a:p>
          </p:txBody>
        </p:sp>
        <p:sp>
          <p:nvSpPr>
            <p:cNvPr id="73757" name="Oval 25">
              <a:extLst>
                <a:ext uri="{FF2B5EF4-FFF2-40B4-BE49-F238E27FC236}">
                  <a16:creationId xmlns:a16="http://schemas.microsoft.com/office/drawing/2014/main" xmlns="" id="{E402207E-A5C6-4E26-8FF0-8827FA586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4" y="1490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27</a:t>
              </a:r>
            </a:p>
          </p:txBody>
        </p:sp>
        <p:sp>
          <p:nvSpPr>
            <p:cNvPr id="73758" name="Oval 26">
              <a:extLst>
                <a:ext uri="{FF2B5EF4-FFF2-40B4-BE49-F238E27FC236}">
                  <a16:creationId xmlns:a16="http://schemas.microsoft.com/office/drawing/2014/main" xmlns="" id="{E6200654-D48B-4B07-B44F-673C31FC5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8" y="1490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73759" name="Oval 27">
              <a:extLst>
                <a:ext uri="{FF2B5EF4-FFF2-40B4-BE49-F238E27FC236}">
                  <a16:creationId xmlns:a16="http://schemas.microsoft.com/office/drawing/2014/main" xmlns="" id="{F72A97E0-83C3-44F1-A120-982468A3D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1490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76</a:t>
              </a:r>
            </a:p>
          </p:txBody>
        </p:sp>
        <p:sp>
          <p:nvSpPr>
            <p:cNvPr id="73760" name="Oval 28">
              <a:extLst>
                <a:ext uri="{FF2B5EF4-FFF2-40B4-BE49-F238E27FC236}">
                  <a16:creationId xmlns:a16="http://schemas.microsoft.com/office/drawing/2014/main" xmlns="" id="{02AE8252-CE91-478F-9CD8-B796EA6E6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1490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50</a:t>
              </a:r>
            </a:p>
          </p:txBody>
        </p:sp>
        <p:sp>
          <p:nvSpPr>
            <p:cNvPr id="73761" name="Oval 29">
              <a:extLst>
                <a:ext uri="{FF2B5EF4-FFF2-40B4-BE49-F238E27FC236}">
                  <a16:creationId xmlns:a16="http://schemas.microsoft.com/office/drawing/2014/main" xmlns="" id="{BC283BD6-83E3-48FE-A03B-DE7BF0587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820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97</a:t>
              </a:r>
            </a:p>
          </p:txBody>
        </p:sp>
        <p:sp>
          <p:nvSpPr>
            <p:cNvPr id="73762" name="Line 30">
              <a:extLst>
                <a:ext uri="{FF2B5EF4-FFF2-40B4-BE49-F238E27FC236}">
                  <a16:creationId xmlns:a16="http://schemas.microsoft.com/office/drawing/2014/main" xmlns="" id="{9799CC7F-B4E7-48BD-8EA2-380BABAA07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19" y="996"/>
              <a:ext cx="178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3763" name="Line 31">
              <a:extLst>
                <a:ext uri="{FF2B5EF4-FFF2-40B4-BE49-F238E27FC236}">
                  <a16:creationId xmlns:a16="http://schemas.microsoft.com/office/drawing/2014/main" xmlns="" id="{7D061D6A-177D-4EBB-9E1A-CF7CAA14B5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5" y="1340"/>
              <a:ext cx="122" cy="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3764" name="Line 32">
              <a:extLst>
                <a:ext uri="{FF2B5EF4-FFF2-40B4-BE49-F238E27FC236}">
                  <a16:creationId xmlns:a16="http://schemas.microsoft.com/office/drawing/2014/main" xmlns="" id="{8712721C-158C-424A-8C48-C8195371D0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5" y="1673"/>
              <a:ext cx="111" cy="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3765" name="Line 33">
              <a:extLst>
                <a:ext uri="{FF2B5EF4-FFF2-40B4-BE49-F238E27FC236}">
                  <a16:creationId xmlns:a16="http://schemas.microsoft.com/office/drawing/2014/main" xmlns="" id="{95FCF86B-5398-4CE4-8934-5B5F418B0E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1" y="985"/>
              <a:ext cx="21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3766" name="Line 34">
              <a:extLst>
                <a:ext uri="{FF2B5EF4-FFF2-40B4-BE49-F238E27FC236}">
                  <a16:creationId xmlns:a16="http://schemas.microsoft.com/office/drawing/2014/main" xmlns="" id="{9D2A60F6-9F6D-43BE-BE0F-9B20010BB5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9" y="1351"/>
              <a:ext cx="111" cy="1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3767" name="Line 35">
              <a:extLst>
                <a:ext uri="{FF2B5EF4-FFF2-40B4-BE49-F238E27FC236}">
                  <a16:creationId xmlns:a16="http://schemas.microsoft.com/office/drawing/2014/main" xmlns="" id="{2D04008B-5AE8-4077-80FD-B52B04979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4" y="1329"/>
              <a:ext cx="89" cy="1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3768" name="Line 36">
              <a:extLst>
                <a:ext uri="{FF2B5EF4-FFF2-40B4-BE49-F238E27FC236}">
                  <a16:creationId xmlns:a16="http://schemas.microsoft.com/office/drawing/2014/main" xmlns="" id="{30BCD4A2-ED9F-4A15-90DF-A255791CD4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19" y="1362"/>
              <a:ext cx="145" cy="1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</p:grpSp>
      <p:sp>
        <p:nvSpPr>
          <p:cNvPr id="37" name="Freeform 37">
            <a:extLst>
              <a:ext uri="{FF2B5EF4-FFF2-40B4-BE49-F238E27FC236}">
                <a16:creationId xmlns:a16="http://schemas.microsoft.com/office/drawing/2014/main" xmlns="" id="{BA001505-1668-4E40-B2B1-8AA4A5C20608}"/>
              </a:ext>
            </a:extLst>
          </p:cNvPr>
          <p:cNvSpPr>
            <a:spLocks/>
          </p:cNvSpPr>
          <p:nvPr/>
        </p:nvSpPr>
        <p:spPr bwMode="auto">
          <a:xfrm>
            <a:off x="4745038" y="3165475"/>
            <a:ext cx="300037" cy="530225"/>
          </a:xfrm>
          <a:custGeom>
            <a:avLst/>
            <a:gdLst>
              <a:gd name="T0" fmla="*/ 2147483647 w 189"/>
              <a:gd name="T1" fmla="*/ 0 h 334"/>
              <a:gd name="T2" fmla="*/ 2147483647 w 189"/>
              <a:gd name="T3" fmla="*/ 2147483647 h 334"/>
              <a:gd name="T4" fmla="*/ 0 w 189"/>
              <a:gd name="T5" fmla="*/ 2147483647 h 334"/>
              <a:gd name="T6" fmla="*/ 0 60000 65536"/>
              <a:gd name="T7" fmla="*/ 0 60000 65536"/>
              <a:gd name="T8" fmla="*/ 0 60000 65536"/>
              <a:gd name="T9" fmla="*/ 0 w 189"/>
              <a:gd name="T10" fmla="*/ 0 h 334"/>
              <a:gd name="T11" fmla="*/ 189 w 189"/>
              <a:gd name="T12" fmla="*/ 334 h 3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" h="334">
                <a:moveTo>
                  <a:pt x="189" y="0"/>
                </a:moveTo>
                <a:cubicBezTo>
                  <a:pt x="138" y="16"/>
                  <a:pt x="87" y="33"/>
                  <a:pt x="56" y="89"/>
                </a:cubicBezTo>
                <a:cubicBezTo>
                  <a:pt x="25" y="145"/>
                  <a:pt x="12" y="239"/>
                  <a:pt x="0" y="334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+mj-lt"/>
            </a:endParaRPr>
          </a:p>
        </p:txBody>
      </p:sp>
      <p:grpSp>
        <p:nvGrpSpPr>
          <p:cNvPr id="5" name="Group 38">
            <a:extLst>
              <a:ext uri="{FF2B5EF4-FFF2-40B4-BE49-F238E27FC236}">
                <a16:creationId xmlns:a16="http://schemas.microsoft.com/office/drawing/2014/main" xmlns="" id="{2A803176-EB39-4103-BC50-B180DBA437CA}"/>
              </a:ext>
            </a:extLst>
          </p:cNvPr>
          <p:cNvGrpSpPr>
            <a:grpSpLocks/>
          </p:cNvGrpSpPr>
          <p:nvPr/>
        </p:nvGrpSpPr>
        <p:grpSpPr bwMode="auto">
          <a:xfrm>
            <a:off x="6165850" y="2476500"/>
            <a:ext cx="2162175" cy="1897063"/>
            <a:chOff x="3884" y="799"/>
            <a:chExt cx="1362" cy="1195"/>
          </a:xfrm>
        </p:grpSpPr>
        <p:sp>
          <p:nvSpPr>
            <p:cNvPr id="73739" name="Oval 39">
              <a:extLst>
                <a:ext uri="{FF2B5EF4-FFF2-40B4-BE49-F238E27FC236}">
                  <a16:creationId xmlns:a16="http://schemas.microsoft.com/office/drawing/2014/main" xmlns="" id="{8FF12FE4-D299-445C-9591-04A889305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1" y="799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49</a:t>
              </a:r>
            </a:p>
          </p:txBody>
        </p:sp>
        <p:sp>
          <p:nvSpPr>
            <p:cNvPr id="73740" name="Oval 40">
              <a:extLst>
                <a:ext uri="{FF2B5EF4-FFF2-40B4-BE49-F238E27FC236}">
                  <a16:creationId xmlns:a16="http://schemas.microsoft.com/office/drawing/2014/main" xmlns="" id="{84254FA6-9A08-4363-91AF-9766BCCFB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1128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73741" name="Oval 41">
              <a:extLst>
                <a:ext uri="{FF2B5EF4-FFF2-40B4-BE49-F238E27FC236}">
                  <a16:creationId xmlns:a16="http://schemas.microsoft.com/office/drawing/2014/main" xmlns="" id="{0971EBA3-D918-4AF7-9982-BA3DAF0D9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9" y="1124"/>
              <a:ext cx="212" cy="200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 dirty="0">
                  <a:solidFill>
                    <a:srgbClr val="FF0000"/>
                  </a:solidFill>
                  <a:latin typeface="+mj-lt"/>
                  <a:ea typeface="黑体" panose="02010609060101010101" pitchFamily="49" charset="-122"/>
                </a:rPr>
                <a:t>38</a:t>
              </a:r>
            </a:p>
          </p:txBody>
        </p:sp>
        <p:sp>
          <p:nvSpPr>
            <p:cNvPr id="73742" name="Oval 42">
              <a:extLst>
                <a:ext uri="{FF2B5EF4-FFF2-40B4-BE49-F238E27FC236}">
                  <a16:creationId xmlns:a16="http://schemas.microsoft.com/office/drawing/2014/main" xmlns="" id="{9D596E68-78C7-4C83-8756-C7D32759D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4" y="1464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27</a:t>
              </a:r>
            </a:p>
          </p:txBody>
        </p:sp>
        <p:sp>
          <p:nvSpPr>
            <p:cNvPr id="73743" name="Oval 43">
              <a:extLst>
                <a:ext uri="{FF2B5EF4-FFF2-40B4-BE49-F238E27FC236}">
                  <a16:creationId xmlns:a16="http://schemas.microsoft.com/office/drawing/2014/main" xmlns="" id="{BB9FFEB2-0AF2-47C0-9D2A-9F53A79E8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8" y="1464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65</a:t>
              </a:r>
            </a:p>
          </p:txBody>
        </p:sp>
        <p:sp>
          <p:nvSpPr>
            <p:cNvPr id="73744" name="Oval 44">
              <a:extLst>
                <a:ext uri="{FF2B5EF4-FFF2-40B4-BE49-F238E27FC236}">
                  <a16:creationId xmlns:a16="http://schemas.microsoft.com/office/drawing/2014/main" xmlns="" id="{6677FDEC-086B-4197-824E-DC2341C92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1464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76</a:t>
              </a:r>
            </a:p>
          </p:txBody>
        </p:sp>
        <p:sp>
          <p:nvSpPr>
            <p:cNvPr id="73745" name="Oval 45">
              <a:extLst>
                <a:ext uri="{FF2B5EF4-FFF2-40B4-BE49-F238E27FC236}">
                  <a16:creationId xmlns:a16="http://schemas.microsoft.com/office/drawing/2014/main" xmlns="" id="{29C809E0-4F5A-448D-A458-2CD1D49A8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1464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50</a:t>
              </a:r>
            </a:p>
          </p:txBody>
        </p:sp>
        <p:sp>
          <p:nvSpPr>
            <p:cNvPr id="73746" name="Oval 46">
              <a:extLst>
                <a:ext uri="{FF2B5EF4-FFF2-40B4-BE49-F238E27FC236}">
                  <a16:creationId xmlns:a16="http://schemas.microsoft.com/office/drawing/2014/main" xmlns="" id="{F3574B19-87EF-45F2-9D7C-838453D16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" y="1794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+mj-lt"/>
                  <a:ea typeface="黑体" panose="02010609060101010101" pitchFamily="49" charset="-122"/>
                </a:rPr>
                <a:t>97</a:t>
              </a:r>
            </a:p>
          </p:txBody>
        </p:sp>
        <p:sp>
          <p:nvSpPr>
            <p:cNvPr id="73747" name="Line 47">
              <a:extLst>
                <a:ext uri="{FF2B5EF4-FFF2-40B4-BE49-F238E27FC236}">
                  <a16:creationId xmlns:a16="http://schemas.microsoft.com/office/drawing/2014/main" xmlns="" id="{1C33B6E2-F780-4111-963E-5E5ADEF1C8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49" y="970"/>
              <a:ext cx="178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3748" name="Line 48">
              <a:extLst>
                <a:ext uri="{FF2B5EF4-FFF2-40B4-BE49-F238E27FC236}">
                  <a16:creationId xmlns:a16="http://schemas.microsoft.com/office/drawing/2014/main" xmlns="" id="{D843D4BB-E2E2-4455-B11B-89A3C58BE2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5" y="1314"/>
              <a:ext cx="122" cy="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3749" name="Line 49">
              <a:extLst>
                <a:ext uri="{FF2B5EF4-FFF2-40B4-BE49-F238E27FC236}">
                  <a16:creationId xmlns:a16="http://schemas.microsoft.com/office/drawing/2014/main" xmlns="" id="{2FB5CFB8-C7DC-4036-83B8-C98874FAC9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05" y="1647"/>
              <a:ext cx="111" cy="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3750" name="Line 50">
              <a:extLst>
                <a:ext uri="{FF2B5EF4-FFF2-40B4-BE49-F238E27FC236}">
                  <a16:creationId xmlns:a16="http://schemas.microsoft.com/office/drawing/2014/main" xmlns="" id="{C8AC91AB-ACC5-4115-8895-D61896061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959"/>
              <a:ext cx="21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3751" name="Line 51">
              <a:extLst>
                <a:ext uri="{FF2B5EF4-FFF2-40B4-BE49-F238E27FC236}">
                  <a16:creationId xmlns:a16="http://schemas.microsoft.com/office/drawing/2014/main" xmlns="" id="{18469DC6-7A97-479B-ACCD-AB5D1F839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9" y="1325"/>
              <a:ext cx="111" cy="1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3752" name="Line 52">
              <a:extLst>
                <a:ext uri="{FF2B5EF4-FFF2-40B4-BE49-F238E27FC236}">
                  <a16:creationId xmlns:a16="http://schemas.microsoft.com/office/drawing/2014/main" xmlns="" id="{C46500C0-24F1-4A3D-9B09-B8FF424CE2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4" y="1303"/>
              <a:ext cx="89" cy="1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  <p:sp>
          <p:nvSpPr>
            <p:cNvPr id="73753" name="Line 53">
              <a:extLst>
                <a:ext uri="{FF2B5EF4-FFF2-40B4-BE49-F238E27FC236}">
                  <a16:creationId xmlns:a16="http://schemas.microsoft.com/office/drawing/2014/main" xmlns="" id="{13E636EB-A514-4261-ADAC-658BD273BE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49" y="1336"/>
              <a:ext cx="145" cy="1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+mj-lt"/>
              </a:endParaRPr>
            </a:p>
          </p:txBody>
        </p:sp>
      </p:grpSp>
      <p:sp>
        <p:nvSpPr>
          <p:cNvPr id="54" name="Text Box 54">
            <a:extLst>
              <a:ext uri="{FF2B5EF4-FFF2-40B4-BE49-F238E27FC236}">
                <a16:creationId xmlns:a16="http://schemas.microsoft.com/office/drawing/2014/main" xmlns="" id="{58C2C0F2-D519-4D14-A208-A9B1694F4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1504950"/>
            <a:ext cx="84582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+mj-lt"/>
              </a:rPr>
              <a:t>例如：含</a:t>
            </a:r>
            <a:r>
              <a:rPr lang="en-US" altLang="zh-CN" sz="2800" b="1" dirty="0">
                <a:latin typeface="+mj-lt"/>
              </a:rPr>
              <a:t>8</a:t>
            </a:r>
            <a:r>
              <a:rPr lang="zh-CN" altLang="en-US" sz="2800" b="1" dirty="0">
                <a:latin typeface="+mj-lt"/>
              </a:rPr>
              <a:t>个元素的无序序列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+mj-lt"/>
              </a:rPr>
              <a:t>      （</a:t>
            </a:r>
            <a:r>
              <a:rPr lang="en-US" altLang="zh-CN" sz="2800" b="1" dirty="0">
                <a:latin typeface="+mj-lt"/>
              </a:rPr>
              <a:t>49</a:t>
            </a:r>
            <a:r>
              <a:rPr lang="zh-CN" altLang="en-US" sz="2800" b="1" dirty="0">
                <a:latin typeface="+mj-lt"/>
              </a:rPr>
              <a:t>，</a:t>
            </a:r>
            <a:r>
              <a:rPr lang="en-US" altLang="zh-CN" sz="2800" b="1" dirty="0">
                <a:latin typeface="+mj-lt"/>
              </a:rPr>
              <a:t>38</a:t>
            </a:r>
            <a:r>
              <a:rPr lang="zh-CN" altLang="en-US" sz="2800" b="1" dirty="0">
                <a:latin typeface="+mj-lt"/>
              </a:rPr>
              <a:t>，</a:t>
            </a:r>
            <a:r>
              <a:rPr lang="en-US" altLang="zh-CN" sz="2800" b="1" dirty="0">
                <a:latin typeface="+mj-lt"/>
              </a:rPr>
              <a:t>65</a:t>
            </a:r>
            <a:r>
              <a:rPr lang="zh-CN" altLang="en-US" sz="2800" b="1" dirty="0">
                <a:latin typeface="+mj-lt"/>
              </a:rPr>
              <a:t>，</a:t>
            </a:r>
            <a:r>
              <a:rPr lang="en-US" altLang="zh-CN" sz="2800" b="1" dirty="0">
                <a:latin typeface="+mj-lt"/>
              </a:rPr>
              <a:t>97</a:t>
            </a:r>
            <a:r>
              <a:rPr lang="zh-CN" altLang="en-US" sz="2800" b="1" dirty="0">
                <a:latin typeface="+mj-lt"/>
              </a:rPr>
              <a:t>，</a:t>
            </a:r>
            <a:r>
              <a:rPr lang="en-US" altLang="zh-CN" sz="2800" b="1" dirty="0">
                <a:latin typeface="+mj-lt"/>
              </a:rPr>
              <a:t>76</a:t>
            </a:r>
            <a:r>
              <a:rPr lang="zh-CN" altLang="en-US" sz="2800" b="1" dirty="0">
                <a:latin typeface="+mj-lt"/>
              </a:rPr>
              <a:t>，</a:t>
            </a:r>
            <a:r>
              <a:rPr lang="en-US" altLang="zh-CN" sz="2800" b="1" dirty="0">
                <a:latin typeface="+mj-lt"/>
              </a:rPr>
              <a:t>13</a:t>
            </a:r>
            <a:r>
              <a:rPr lang="zh-CN" altLang="en-US" sz="2800" b="1" dirty="0">
                <a:latin typeface="+mj-lt"/>
              </a:rPr>
              <a:t>，</a:t>
            </a:r>
            <a:r>
              <a:rPr lang="en-US" altLang="zh-CN" sz="2800" b="1" dirty="0">
                <a:latin typeface="+mj-lt"/>
              </a:rPr>
              <a:t>27</a:t>
            </a:r>
            <a:r>
              <a:rPr lang="zh-CN" altLang="en-US" sz="2800" b="1" dirty="0">
                <a:latin typeface="+mj-lt"/>
              </a:rPr>
              <a:t>，</a:t>
            </a:r>
            <a:r>
              <a:rPr lang="en-US" altLang="zh-CN" sz="2800" b="1" dirty="0">
                <a:latin typeface="+mj-lt"/>
              </a:rPr>
              <a:t>50</a:t>
            </a:r>
            <a:r>
              <a:rPr lang="zh-CN" altLang="en-US" sz="2800" b="1" dirty="0">
                <a:latin typeface="+mj-lt"/>
              </a:rPr>
              <a:t>）</a:t>
            </a:r>
          </a:p>
        </p:txBody>
      </p:sp>
      <p:sp>
        <p:nvSpPr>
          <p:cNvPr id="55" name="Rectangle 55">
            <a:extLst>
              <a:ext uri="{FF2B5EF4-FFF2-40B4-BE49-F238E27FC236}">
                <a16:creationId xmlns:a16="http://schemas.microsoft.com/office/drawing/2014/main" xmlns="" id="{E90F861D-3B09-4A0C-978F-446887A39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4519613"/>
            <a:ext cx="8348694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zh-CN" altLang="en-US" sz="2800" b="1" dirty="0">
                <a:latin typeface="楷体_GB2312" pitchFamily="49" charset="-122"/>
              </a:rPr>
              <a:t>解决方法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楷体_GB2312" pitchFamily="49" charset="-122"/>
              </a:rPr>
              <a:t>   从无序序列的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</a:rPr>
              <a:t>第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sym typeface="Symbol" panose="05050102010706020507" pitchFamily="18" charset="2"/>
              </a:rPr>
              <a:t></a:t>
            </a: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sym typeface="Symbol" panose="05050102010706020507" pitchFamily="18" charset="2"/>
              </a:rPr>
              <a:t>n/2</a:t>
            </a:r>
            <a:r>
              <a:rPr lang="zh-CN" altLang="zh-CN" sz="2800" b="1" dirty="0">
                <a:solidFill>
                  <a:srgbClr val="FF0000"/>
                </a:solidFill>
                <a:latin typeface="楷体_GB2312" pitchFamily="49" charset="-122"/>
                <a:sym typeface="Symbol" panose="05050102010706020507" pitchFamily="18" charset="2"/>
              </a:rPr>
              <a:t>个元素</a:t>
            </a:r>
            <a:r>
              <a:rPr lang="zh-CN" altLang="zh-CN" sz="2800" b="1" dirty="0">
                <a:latin typeface="楷体_GB2312" pitchFamily="49" charset="-122"/>
                <a:sym typeface="Symbol" panose="05050102010706020507" pitchFamily="18" charset="2"/>
              </a:rPr>
              <a:t>（即此无序序列对应的完全二叉树的</a:t>
            </a:r>
            <a:r>
              <a:rPr lang="zh-CN" altLang="zh-CN" sz="2800" b="1" dirty="0">
                <a:solidFill>
                  <a:srgbClr val="FF0000"/>
                </a:solidFill>
                <a:latin typeface="楷体_GB2312" pitchFamily="49" charset="-122"/>
                <a:sym typeface="Symbol" panose="05050102010706020507" pitchFamily="18" charset="2"/>
              </a:rPr>
              <a:t>最后一个非终端结点</a:t>
            </a:r>
            <a:r>
              <a:rPr lang="zh-CN" altLang="zh-CN" sz="2800" b="1" dirty="0">
                <a:latin typeface="楷体_GB2312" pitchFamily="49" charset="-122"/>
                <a:sym typeface="Symbol" panose="05050102010706020507" pitchFamily="18" charset="2"/>
              </a:rPr>
              <a:t>）起，</a:t>
            </a:r>
            <a:r>
              <a:rPr lang="zh-CN" altLang="zh-CN" sz="2800" b="1" dirty="0">
                <a:solidFill>
                  <a:srgbClr val="FF0000"/>
                </a:solidFill>
                <a:latin typeface="楷体_GB2312" pitchFamily="49" charset="-122"/>
                <a:sym typeface="Symbol" panose="05050102010706020507" pitchFamily="18" charset="2"/>
              </a:rPr>
              <a:t>至第一个元素止，</a:t>
            </a:r>
            <a:r>
              <a:rPr lang="zh-CN" altLang="zh-CN" sz="2800" b="1" dirty="0">
                <a:solidFill>
                  <a:srgbClr val="000000"/>
                </a:solidFill>
                <a:latin typeface="楷体_GB2312" pitchFamily="49" charset="-122"/>
                <a:sym typeface="Symbol" panose="05050102010706020507" pitchFamily="18" charset="2"/>
              </a:rPr>
              <a:t>进行</a:t>
            </a:r>
            <a:r>
              <a:rPr lang="zh-CN" altLang="zh-CN" sz="2800" b="1" dirty="0">
                <a:solidFill>
                  <a:srgbClr val="FF0000"/>
                </a:solidFill>
                <a:latin typeface="楷体_GB2312" pitchFamily="49" charset="-122"/>
                <a:sym typeface="Symbol" panose="05050102010706020507" pitchFamily="18" charset="2"/>
              </a:rPr>
              <a:t>反复筛选</a:t>
            </a:r>
            <a:r>
              <a:rPr lang="zh-CN" altLang="zh-CN" sz="2800" b="1" dirty="0">
                <a:latin typeface="楷体_GB2312" pitchFamily="49" charset="-122"/>
                <a:sym typeface="Symbol" panose="05050102010706020507" pitchFamily="18" charset="2"/>
              </a:rPr>
              <a:t>。</a:t>
            </a:r>
            <a:endParaRPr lang="zh-CN" altLang="en-US" sz="2800" b="1" dirty="0"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 autoUpdateAnimBg="0"/>
      <p:bldP spid="54" grpId="0" autoUpdateAnimBg="0"/>
      <p:bldP spid="55" grpId="0" build="p" bldLvl="2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日期占位符 4">
            <a:extLst>
              <a:ext uri="{FF2B5EF4-FFF2-40B4-BE49-F238E27FC236}">
                <a16:creationId xmlns:a16="http://schemas.microsoft.com/office/drawing/2014/main" xmlns="" id="{F9228C52-6C04-4136-90E2-1615AD15A7CB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xfrm>
            <a:off x="5522913" y="6672263"/>
            <a:ext cx="3621087" cy="338137"/>
          </a:xfrm>
        </p:spPr>
        <p:txBody>
          <a:bodyPr/>
          <a:lstStyle/>
          <a:p>
            <a:pPr>
              <a:defRPr/>
            </a:pPr>
            <a:fld id="{E30F8E07-D638-49CF-A64C-91548472D762}" type="datetime1">
              <a:rPr lang="zh-CN" altLang="en-US"/>
              <a:pPr>
                <a:defRPr/>
              </a:pPr>
              <a:t>2022/10/14</a:t>
            </a:fld>
            <a:r>
              <a:rPr lang="en-US" altLang="zh-CN"/>
              <a:t>http://cstcsjjg.hrbeu.edu.cn/</a:t>
            </a:r>
          </a:p>
        </p:txBody>
      </p:sp>
      <p:sp>
        <p:nvSpPr>
          <p:cNvPr id="14339" name="Rectangle 3" descr="单个小人61">
            <a:extLst>
              <a:ext uri="{FF2B5EF4-FFF2-40B4-BE49-F238E27FC236}">
                <a16:creationId xmlns:a16="http://schemas.microsoft.com/office/drawing/2014/main" xmlns="" id="{952CD98D-9659-4B5D-95EC-EF27B7BA81B9}"/>
              </a:ext>
            </a:extLst>
          </p:cNvPr>
          <p:cNvSpPr>
            <a:spLocks noGrp="1" noChangeAspect="1" noChangeArrowheads="1"/>
          </p:cNvSpPr>
          <p:nvPr isPhoto="1"/>
        </p:nvSpPr>
        <p:spPr bwMode="auto">
          <a:xfrm>
            <a:off x="6999288" y="938213"/>
            <a:ext cx="2233612" cy="1852612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xmlns="" id="{4EBE4AFE-90A4-4A24-BE00-4A715F3C8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本章内容</a:t>
            </a:r>
            <a:endParaRPr lang="zh-CN" altLang="en-US">
              <a:solidFill>
                <a:schemeClr val="accent1"/>
              </a:solidFill>
            </a:endParaRPr>
          </a:p>
        </p:txBody>
      </p:sp>
      <p:grpSp>
        <p:nvGrpSpPr>
          <p:cNvPr id="14341" name="Group 3">
            <a:extLst>
              <a:ext uri="{FF2B5EF4-FFF2-40B4-BE49-F238E27FC236}">
                <a16:creationId xmlns:a16="http://schemas.microsoft.com/office/drawing/2014/main" xmlns="" id="{0A1D963C-2BCE-4285-8ED1-433CA79236A8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069975"/>
            <a:ext cx="762000" cy="665163"/>
            <a:chOff x="1110" y="2656"/>
            <a:chExt cx="1549" cy="1351"/>
          </a:xfrm>
        </p:grpSpPr>
        <p:sp>
          <p:nvSpPr>
            <p:cNvPr id="14394" name="AutoShape 4">
              <a:extLst>
                <a:ext uri="{FF2B5EF4-FFF2-40B4-BE49-F238E27FC236}">
                  <a16:creationId xmlns:a16="http://schemas.microsoft.com/office/drawing/2014/main" xmlns="" id="{1FF1DD13-E748-42C1-A821-7A591D34269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95" name="AutoShape 5">
              <a:extLst>
                <a:ext uri="{FF2B5EF4-FFF2-40B4-BE49-F238E27FC236}">
                  <a16:creationId xmlns:a16="http://schemas.microsoft.com/office/drawing/2014/main" xmlns="" id="{829A58C3-8F36-477B-A058-BE80330E4F5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966" name="AutoShape 6">
              <a:extLst>
                <a:ext uri="{FF2B5EF4-FFF2-40B4-BE49-F238E27FC236}">
                  <a16:creationId xmlns:a16="http://schemas.microsoft.com/office/drawing/2014/main" xmlns="" id="{A2BC9231-5152-4040-96B9-11D11826A7D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342" name="Line 11">
            <a:extLst>
              <a:ext uri="{FF2B5EF4-FFF2-40B4-BE49-F238E27FC236}">
                <a16:creationId xmlns:a16="http://schemas.microsoft.com/office/drawing/2014/main" xmlns="" id="{954589AB-E499-4FFE-8F53-FF6E7E48F1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679575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2" name="Text Box 12">
            <a:extLst>
              <a:ext uri="{FF2B5EF4-FFF2-40B4-BE49-F238E27FC236}">
                <a16:creationId xmlns:a16="http://schemas.microsoft.com/office/drawing/2014/main" xmlns="" id="{A0EBF048-94C8-47ED-96B2-A4B5FCA18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850" y="1089025"/>
            <a:ext cx="492442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1"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linkClick r:id="rId3" action="ppaction://hlinksldjump"/>
              </a:rPr>
              <a:t>概           述   </a:t>
            </a:r>
            <a:r>
              <a:rPr kumimoji="1"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kumimoji="1"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344" name="Text Box 13">
            <a:extLst>
              <a:ext uri="{FF2B5EF4-FFF2-40B4-BE49-F238E27FC236}">
                <a16:creationId xmlns:a16="http://schemas.microsoft.com/office/drawing/2014/main" xmlns="" id="{A26F53CB-199E-40E6-A2AE-71F0A7E7CBD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25650" y="1168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grpSp>
        <p:nvGrpSpPr>
          <p:cNvPr id="14345" name="Group 60">
            <a:extLst>
              <a:ext uri="{FF2B5EF4-FFF2-40B4-BE49-F238E27FC236}">
                <a16:creationId xmlns:a16="http://schemas.microsoft.com/office/drawing/2014/main" xmlns="" id="{C3A2DC22-B69F-4537-8EB7-BF975B9E7301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839913"/>
            <a:ext cx="6016625" cy="712787"/>
            <a:chOff x="1152" y="1504"/>
            <a:chExt cx="3790" cy="449"/>
          </a:xfrm>
        </p:grpSpPr>
        <p:grpSp>
          <p:nvGrpSpPr>
            <p:cNvPr id="14387" name="Group 7">
              <a:extLst>
                <a:ext uri="{FF2B5EF4-FFF2-40B4-BE49-F238E27FC236}">
                  <a16:creationId xmlns:a16="http://schemas.microsoft.com/office/drawing/2014/main" xmlns="" id="{3E58AEF3-1A78-4A68-97DF-973E778C32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534"/>
              <a:ext cx="480" cy="419"/>
              <a:chOff x="3174" y="2656"/>
              <a:chExt cx="1549" cy="1351"/>
            </a:xfrm>
          </p:grpSpPr>
          <p:sp>
            <p:nvSpPr>
              <p:cNvPr id="14391" name="AutoShape 8">
                <a:extLst>
                  <a:ext uri="{FF2B5EF4-FFF2-40B4-BE49-F238E27FC236}">
                    <a16:creationId xmlns:a16="http://schemas.microsoft.com/office/drawing/2014/main" xmlns="" id="{E9828812-EBBB-48FA-9F18-EC678CF375D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92" name="AutoShape 9">
                <a:extLst>
                  <a:ext uri="{FF2B5EF4-FFF2-40B4-BE49-F238E27FC236}">
                    <a16:creationId xmlns:a16="http://schemas.microsoft.com/office/drawing/2014/main" xmlns="" id="{8453E95A-9266-4495-9B15-6E199A9757C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0970" name="AutoShape 10">
                <a:extLst>
                  <a:ext uri="{FF2B5EF4-FFF2-40B4-BE49-F238E27FC236}">
                    <a16:creationId xmlns:a16="http://schemas.microsoft.com/office/drawing/2014/main" xmlns="" id="{3FBB012C-1F3D-4BC4-B4E8-1BC021CADF2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4388" name="Line 14">
              <a:extLst>
                <a:ext uri="{FF2B5EF4-FFF2-40B4-BE49-F238E27FC236}">
                  <a16:creationId xmlns:a16="http://schemas.microsoft.com/office/drawing/2014/main" xmlns="" id="{31A8739F-2DF0-4BFF-9348-99E5D7BE3A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918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75" name="Text Box 15">
              <a:extLst>
                <a:ext uri="{FF2B5EF4-FFF2-40B4-BE49-F238E27FC236}">
                  <a16:creationId xmlns:a16="http://schemas.microsoft.com/office/drawing/2014/main" xmlns="" id="{7314F398-9C24-4B51-BDF2-631038A1C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4" y="1504"/>
              <a:ext cx="3228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hlinkClick r:id="rId4" action="ppaction://hlinksldjump"/>
                </a:rPr>
                <a:t>插 入 排 序</a:t>
              </a:r>
              <a:endParaRPr kumimoji="1"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390" name="Text Box 16">
              <a:extLst>
                <a:ext uri="{FF2B5EF4-FFF2-40B4-BE49-F238E27FC236}">
                  <a16:creationId xmlns:a16="http://schemas.microsoft.com/office/drawing/2014/main" xmlns="" id="{4895AE43-2414-47E3-A343-45C1FA678E0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76" y="159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14346" name="Group 61">
            <a:extLst>
              <a:ext uri="{FF2B5EF4-FFF2-40B4-BE49-F238E27FC236}">
                <a16:creationId xmlns:a16="http://schemas.microsoft.com/office/drawing/2014/main" xmlns="" id="{984F608C-7A7A-4C23-A91A-17623B1EA6FE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670175"/>
            <a:ext cx="6659563" cy="720725"/>
            <a:chOff x="1152" y="2180"/>
            <a:chExt cx="4195" cy="454"/>
          </a:xfrm>
        </p:grpSpPr>
        <p:grpSp>
          <p:nvGrpSpPr>
            <p:cNvPr id="14380" name="Group 17">
              <a:extLst>
                <a:ext uri="{FF2B5EF4-FFF2-40B4-BE49-F238E27FC236}">
                  <a16:creationId xmlns:a16="http://schemas.microsoft.com/office/drawing/2014/main" xmlns="" id="{7D55F6BD-93C1-4BE0-A10A-F7C8B1C3A1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193"/>
              <a:ext cx="480" cy="441"/>
              <a:chOff x="1110" y="2968"/>
              <a:chExt cx="1548" cy="1420"/>
            </a:xfrm>
          </p:grpSpPr>
          <p:sp>
            <p:nvSpPr>
              <p:cNvPr id="14384" name="AutoShape 18">
                <a:extLst>
                  <a:ext uri="{FF2B5EF4-FFF2-40B4-BE49-F238E27FC236}">
                    <a16:creationId xmlns:a16="http://schemas.microsoft.com/office/drawing/2014/main" xmlns="" id="{F5570A9B-120A-489E-BBC1-CDDA93D9E1C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968"/>
                <a:ext cx="1535" cy="1326"/>
              </a:xfrm>
              <a:prstGeom prst="hexagon">
                <a:avLst>
                  <a:gd name="adj" fmla="val 28914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85" name="AutoShape 19">
                <a:extLst>
                  <a:ext uri="{FF2B5EF4-FFF2-40B4-BE49-F238E27FC236}">
                    <a16:creationId xmlns:a16="http://schemas.microsoft.com/office/drawing/2014/main" xmlns="" id="{16F0546E-F13A-489F-8AB0-FA4789B3477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3061"/>
                <a:ext cx="1536" cy="1327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0980" name="AutoShape 20">
                <a:extLst>
                  <a:ext uri="{FF2B5EF4-FFF2-40B4-BE49-F238E27FC236}">
                    <a16:creationId xmlns:a16="http://schemas.microsoft.com/office/drawing/2014/main" xmlns="" id="{E5DB6223-ED99-45A4-B751-650321BBC4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3068"/>
                <a:ext cx="1348" cy="1169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4381" name="Line 25">
              <a:extLst>
                <a:ext uri="{FF2B5EF4-FFF2-40B4-BE49-F238E27FC236}">
                  <a16:creationId xmlns:a16="http://schemas.microsoft.com/office/drawing/2014/main" xmlns="" id="{5B4B055B-3F01-4155-9F29-F60924B4F7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594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6" name="Text Box 26">
              <a:extLst>
                <a:ext uri="{FF2B5EF4-FFF2-40B4-BE49-F238E27FC236}">
                  <a16:creationId xmlns:a16="http://schemas.microsoft.com/office/drawing/2014/main" xmlns="" id="{60C221FF-0774-49EF-8A05-875BCBEFA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" y="2180"/>
              <a:ext cx="3595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hlinkClick r:id="rId5" action="ppaction://hlinksldjump"/>
                </a:rPr>
                <a:t>快 速 排 序</a:t>
              </a:r>
              <a:endParaRPr kumimoji="1"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383" name="Text Box 27">
              <a:extLst>
                <a:ext uri="{FF2B5EF4-FFF2-40B4-BE49-F238E27FC236}">
                  <a16:creationId xmlns:a16="http://schemas.microsoft.com/office/drawing/2014/main" xmlns="" id="{9227B2FA-8402-4155-AFAE-B60DE8296C5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76" y="226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14347" name="Group 62">
            <a:extLst>
              <a:ext uri="{FF2B5EF4-FFF2-40B4-BE49-F238E27FC236}">
                <a16:creationId xmlns:a16="http://schemas.microsoft.com/office/drawing/2014/main" xmlns="" id="{5B114DF4-EA3B-45A5-9B58-F367C653A047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452813"/>
            <a:ext cx="5946775" cy="712787"/>
            <a:chOff x="1152" y="2642"/>
            <a:chExt cx="3746" cy="449"/>
          </a:xfrm>
        </p:grpSpPr>
        <p:grpSp>
          <p:nvGrpSpPr>
            <p:cNvPr id="14373" name="Group 21">
              <a:extLst>
                <a:ext uri="{FF2B5EF4-FFF2-40B4-BE49-F238E27FC236}">
                  <a16:creationId xmlns:a16="http://schemas.microsoft.com/office/drawing/2014/main" xmlns="" id="{8A63523B-3E93-498E-BD13-EEB851E92B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672"/>
              <a:ext cx="480" cy="419"/>
              <a:chOff x="3174" y="2656"/>
              <a:chExt cx="1549" cy="1351"/>
            </a:xfrm>
          </p:grpSpPr>
          <p:sp>
            <p:nvSpPr>
              <p:cNvPr id="14377" name="AutoShape 22">
                <a:extLst>
                  <a:ext uri="{FF2B5EF4-FFF2-40B4-BE49-F238E27FC236}">
                    <a16:creationId xmlns:a16="http://schemas.microsoft.com/office/drawing/2014/main" xmlns="" id="{152E00F9-DE72-4C34-B7D6-394557B1EF1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78" name="AutoShape 23">
                <a:extLst>
                  <a:ext uri="{FF2B5EF4-FFF2-40B4-BE49-F238E27FC236}">
                    <a16:creationId xmlns:a16="http://schemas.microsoft.com/office/drawing/2014/main" xmlns="" id="{44CED491-2A1C-4B37-948F-68F1457DA55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0984" name="AutoShape 24">
                <a:extLst>
                  <a:ext uri="{FF2B5EF4-FFF2-40B4-BE49-F238E27FC236}">
                    <a16:creationId xmlns:a16="http://schemas.microsoft.com/office/drawing/2014/main" xmlns="" id="{8F015B32-CDBE-4B19-A0C0-8E6B519EAB4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4374" name="Line 28">
              <a:extLst>
                <a:ext uri="{FF2B5EF4-FFF2-40B4-BE49-F238E27FC236}">
                  <a16:creationId xmlns:a16="http://schemas.microsoft.com/office/drawing/2014/main" xmlns="" id="{B1868E2F-C921-4D03-AA73-401EC134F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056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989" name="Text Box 29">
              <a:extLst>
                <a:ext uri="{FF2B5EF4-FFF2-40B4-BE49-F238E27FC236}">
                  <a16:creationId xmlns:a16="http://schemas.microsoft.com/office/drawing/2014/main" xmlns="" id="{6AB98D2F-A393-4FE7-B107-35AEE6AEA3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8" y="2642"/>
              <a:ext cx="3150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hlinkClick r:id="rId6" action="ppaction://hlinksldjump"/>
                </a:rPr>
                <a:t>堆   排   序</a:t>
              </a:r>
              <a:endParaRPr kumimoji="1"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376" name="Text Box 30">
              <a:extLst>
                <a:ext uri="{FF2B5EF4-FFF2-40B4-BE49-F238E27FC236}">
                  <a16:creationId xmlns:a16="http://schemas.microsoft.com/office/drawing/2014/main" xmlns="" id="{3AEFF1A3-907A-48C9-80FC-8696E215251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76" y="273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</p:grpSp>
      <p:sp>
        <p:nvSpPr>
          <p:cNvPr id="14348" name="Text Box 32">
            <a:extLst>
              <a:ext uri="{FF2B5EF4-FFF2-40B4-BE49-F238E27FC236}">
                <a16:creationId xmlns:a16="http://schemas.microsoft.com/office/drawing/2014/main" xmlns="" id="{8DF910A3-04B5-4C1D-8769-9193FCCDB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4349" name="Group 63">
            <a:extLst>
              <a:ext uri="{FF2B5EF4-FFF2-40B4-BE49-F238E27FC236}">
                <a16:creationId xmlns:a16="http://schemas.microsoft.com/office/drawing/2014/main" xmlns="" id="{87765BF5-B549-4BBE-B00A-35003F3F0243}"/>
              </a:ext>
            </a:extLst>
          </p:cNvPr>
          <p:cNvGrpSpPr>
            <a:grpSpLocks/>
          </p:cNvGrpSpPr>
          <p:nvPr/>
        </p:nvGrpSpPr>
        <p:grpSpPr bwMode="auto">
          <a:xfrm>
            <a:off x="1843088" y="4264025"/>
            <a:ext cx="6240462" cy="712788"/>
            <a:chOff x="1161" y="3214"/>
            <a:chExt cx="3931" cy="449"/>
          </a:xfrm>
        </p:grpSpPr>
        <p:grpSp>
          <p:nvGrpSpPr>
            <p:cNvPr id="14366" name="Group 48">
              <a:extLst>
                <a:ext uri="{FF2B5EF4-FFF2-40B4-BE49-F238E27FC236}">
                  <a16:creationId xmlns:a16="http://schemas.microsoft.com/office/drawing/2014/main" xmlns="" id="{EF2E636A-AFF4-4612-B3ED-5B7A9091A1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1" y="3244"/>
              <a:ext cx="480" cy="419"/>
              <a:chOff x="1110" y="2656"/>
              <a:chExt cx="1549" cy="1351"/>
            </a:xfrm>
          </p:grpSpPr>
          <p:sp>
            <p:nvSpPr>
              <p:cNvPr id="14370" name="AutoShape 49">
                <a:extLst>
                  <a:ext uri="{FF2B5EF4-FFF2-40B4-BE49-F238E27FC236}">
                    <a16:creationId xmlns:a16="http://schemas.microsoft.com/office/drawing/2014/main" xmlns="" id="{6CFB4DD5-FF2B-4D5A-AACE-81B6C3050AE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71" name="AutoShape 50">
                <a:extLst>
                  <a:ext uri="{FF2B5EF4-FFF2-40B4-BE49-F238E27FC236}">
                    <a16:creationId xmlns:a16="http://schemas.microsoft.com/office/drawing/2014/main" xmlns="" id="{0EE74B7E-76E9-495C-B6FF-729E0D1ADD7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011" name="AutoShape 51">
                <a:extLst>
                  <a:ext uri="{FF2B5EF4-FFF2-40B4-BE49-F238E27FC236}">
                    <a16:creationId xmlns:a16="http://schemas.microsoft.com/office/drawing/2014/main" xmlns="" id="{8F2915D9-69AB-433B-8365-4717B308D43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4367" name="Line 52">
              <a:extLst>
                <a:ext uri="{FF2B5EF4-FFF2-40B4-BE49-F238E27FC236}">
                  <a16:creationId xmlns:a16="http://schemas.microsoft.com/office/drawing/2014/main" xmlns="" id="{F762F8E3-94CD-4A58-8F08-27D615F24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5" y="3628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3" name="Text Box 53">
              <a:extLst>
                <a:ext uri="{FF2B5EF4-FFF2-40B4-BE49-F238E27FC236}">
                  <a16:creationId xmlns:a16="http://schemas.microsoft.com/office/drawing/2014/main" xmlns="" id="{3B92B515-F114-41D4-9315-36255673B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2" y="3214"/>
              <a:ext cx="3350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hlinkClick r:id="rId7" action="ppaction://hlinksldjump"/>
                </a:rPr>
                <a:t>归 并 排 序</a:t>
              </a:r>
              <a:endParaRPr kumimoji="1"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369" name="Text Box 54">
              <a:extLst>
                <a:ext uri="{FF2B5EF4-FFF2-40B4-BE49-F238E27FC236}">
                  <a16:creationId xmlns:a16="http://schemas.microsoft.com/office/drawing/2014/main" xmlns="" id="{AA0DD82E-EEFB-4466-A019-BF347B6A3B67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85" y="330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</a:p>
          </p:txBody>
        </p:sp>
      </p:grpSp>
      <p:grpSp>
        <p:nvGrpSpPr>
          <p:cNvPr id="14350" name="Group 62">
            <a:extLst>
              <a:ext uri="{FF2B5EF4-FFF2-40B4-BE49-F238E27FC236}">
                <a16:creationId xmlns:a16="http://schemas.microsoft.com/office/drawing/2014/main" xmlns="" id="{A51C4047-BDAB-4530-AD6B-88E7D6B8B924}"/>
              </a:ext>
            </a:extLst>
          </p:cNvPr>
          <p:cNvGrpSpPr>
            <a:grpSpLocks/>
          </p:cNvGrpSpPr>
          <p:nvPr/>
        </p:nvGrpSpPr>
        <p:grpSpPr bwMode="auto">
          <a:xfrm>
            <a:off x="1839913" y="5067300"/>
            <a:ext cx="5946775" cy="712788"/>
            <a:chOff x="1152" y="2642"/>
            <a:chExt cx="3746" cy="449"/>
          </a:xfrm>
        </p:grpSpPr>
        <p:grpSp>
          <p:nvGrpSpPr>
            <p:cNvPr id="14359" name="Group 21">
              <a:extLst>
                <a:ext uri="{FF2B5EF4-FFF2-40B4-BE49-F238E27FC236}">
                  <a16:creationId xmlns:a16="http://schemas.microsoft.com/office/drawing/2014/main" xmlns="" id="{B1792AEF-D298-4BB6-895E-F77ADC5BBC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672"/>
              <a:ext cx="480" cy="419"/>
              <a:chOff x="3174" y="2656"/>
              <a:chExt cx="1549" cy="1351"/>
            </a:xfrm>
          </p:grpSpPr>
          <p:sp>
            <p:nvSpPr>
              <p:cNvPr id="14363" name="AutoShape 22">
                <a:extLst>
                  <a:ext uri="{FF2B5EF4-FFF2-40B4-BE49-F238E27FC236}">
                    <a16:creationId xmlns:a16="http://schemas.microsoft.com/office/drawing/2014/main" xmlns="" id="{2C36DD8A-6514-4780-A6C7-403DCCD2AB9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64" name="AutoShape 23">
                <a:extLst>
                  <a:ext uri="{FF2B5EF4-FFF2-40B4-BE49-F238E27FC236}">
                    <a16:creationId xmlns:a16="http://schemas.microsoft.com/office/drawing/2014/main" xmlns="" id="{9346F140-2537-436F-8BC8-8E152291A33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3" name="AutoShape 24">
                <a:extLst>
                  <a:ext uri="{FF2B5EF4-FFF2-40B4-BE49-F238E27FC236}">
                    <a16:creationId xmlns:a16="http://schemas.microsoft.com/office/drawing/2014/main" xmlns="" id="{522351C5-0193-4651-A299-E5BFBDF53DF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4360" name="Line 28">
              <a:extLst>
                <a:ext uri="{FF2B5EF4-FFF2-40B4-BE49-F238E27FC236}">
                  <a16:creationId xmlns:a16="http://schemas.microsoft.com/office/drawing/2014/main" xmlns="" id="{D6622711-3D4C-4A60-8EFC-4764590545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056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Text Box 29">
              <a:extLst>
                <a:ext uri="{FF2B5EF4-FFF2-40B4-BE49-F238E27FC236}">
                  <a16:creationId xmlns:a16="http://schemas.microsoft.com/office/drawing/2014/main" xmlns="" id="{8B632719-6E22-4F4F-9921-94A66980F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8" y="2642"/>
              <a:ext cx="3150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hlinkClick r:id="rId8" action="ppaction://hlinksldjump"/>
                </a:rPr>
                <a:t>基 数 排 序</a:t>
              </a:r>
              <a:endParaRPr kumimoji="1"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362" name="Text Box 30">
              <a:extLst>
                <a:ext uri="{FF2B5EF4-FFF2-40B4-BE49-F238E27FC236}">
                  <a16:creationId xmlns:a16="http://schemas.microsoft.com/office/drawing/2014/main" xmlns="" id="{4E75262B-2FD2-4D83-86F7-D0B7F38D47F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76" y="273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</a:p>
          </p:txBody>
        </p:sp>
      </p:grpSp>
      <p:grpSp>
        <p:nvGrpSpPr>
          <p:cNvPr id="14351" name="Group 63">
            <a:extLst>
              <a:ext uri="{FF2B5EF4-FFF2-40B4-BE49-F238E27FC236}">
                <a16:creationId xmlns:a16="http://schemas.microsoft.com/office/drawing/2014/main" xmlns="" id="{E982AF5A-CADC-4F4B-BAEF-EF689494456C}"/>
              </a:ext>
            </a:extLst>
          </p:cNvPr>
          <p:cNvGrpSpPr>
            <a:grpSpLocks/>
          </p:cNvGrpSpPr>
          <p:nvPr/>
        </p:nvGrpSpPr>
        <p:grpSpPr bwMode="auto">
          <a:xfrm>
            <a:off x="1854200" y="5857875"/>
            <a:ext cx="6240463" cy="712788"/>
            <a:chOff x="1161" y="3214"/>
            <a:chExt cx="3931" cy="449"/>
          </a:xfrm>
        </p:grpSpPr>
        <p:grpSp>
          <p:nvGrpSpPr>
            <p:cNvPr id="14352" name="Group 48">
              <a:extLst>
                <a:ext uri="{FF2B5EF4-FFF2-40B4-BE49-F238E27FC236}">
                  <a16:creationId xmlns:a16="http://schemas.microsoft.com/office/drawing/2014/main" xmlns="" id="{CF01EA29-0111-4C5B-B1B4-9CBBDEBD14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1" y="3244"/>
              <a:ext cx="480" cy="419"/>
              <a:chOff x="1110" y="2656"/>
              <a:chExt cx="1549" cy="1351"/>
            </a:xfrm>
          </p:grpSpPr>
          <p:sp>
            <p:nvSpPr>
              <p:cNvPr id="14356" name="AutoShape 49">
                <a:extLst>
                  <a:ext uri="{FF2B5EF4-FFF2-40B4-BE49-F238E27FC236}">
                    <a16:creationId xmlns:a16="http://schemas.microsoft.com/office/drawing/2014/main" xmlns="" id="{BFC0C541-36F7-400F-9C6A-7243D0AB6B8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57" name="AutoShape 50">
                <a:extLst>
                  <a:ext uri="{FF2B5EF4-FFF2-40B4-BE49-F238E27FC236}">
                    <a16:creationId xmlns:a16="http://schemas.microsoft.com/office/drawing/2014/main" xmlns="" id="{D2F68A64-FD1A-4511-BF33-1872224B451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lnSpc>
                    <a:spcPct val="11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660066"/>
                  </a:buClr>
                  <a:buSzPct val="70000"/>
                  <a:buFont typeface="Wingdings" panose="05000000000000000000" pitchFamily="2" charset="2"/>
                  <a:buChar char="q"/>
                  <a:defRPr sz="3200">
                    <a:solidFill>
                      <a:srgbClr val="010103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" name="AutoShape 51">
                <a:extLst>
                  <a:ext uri="{FF2B5EF4-FFF2-40B4-BE49-F238E27FC236}">
                    <a16:creationId xmlns:a16="http://schemas.microsoft.com/office/drawing/2014/main" xmlns="" id="{7D64770C-01DE-4E9C-8770-7E95EA40192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4353" name="Line 52">
              <a:extLst>
                <a:ext uri="{FF2B5EF4-FFF2-40B4-BE49-F238E27FC236}">
                  <a16:creationId xmlns:a16="http://schemas.microsoft.com/office/drawing/2014/main" xmlns="" id="{06E0CFA3-36B1-45DF-BA9E-1DDBCCACD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5" y="3628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53">
              <a:extLst>
                <a:ext uri="{FF2B5EF4-FFF2-40B4-BE49-F238E27FC236}">
                  <a16:creationId xmlns:a16="http://schemas.microsoft.com/office/drawing/2014/main" xmlns="" id="{01157AAF-5ADD-40F8-B521-A3126A5DA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2" y="3214"/>
              <a:ext cx="3350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kumimoji="1" lang="zh-CN" altLang="en-US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hlinkClick r:id="rId9" action="ppaction://hlinksldjump"/>
                </a:rPr>
                <a:t>方 法 比 较</a:t>
              </a:r>
              <a:endParaRPr kumimoji="1"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4355" name="Text Box 54">
              <a:extLst>
                <a:ext uri="{FF2B5EF4-FFF2-40B4-BE49-F238E27FC236}">
                  <a16:creationId xmlns:a16="http://schemas.microsoft.com/office/drawing/2014/main" xmlns="" id="{C9730D9B-D67D-4555-B6B9-5E0D73B91E0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285" y="330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xmlns="" id="{2853D479-DC6B-4E51-98EF-BBC76D9415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堆排序                                                                  堆排序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xmlns="" id="{7456AC7E-FF8B-4509-8D78-979E57D4CD13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4351338"/>
            <a:ext cx="2162175" cy="1897062"/>
            <a:chOff x="357" y="2440"/>
            <a:chExt cx="1362" cy="1195"/>
          </a:xfrm>
        </p:grpSpPr>
        <p:sp>
          <p:nvSpPr>
            <p:cNvPr id="74825" name="Oval 10">
              <a:extLst>
                <a:ext uri="{FF2B5EF4-FFF2-40B4-BE49-F238E27FC236}">
                  <a16:creationId xmlns:a16="http://schemas.microsoft.com/office/drawing/2014/main" xmlns="" id="{A61B3DA7-6AED-4FBE-8DE1-0EBDE9FB7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2440"/>
              <a:ext cx="212" cy="200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49</a:t>
              </a:r>
            </a:p>
          </p:txBody>
        </p:sp>
        <p:sp>
          <p:nvSpPr>
            <p:cNvPr id="74826" name="Oval 11">
              <a:extLst>
                <a:ext uri="{FF2B5EF4-FFF2-40B4-BE49-F238E27FC236}">
                  <a16:creationId xmlns:a16="http://schemas.microsoft.com/office/drawing/2014/main" xmlns="" id="{2E9D22D4-8614-4BC7-8B5E-0FC3615B2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" y="2769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74827" name="Oval 12">
              <a:extLst>
                <a:ext uri="{FF2B5EF4-FFF2-40B4-BE49-F238E27FC236}">
                  <a16:creationId xmlns:a16="http://schemas.microsoft.com/office/drawing/2014/main" xmlns="" id="{8EF464A8-1870-41A3-BCC6-E73EEA763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" y="2765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38</a:t>
              </a:r>
            </a:p>
          </p:txBody>
        </p:sp>
        <p:sp>
          <p:nvSpPr>
            <p:cNvPr id="74828" name="Oval 13">
              <a:extLst>
                <a:ext uri="{FF2B5EF4-FFF2-40B4-BE49-F238E27FC236}">
                  <a16:creationId xmlns:a16="http://schemas.microsoft.com/office/drawing/2014/main" xmlns="" id="{D6733A7D-B97D-49D8-BC16-CFE3D9B52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" y="3105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27</a:t>
              </a:r>
            </a:p>
          </p:txBody>
        </p:sp>
        <p:sp>
          <p:nvSpPr>
            <p:cNvPr id="74829" name="Oval 14">
              <a:extLst>
                <a:ext uri="{FF2B5EF4-FFF2-40B4-BE49-F238E27FC236}">
                  <a16:creationId xmlns:a16="http://schemas.microsoft.com/office/drawing/2014/main" xmlns="" id="{C472D33A-F783-4800-87B8-D2449EF4E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" y="3105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65</a:t>
              </a:r>
            </a:p>
          </p:txBody>
        </p:sp>
        <p:sp>
          <p:nvSpPr>
            <p:cNvPr id="74830" name="Oval 15">
              <a:extLst>
                <a:ext uri="{FF2B5EF4-FFF2-40B4-BE49-F238E27FC236}">
                  <a16:creationId xmlns:a16="http://schemas.microsoft.com/office/drawing/2014/main" xmlns="" id="{1EBB685E-39F3-46FE-9376-0890DE0D7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" y="3105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76</a:t>
              </a:r>
            </a:p>
          </p:txBody>
        </p:sp>
        <p:sp>
          <p:nvSpPr>
            <p:cNvPr id="74831" name="Oval 16">
              <a:extLst>
                <a:ext uri="{FF2B5EF4-FFF2-40B4-BE49-F238E27FC236}">
                  <a16:creationId xmlns:a16="http://schemas.microsoft.com/office/drawing/2014/main" xmlns="" id="{39C616FA-AF7D-4979-90D7-FFB9EB773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" y="3105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50</a:t>
              </a:r>
            </a:p>
          </p:txBody>
        </p:sp>
        <p:sp>
          <p:nvSpPr>
            <p:cNvPr id="74832" name="Oval 17">
              <a:extLst>
                <a:ext uri="{FF2B5EF4-FFF2-40B4-BE49-F238E27FC236}">
                  <a16:creationId xmlns:a16="http://schemas.microsoft.com/office/drawing/2014/main" xmlns="" id="{3D73C23A-2B9A-445A-9D6F-D60E3A06B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" y="3435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97</a:t>
              </a:r>
            </a:p>
          </p:txBody>
        </p:sp>
        <p:sp>
          <p:nvSpPr>
            <p:cNvPr id="74833" name="Line 18">
              <a:extLst>
                <a:ext uri="{FF2B5EF4-FFF2-40B4-BE49-F238E27FC236}">
                  <a16:creationId xmlns:a16="http://schemas.microsoft.com/office/drawing/2014/main" xmlns="" id="{38A43028-6D66-44AA-84AD-30F6CF2095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2" y="2611"/>
              <a:ext cx="178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34" name="Line 19">
              <a:extLst>
                <a:ext uri="{FF2B5EF4-FFF2-40B4-BE49-F238E27FC236}">
                  <a16:creationId xmlns:a16="http://schemas.microsoft.com/office/drawing/2014/main" xmlns="" id="{2FF468A2-A3A4-4EB6-8A11-4E2F991918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8" y="2955"/>
              <a:ext cx="122" cy="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35" name="Line 20">
              <a:extLst>
                <a:ext uri="{FF2B5EF4-FFF2-40B4-BE49-F238E27FC236}">
                  <a16:creationId xmlns:a16="http://schemas.microsoft.com/office/drawing/2014/main" xmlns="" id="{16FCF3E8-62B1-41F5-89F9-114DAEA667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8" y="3288"/>
              <a:ext cx="111" cy="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36" name="Line 21">
              <a:extLst>
                <a:ext uri="{FF2B5EF4-FFF2-40B4-BE49-F238E27FC236}">
                  <a16:creationId xmlns:a16="http://schemas.microsoft.com/office/drawing/2014/main" xmlns="" id="{64410E9D-70BC-41BD-9022-67B1E7EE1D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4" y="2600"/>
              <a:ext cx="21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37" name="Line 22">
              <a:extLst>
                <a:ext uri="{FF2B5EF4-FFF2-40B4-BE49-F238E27FC236}">
                  <a16:creationId xmlns:a16="http://schemas.microsoft.com/office/drawing/2014/main" xmlns="" id="{3E4C088F-A76A-46CB-AF12-EF1D82463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2" y="2966"/>
              <a:ext cx="111" cy="1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38" name="Line 23">
              <a:extLst>
                <a:ext uri="{FF2B5EF4-FFF2-40B4-BE49-F238E27FC236}">
                  <a16:creationId xmlns:a16="http://schemas.microsoft.com/office/drawing/2014/main" xmlns="" id="{4F7C5DD3-3B20-4984-B9BA-58A3BD959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7" y="2944"/>
              <a:ext cx="89" cy="1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39" name="Line 24">
              <a:extLst>
                <a:ext uri="{FF2B5EF4-FFF2-40B4-BE49-F238E27FC236}">
                  <a16:creationId xmlns:a16="http://schemas.microsoft.com/office/drawing/2014/main" xmlns="" id="{706018A4-1821-4D7F-B9F9-0A7677335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22" y="2977"/>
              <a:ext cx="145" cy="1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" name="Freeform 25">
            <a:extLst>
              <a:ext uri="{FF2B5EF4-FFF2-40B4-BE49-F238E27FC236}">
                <a16:creationId xmlns:a16="http://schemas.microsoft.com/office/drawing/2014/main" xmlns="" id="{DF0F0B74-9F9E-486D-86A5-132989E35E69}"/>
              </a:ext>
            </a:extLst>
          </p:cNvPr>
          <p:cNvSpPr>
            <a:spLocks/>
          </p:cNvSpPr>
          <p:nvPr/>
        </p:nvSpPr>
        <p:spPr bwMode="auto">
          <a:xfrm>
            <a:off x="2070100" y="4464050"/>
            <a:ext cx="476250" cy="511175"/>
          </a:xfrm>
          <a:custGeom>
            <a:avLst/>
            <a:gdLst>
              <a:gd name="T0" fmla="*/ 0 w 300"/>
              <a:gd name="T1" fmla="*/ 0 h 322"/>
              <a:gd name="T2" fmla="*/ 2147483647 w 300"/>
              <a:gd name="T3" fmla="*/ 2147483647 h 322"/>
              <a:gd name="T4" fmla="*/ 2147483647 w 300"/>
              <a:gd name="T5" fmla="*/ 2147483647 h 322"/>
              <a:gd name="T6" fmla="*/ 0 60000 65536"/>
              <a:gd name="T7" fmla="*/ 0 60000 65536"/>
              <a:gd name="T8" fmla="*/ 0 60000 65536"/>
              <a:gd name="T9" fmla="*/ 0 w 300"/>
              <a:gd name="T10" fmla="*/ 0 h 322"/>
              <a:gd name="T11" fmla="*/ 300 w 300"/>
              <a:gd name="T12" fmla="*/ 322 h 3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0" h="322">
                <a:moveTo>
                  <a:pt x="0" y="0"/>
                </a:moveTo>
                <a:cubicBezTo>
                  <a:pt x="75" y="23"/>
                  <a:pt x="150" y="46"/>
                  <a:pt x="200" y="100"/>
                </a:cubicBezTo>
                <a:cubicBezTo>
                  <a:pt x="250" y="154"/>
                  <a:pt x="283" y="289"/>
                  <a:pt x="300" y="32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Freeform 26">
            <a:extLst>
              <a:ext uri="{FF2B5EF4-FFF2-40B4-BE49-F238E27FC236}">
                <a16:creationId xmlns:a16="http://schemas.microsoft.com/office/drawing/2014/main" xmlns="" id="{1E57D75F-5FAA-4126-BB32-9D01568541A1}"/>
              </a:ext>
            </a:extLst>
          </p:cNvPr>
          <p:cNvSpPr>
            <a:spLocks/>
          </p:cNvSpPr>
          <p:nvPr/>
        </p:nvSpPr>
        <p:spPr bwMode="auto">
          <a:xfrm>
            <a:off x="2563813" y="5027613"/>
            <a:ext cx="244475" cy="530225"/>
          </a:xfrm>
          <a:custGeom>
            <a:avLst/>
            <a:gdLst>
              <a:gd name="T0" fmla="*/ 0 w 154"/>
              <a:gd name="T1" fmla="*/ 0 h 334"/>
              <a:gd name="T2" fmla="*/ 2147483647 w 154"/>
              <a:gd name="T3" fmla="*/ 2147483647 h 334"/>
              <a:gd name="T4" fmla="*/ 2147483647 w 154"/>
              <a:gd name="T5" fmla="*/ 2147483647 h 334"/>
              <a:gd name="T6" fmla="*/ 0 60000 65536"/>
              <a:gd name="T7" fmla="*/ 0 60000 65536"/>
              <a:gd name="T8" fmla="*/ 0 60000 65536"/>
              <a:gd name="T9" fmla="*/ 0 w 154"/>
              <a:gd name="T10" fmla="*/ 0 h 334"/>
              <a:gd name="T11" fmla="*/ 154 w 154"/>
              <a:gd name="T12" fmla="*/ 334 h 3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4" h="334">
                <a:moveTo>
                  <a:pt x="0" y="0"/>
                </a:moveTo>
                <a:cubicBezTo>
                  <a:pt x="57" y="11"/>
                  <a:pt x="114" y="22"/>
                  <a:pt x="134" y="78"/>
                </a:cubicBezTo>
                <a:cubicBezTo>
                  <a:pt x="154" y="134"/>
                  <a:pt x="128" y="295"/>
                  <a:pt x="122" y="334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27">
            <a:extLst>
              <a:ext uri="{FF2B5EF4-FFF2-40B4-BE49-F238E27FC236}">
                <a16:creationId xmlns:a16="http://schemas.microsoft.com/office/drawing/2014/main" xmlns="" id="{BA3E8B63-2995-4AA5-A4FF-BDC6C6B277CD}"/>
              </a:ext>
            </a:extLst>
          </p:cNvPr>
          <p:cNvGrpSpPr>
            <a:grpSpLocks/>
          </p:cNvGrpSpPr>
          <p:nvPr/>
        </p:nvGrpSpPr>
        <p:grpSpPr bwMode="auto">
          <a:xfrm>
            <a:off x="3705225" y="4308475"/>
            <a:ext cx="2162175" cy="1897063"/>
            <a:chOff x="1842" y="2436"/>
            <a:chExt cx="1362" cy="1195"/>
          </a:xfrm>
        </p:grpSpPr>
        <p:sp>
          <p:nvSpPr>
            <p:cNvPr id="74810" name="Oval 28">
              <a:extLst>
                <a:ext uri="{FF2B5EF4-FFF2-40B4-BE49-F238E27FC236}">
                  <a16:creationId xmlns:a16="http://schemas.microsoft.com/office/drawing/2014/main" xmlns="" id="{2680C39D-1DC9-40C4-AC26-B8506247A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9" y="2436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74811" name="Oval 29">
              <a:extLst>
                <a:ext uri="{FF2B5EF4-FFF2-40B4-BE49-F238E27FC236}">
                  <a16:creationId xmlns:a16="http://schemas.microsoft.com/office/drawing/2014/main" xmlns="" id="{C072CABE-4F20-4F3D-94A2-5580FCE28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" y="2765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27</a:t>
              </a:r>
            </a:p>
          </p:txBody>
        </p:sp>
        <p:sp>
          <p:nvSpPr>
            <p:cNvPr id="74812" name="Oval 30">
              <a:extLst>
                <a:ext uri="{FF2B5EF4-FFF2-40B4-BE49-F238E27FC236}">
                  <a16:creationId xmlns:a16="http://schemas.microsoft.com/office/drawing/2014/main" xmlns="" id="{18743406-92A4-498B-A252-6D706710C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7" y="2761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38</a:t>
              </a:r>
            </a:p>
          </p:txBody>
        </p:sp>
        <p:sp>
          <p:nvSpPr>
            <p:cNvPr id="74813" name="Oval 31">
              <a:extLst>
                <a:ext uri="{FF2B5EF4-FFF2-40B4-BE49-F238E27FC236}">
                  <a16:creationId xmlns:a16="http://schemas.microsoft.com/office/drawing/2014/main" xmlns="" id="{ECAA89F9-303C-4998-9498-2B5F80A3D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2" y="3101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49</a:t>
              </a:r>
            </a:p>
          </p:txBody>
        </p:sp>
        <p:sp>
          <p:nvSpPr>
            <p:cNvPr id="74814" name="Oval 32">
              <a:extLst>
                <a:ext uri="{FF2B5EF4-FFF2-40B4-BE49-F238E27FC236}">
                  <a16:creationId xmlns:a16="http://schemas.microsoft.com/office/drawing/2014/main" xmlns="" id="{77D84258-9D20-40E3-B1CB-72554E5CD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6" y="3101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65</a:t>
              </a:r>
            </a:p>
          </p:txBody>
        </p:sp>
        <p:sp>
          <p:nvSpPr>
            <p:cNvPr id="74815" name="Oval 33">
              <a:extLst>
                <a:ext uri="{FF2B5EF4-FFF2-40B4-BE49-F238E27FC236}">
                  <a16:creationId xmlns:a16="http://schemas.microsoft.com/office/drawing/2014/main" xmlns="" id="{24FA6FAA-D385-4A62-91BA-3BA0E6D80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3101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76</a:t>
              </a:r>
            </a:p>
          </p:txBody>
        </p:sp>
        <p:sp>
          <p:nvSpPr>
            <p:cNvPr id="74816" name="Oval 34">
              <a:extLst>
                <a:ext uri="{FF2B5EF4-FFF2-40B4-BE49-F238E27FC236}">
                  <a16:creationId xmlns:a16="http://schemas.microsoft.com/office/drawing/2014/main" xmlns="" id="{CC09F3F4-503C-40A9-AB94-90FC96268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4" y="3101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50</a:t>
              </a:r>
            </a:p>
          </p:txBody>
        </p:sp>
        <p:sp>
          <p:nvSpPr>
            <p:cNvPr id="74817" name="Oval 35">
              <a:extLst>
                <a:ext uri="{FF2B5EF4-FFF2-40B4-BE49-F238E27FC236}">
                  <a16:creationId xmlns:a16="http://schemas.microsoft.com/office/drawing/2014/main" xmlns="" id="{AE4B7D4B-A092-4644-8F36-593946AA5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3431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97</a:t>
              </a:r>
            </a:p>
          </p:txBody>
        </p:sp>
        <p:sp>
          <p:nvSpPr>
            <p:cNvPr id="74818" name="Line 36">
              <a:extLst>
                <a:ext uri="{FF2B5EF4-FFF2-40B4-BE49-F238E27FC236}">
                  <a16:creationId xmlns:a16="http://schemas.microsoft.com/office/drawing/2014/main" xmlns="" id="{20EE523C-3C89-47C8-9174-83DD61F74F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7" y="2607"/>
              <a:ext cx="178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19" name="Line 37">
              <a:extLst>
                <a:ext uri="{FF2B5EF4-FFF2-40B4-BE49-F238E27FC236}">
                  <a16:creationId xmlns:a16="http://schemas.microsoft.com/office/drawing/2014/main" xmlns="" id="{8A3F7E37-8836-4487-83F7-A4F2ABB34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3" y="2951"/>
              <a:ext cx="122" cy="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20" name="Line 38">
              <a:extLst>
                <a:ext uri="{FF2B5EF4-FFF2-40B4-BE49-F238E27FC236}">
                  <a16:creationId xmlns:a16="http://schemas.microsoft.com/office/drawing/2014/main" xmlns="" id="{0C69ECFD-B0B5-4926-9723-FA6720C103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3" y="3284"/>
              <a:ext cx="111" cy="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21" name="Line 39">
              <a:extLst>
                <a:ext uri="{FF2B5EF4-FFF2-40B4-BE49-F238E27FC236}">
                  <a16:creationId xmlns:a16="http://schemas.microsoft.com/office/drawing/2014/main" xmlns="" id="{96B1DA27-F5B0-4FE1-8D5B-221473E6DB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9" y="2596"/>
              <a:ext cx="21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22" name="Line 40">
              <a:extLst>
                <a:ext uri="{FF2B5EF4-FFF2-40B4-BE49-F238E27FC236}">
                  <a16:creationId xmlns:a16="http://schemas.microsoft.com/office/drawing/2014/main" xmlns="" id="{CDC38A05-90CA-4F35-A5CC-1DC5602E9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7" y="2962"/>
              <a:ext cx="111" cy="1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23" name="Line 41">
              <a:extLst>
                <a:ext uri="{FF2B5EF4-FFF2-40B4-BE49-F238E27FC236}">
                  <a16:creationId xmlns:a16="http://schemas.microsoft.com/office/drawing/2014/main" xmlns="" id="{14270B94-B9A9-44F0-B07E-02FFA41027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940"/>
              <a:ext cx="89" cy="1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24" name="Line 42">
              <a:extLst>
                <a:ext uri="{FF2B5EF4-FFF2-40B4-BE49-F238E27FC236}">
                  <a16:creationId xmlns:a16="http://schemas.microsoft.com/office/drawing/2014/main" xmlns="" id="{3AD7F3BF-197F-44C0-9458-176BC08EBA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07" y="2973"/>
              <a:ext cx="145" cy="1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4759" name="Group 43">
            <a:extLst>
              <a:ext uri="{FF2B5EF4-FFF2-40B4-BE49-F238E27FC236}">
                <a16:creationId xmlns:a16="http://schemas.microsoft.com/office/drawing/2014/main" xmlns="" id="{A36A54E5-B9E0-4331-BCD7-A906D1B35C52}"/>
              </a:ext>
            </a:extLst>
          </p:cNvPr>
          <p:cNvGrpSpPr>
            <a:grpSpLocks/>
          </p:cNvGrpSpPr>
          <p:nvPr/>
        </p:nvGrpSpPr>
        <p:grpSpPr bwMode="auto">
          <a:xfrm>
            <a:off x="796925" y="2217738"/>
            <a:ext cx="2162175" cy="1897062"/>
            <a:chOff x="502" y="851"/>
            <a:chExt cx="1362" cy="1195"/>
          </a:xfrm>
        </p:grpSpPr>
        <p:sp>
          <p:nvSpPr>
            <p:cNvPr id="74795" name="Oval 44">
              <a:extLst>
                <a:ext uri="{FF2B5EF4-FFF2-40B4-BE49-F238E27FC236}">
                  <a16:creationId xmlns:a16="http://schemas.microsoft.com/office/drawing/2014/main" xmlns="" id="{B5666944-1600-4538-8BE6-DE8E4DD3C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" y="851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49</a:t>
              </a:r>
            </a:p>
          </p:txBody>
        </p:sp>
        <p:sp>
          <p:nvSpPr>
            <p:cNvPr id="74796" name="Oval 45">
              <a:extLst>
                <a:ext uri="{FF2B5EF4-FFF2-40B4-BE49-F238E27FC236}">
                  <a16:creationId xmlns:a16="http://schemas.microsoft.com/office/drawing/2014/main" xmlns="" id="{8B9328D0-D838-41BB-B5DF-4A55F2648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" y="1180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65</a:t>
              </a:r>
            </a:p>
          </p:txBody>
        </p:sp>
        <p:sp>
          <p:nvSpPr>
            <p:cNvPr id="74797" name="Oval 46">
              <a:extLst>
                <a:ext uri="{FF2B5EF4-FFF2-40B4-BE49-F238E27FC236}">
                  <a16:creationId xmlns:a16="http://schemas.microsoft.com/office/drawing/2014/main" xmlns="" id="{9894BEBE-FB16-4028-8339-6B7F15B45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" y="1176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38</a:t>
              </a:r>
            </a:p>
          </p:txBody>
        </p:sp>
        <p:sp>
          <p:nvSpPr>
            <p:cNvPr id="74798" name="Oval 47">
              <a:extLst>
                <a:ext uri="{FF2B5EF4-FFF2-40B4-BE49-F238E27FC236}">
                  <a16:creationId xmlns:a16="http://schemas.microsoft.com/office/drawing/2014/main" xmlns="" id="{B620DD0B-D40C-4C71-BBB2-E91FE831E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2" y="1516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27</a:t>
              </a:r>
            </a:p>
          </p:txBody>
        </p:sp>
        <p:sp>
          <p:nvSpPr>
            <p:cNvPr id="74799" name="Oval 48">
              <a:extLst>
                <a:ext uri="{FF2B5EF4-FFF2-40B4-BE49-F238E27FC236}">
                  <a16:creationId xmlns:a16="http://schemas.microsoft.com/office/drawing/2014/main" xmlns="" id="{0E88BBFE-6734-40A9-A8FF-52D9E6CBA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" y="1516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74800" name="Oval 49">
              <a:extLst>
                <a:ext uri="{FF2B5EF4-FFF2-40B4-BE49-F238E27FC236}">
                  <a16:creationId xmlns:a16="http://schemas.microsoft.com/office/drawing/2014/main" xmlns="" id="{2C9B6A21-B3C4-416B-9700-340FEDD75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" y="1516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76</a:t>
              </a:r>
            </a:p>
          </p:txBody>
        </p:sp>
        <p:sp>
          <p:nvSpPr>
            <p:cNvPr id="74801" name="Oval 50">
              <a:extLst>
                <a:ext uri="{FF2B5EF4-FFF2-40B4-BE49-F238E27FC236}">
                  <a16:creationId xmlns:a16="http://schemas.microsoft.com/office/drawing/2014/main" xmlns="" id="{62CB188B-CC2E-48AF-93A8-F0EB1DBAF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" y="1516"/>
              <a:ext cx="212" cy="200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97</a:t>
              </a:r>
            </a:p>
          </p:txBody>
        </p:sp>
        <p:sp>
          <p:nvSpPr>
            <p:cNvPr id="74802" name="Oval 51">
              <a:extLst>
                <a:ext uri="{FF2B5EF4-FFF2-40B4-BE49-F238E27FC236}">
                  <a16:creationId xmlns:a16="http://schemas.microsoft.com/office/drawing/2014/main" xmlns="" id="{1A0D5A0F-FC71-40B8-94EA-266DD2A0D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" y="1846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50</a:t>
              </a:r>
            </a:p>
          </p:txBody>
        </p:sp>
        <p:sp>
          <p:nvSpPr>
            <p:cNvPr id="74803" name="Line 52">
              <a:extLst>
                <a:ext uri="{FF2B5EF4-FFF2-40B4-BE49-F238E27FC236}">
                  <a16:creationId xmlns:a16="http://schemas.microsoft.com/office/drawing/2014/main" xmlns="" id="{2F11E253-27F0-4D3D-8539-5CC1C0E1CB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7" y="1022"/>
              <a:ext cx="178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04" name="Line 53">
              <a:extLst>
                <a:ext uri="{FF2B5EF4-FFF2-40B4-BE49-F238E27FC236}">
                  <a16:creationId xmlns:a16="http://schemas.microsoft.com/office/drawing/2014/main" xmlns="" id="{357FFD46-F229-4B76-85BC-E244442AAB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3" y="1366"/>
              <a:ext cx="122" cy="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05" name="Line 54">
              <a:extLst>
                <a:ext uri="{FF2B5EF4-FFF2-40B4-BE49-F238E27FC236}">
                  <a16:creationId xmlns:a16="http://schemas.microsoft.com/office/drawing/2014/main" xmlns="" id="{888D7A8F-F9F7-4C63-AA76-71AAC56C8A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3" y="1699"/>
              <a:ext cx="111" cy="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06" name="Line 55">
              <a:extLst>
                <a:ext uri="{FF2B5EF4-FFF2-40B4-BE49-F238E27FC236}">
                  <a16:creationId xmlns:a16="http://schemas.microsoft.com/office/drawing/2014/main" xmlns="" id="{BFDDEFEC-A6A4-4053-A4D0-932856747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9" y="1011"/>
              <a:ext cx="21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07" name="Line 56">
              <a:extLst>
                <a:ext uri="{FF2B5EF4-FFF2-40B4-BE49-F238E27FC236}">
                  <a16:creationId xmlns:a16="http://schemas.microsoft.com/office/drawing/2014/main" xmlns="" id="{4DAB2A92-5D62-4C61-9AA9-C3909E07B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7" y="1377"/>
              <a:ext cx="111" cy="1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08" name="Line 57">
              <a:extLst>
                <a:ext uri="{FF2B5EF4-FFF2-40B4-BE49-F238E27FC236}">
                  <a16:creationId xmlns:a16="http://schemas.microsoft.com/office/drawing/2014/main" xmlns="" id="{354C6CA0-6D6F-43D8-AD3D-9123D56890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2" y="1355"/>
              <a:ext cx="89" cy="1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09" name="Line 58">
              <a:extLst>
                <a:ext uri="{FF2B5EF4-FFF2-40B4-BE49-F238E27FC236}">
                  <a16:creationId xmlns:a16="http://schemas.microsoft.com/office/drawing/2014/main" xmlns="" id="{EF9A9A7D-362E-4EDB-A628-EF57CEA3BE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7" y="1388"/>
              <a:ext cx="145" cy="1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4760" name="Freeform 59">
            <a:extLst>
              <a:ext uri="{FF2B5EF4-FFF2-40B4-BE49-F238E27FC236}">
                <a16:creationId xmlns:a16="http://schemas.microsoft.com/office/drawing/2014/main" xmlns="" id="{210AECE5-026A-4E00-80AE-EC9D74FF230C}"/>
              </a:ext>
            </a:extLst>
          </p:cNvPr>
          <p:cNvSpPr>
            <a:spLocks/>
          </p:cNvSpPr>
          <p:nvPr/>
        </p:nvSpPr>
        <p:spPr bwMode="auto">
          <a:xfrm>
            <a:off x="781050" y="3389313"/>
            <a:ext cx="295275" cy="528637"/>
          </a:xfrm>
          <a:custGeom>
            <a:avLst/>
            <a:gdLst>
              <a:gd name="T0" fmla="*/ 2147483647 w 186"/>
              <a:gd name="T1" fmla="*/ 0 h 333"/>
              <a:gd name="T2" fmla="*/ 2147483647 w 186"/>
              <a:gd name="T3" fmla="*/ 2147483647 h 333"/>
              <a:gd name="T4" fmla="*/ 2147483647 w 186"/>
              <a:gd name="T5" fmla="*/ 2147483647 h 333"/>
              <a:gd name="T6" fmla="*/ 0 60000 65536"/>
              <a:gd name="T7" fmla="*/ 0 60000 65536"/>
              <a:gd name="T8" fmla="*/ 0 60000 65536"/>
              <a:gd name="T9" fmla="*/ 0 w 186"/>
              <a:gd name="T10" fmla="*/ 0 h 333"/>
              <a:gd name="T11" fmla="*/ 186 w 186"/>
              <a:gd name="T12" fmla="*/ 333 h 33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" h="333">
                <a:moveTo>
                  <a:pt x="186" y="0"/>
                </a:moveTo>
                <a:cubicBezTo>
                  <a:pt x="123" y="27"/>
                  <a:pt x="60" y="55"/>
                  <a:pt x="30" y="111"/>
                </a:cubicBezTo>
                <a:cubicBezTo>
                  <a:pt x="0" y="167"/>
                  <a:pt x="4" y="250"/>
                  <a:pt x="8" y="333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4761" name="Group 60">
            <a:extLst>
              <a:ext uri="{FF2B5EF4-FFF2-40B4-BE49-F238E27FC236}">
                <a16:creationId xmlns:a16="http://schemas.microsoft.com/office/drawing/2014/main" xmlns="" id="{31B7C9B0-1FDA-464C-BC51-D0EECE464C47}"/>
              </a:ext>
            </a:extLst>
          </p:cNvPr>
          <p:cNvGrpSpPr>
            <a:grpSpLocks/>
          </p:cNvGrpSpPr>
          <p:nvPr/>
        </p:nvGrpSpPr>
        <p:grpSpPr bwMode="auto">
          <a:xfrm>
            <a:off x="3419475" y="2176463"/>
            <a:ext cx="2162175" cy="1897062"/>
            <a:chOff x="2154" y="825"/>
            <a:chExt cx="1362" cy="1195"/>
          </a:xfrm>
        </p:grpSpPr>
        <p:sp>
          <p:nvSpPr>
            <p:cNvPr id="74780" name="Oval 61">
              <a:extLst>
                <a:ext uri="{FF2B5EF4-FFF2-40B4-BE49-F238E27FC236}">
                  <a16:creationId xmlns:a16="http://schemas.microsoft.com/office/drawing/2014/main" xmlns="" id="{989ED600-4771-4FCF-A5D0-8E72F611E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" y="825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49</a:t>
              </a:r>
            </a:p>
          </p:txBody>
        </p:sp>
        <p:sp>
          <p:nvSpPr>
            <p:cNvPr id="74781" name="Oval 62">
              <a:extLst>
                <a:ext uri="{FF2B5EF4-FFF2-40B4-BE49-F238E27FC236}">
                  <a16:creationId xmlns:a16="http://schemas.microsoft.com/office/drawing/2014/main" xmlns="" id="{06C820A6-9DA7-480E-AE96-5692C6507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9" y="1154"/>
              <a:ext cx="212" cy="200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65</a:t>
              </a:r>
            </a:p>
          </p:txBody>
        </p:sp>
        <p:sp>
          <p:nvSpPr>
            <p:cNvPr id="74782" name="Oval 63">
              <a:extLst>
                <a:ext uri="{FF2B5EF4-FFF2-40B4-BE49-F238E27FC236}">
                  <a16:creationId xmlns:a16="http://schemas.microsoft.com/office/drawing/2014/main" xmlns="" id="{49B403B2-46CF-4211-8A39-BB3893342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1150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38</a:t>
              </a:r>
            </a:p>
          </p:txBody>
        </p:sp>
        <p:sp>
          <p:nvSpPr>
            <p:cNvPr id="74783" name="Oval 64">
              <a:extLst>
                <a:ext uri="{FF2B5EF4-FFF2-40B4-BE49-F238E27FC236}">
                  <a16:creationId xmlns:a16="http://schemas.microsoft.com/office/drawing/2014/main" xmlns="" id="{FB96D4FD-A342-4E14-9BE0-B29685557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4" y="1490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27</a:t>
              </a:r>
            </a:p>
          </p:txBody>
        </p:sp>
        <p:sp>
          <p:nvSpPr>
            <p:cNvPr id="74784" name="Oval 65">
              <a:extLst>
                <a:ext uri="{FF2B5EF4-FFF2-40B4-BE49-F238E27FC236}">
                  <a16:creationId xmlns:a16="http://schemas.microsoft.com/office/drawing/2014/main" xmlns="" id="{35EBE654-D50E-4807-8088-895E14610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8" y="1490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74785" name="Oval 66">
              <a:extLst>
                <a:ext uri="{FF2B5EF4-FFF2-40B4-BE49-F238E27FC236}">
                  <a16:creationId xmlns:a16="http://schemas.microsoft.com/office/drawing/2014/main" xmlns="" id="{A5F46ED7-F388-44AA-82AA-268690A8A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1490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76</a:t>
              </a:r>
            </a:p>
          </p:txBody>
        </p:sp>
        <p:sp>
          <p:nvSpPr>
            <p:cNvPr id="74786" name="Oval 67">
              <a:extLst>
                <a:ext uri="{FF2B5EF4-FFF2-40B4-BE49-F238E27FC236}">
                  <a16:creationId xmlns:a16="http://schemas.microsoft.com/office/drawing/2014/main" xmlns="" id="{2C294468-F0B7-49CB-9C18-31BB8E15A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6" y="1490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50</a:t>
              </a:r>
            </a:p>
          </p:txBody>
        </p:sp>
        <p:sp>
          <p:nvSpPr>
            <p:cNvPr id="74787" name="Oval 68">
              <a:extLst>
                <a:ext uri="{FF2B5EF4-FFF2-40B4-BE49-F238E27FC236}">
                  <a16:creationId xmlns:a16="http://schemas.microsoft.com/office/drawing/2014/main" xmlns="" id="{963EBBC2-A787-4E04-B92A-39EDB1C77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1820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97</a:t>
              </a:r>
            </a:p>
          </p:txBody>
        </p:sp>
        <p:sp>
          <p:nvSpPr>
            <p:cNvPr id="74788" name="Line 69">
              <a:extLst>
                <a:ext uri="{FF2B5EF4-FFF2-40B4-BE49-F238E27FC236}">
                  <a16:creationId xmlns:a16="http://schemas.microsoft.com/office/drawing/2014/main" xmlns="" id="{7B6BF11F-DD1A-434A-A165-98AA3699FD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19" y="996"/>
              <a:ext cx="178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9" name="Line 70">
              <a:extLst>
                <a:ext uri="{FF2B5EF4-FFF2-40B4-BE49-F238E27FC236}">
                  <a16:creationId xmlns:a16="http://schemas.microsoft.com/office/drawing/2014/main" xmlns="" id="{3E602FDD-78E4-4C30-9AC7-F98C613775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5" y="1340"/>
              <a:ext cx="122" cy="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90" name="Line 71">
              <a:extLst>
                <a:ext uri="{FF2B5EF4-FFF2-40B4-BE49-F238E27FC236}">
                  <a16:creationId xmlns:a16="http://schemas.microsoft.com/office/drawing/2014/main" xmlns="" id="{5600E552-4E58-45F7-AB58-28DDF21458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5" y="1673"/>
              <a:ext cx="111" cy="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91" name="Line 72">
              <a:extLst>
                <a:ext uri="{FF2B5EF4-FFF2-40B4-BE49-F238E27FC236}">
                  <a16:creationId xmlns:a16="http://schemas.microsoft.com/office/drawing/2014/main" xmlns="" id="{0C908C45-9B69-4A0B-8230-41FE62E08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1" y="985"/>
              <a:ext cx="21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92" name="Line 73">
              <a:extLst>
                <a:ext uri="{FF2B5EF4-FFF2-40B4-BE49-F238E27FC236}">
                  <a16:creationId xmlns:a16="http://schemas.microsoft.com/office/drawing/2014/main" xmlns="" id="{E42F5813-4819-46EA-AF22-8728CA22C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9" y="1351"/>
              <a:ext cx="111" cy="1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93" name="Line 74">
              <a:extLst>
                <a:ext uri="{FF2B5EF4-FFF2-40B4-BE49-F238E27FC236}">
                  <a16:creationId xmlns:a16="http://schemas.microsoft.com/office/drawing/2014/main" xmlns="" id="{38AE5D51-A0A7-417D-9783-4D39ADFAB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4" y="1329"/>
              <a:ext cx="89" cy="1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94" name="Line 75">
              <a:extLst>
                <a:ext uri="{FF2B5EF4-FFF2-40B4-BE49-F238E27FC236}">
                  <a16:creationId xmlns:a16="http://schemas.microsoft.com/office/drawing/2014/main" xmlns="" id="{4D8F9249-7E44-4F6C-853A-7A77239626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19" y="1362"/>
              <a:ext cx="145" cy="1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4762" name="Freeform 76">
            <a:extLst>
              <a:ext uri="{FF2B5EF4-FFF2-40B4-BE49-F238E27FC236}">
                <a16:creationId xmlns:a16="http://schemas.microsoft.com/office/drawing/2014/main" xmlns="" id="{E5BB5B7D-0E5F-4D0D-8249-041A0CDAC4CA}"/>
              </a:ext>
            </a:extLst>
          </p:cNvPr>
          <p:cNvSpPr>
            <a:spLocks/>
          </p:cNvSpPr>
          <p:nvPr/>
        </p:nvSpPr>
        <p:spPr bwMode="auto">
          <a:xfrm>
            <a:off x="4745038" y="2824163"/>
            <a:ext cx="300037" cy="530225"/>
          </a:xfrm>
          <a:custGeom>
            <a:avLst/>
            <a:gdLst>
              <a:gd name="T0" fmla="*/ 2147483647 w 189"/>
              <a:gd name="T1" fmla="*/ 0 h 334"/>
              <a:gd name="T2" fmla="*/ 2147483647 w 189"/>
              <a:gd name="T3" fmla="*/ 2147483647 h 334"/>
              <a:gd name="T4" fmla="*/ 0 w 189"/>
              <a:gd name="T5" fmla="*/ 2147483647 h 334"/>
              <a:gd name="T6" fmla="*/ 0 60000 65536"/>
              <a:gd name="T7" fmla="*/ 0 60000 65536"/>
              <a:gd name="T8" fmla="*/ 0 60000 65536"/>
              <a:gd name="T9" fmla="*/ 0 w 189"/>
              <a:gd name="T10" fmla="*/ 0 h 334"/>
              <a:gd name="T11" fmla="*/ 189 w 189"/>
              <a:gd name="T12" fmla="*/ 334 h 3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9" h="334">
                <a:moveTo>
                  <a:pt x="189" y="0"/>
                </a:moveTo>
                <a:cubicBezTo>
                  <a:pt x="138" y="16"/>
                  <a:pt x="87" y="33"/>
                  <a:pt x="56" y="89"/>
                </a:cubicBezTo>
                <a:cubicBezTo>
                  <a:pt x="25" y="145"/>
                  <a:pt x="12" y="239"/>
                  <a:pt x="0" y="334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4763" name="Group 77">
            <a:extLst>
              <a:ext uri="{FF2B5EF4-FFF2-40B4-BE49-F238E27FC236}">
                <a16:creationId xmlns:a16="http://schemas.microsoft.com/office/drawing/2014/main" xmlns="" id="{14B55F4D-AD60-438B-9B7C-5A834E86CC5F}"/>
              </a:ext>
            </a:extLst>
          </p:cNvPr>
          <p:cNvGrpSpPr>
            <a:grpSpLocks/>
          </p:cNvGrpSpPr>
          <p:nvPr/>
        </p:nvGrpSpPr>
        <p:grpSpPr bwMode="auto">
          <a:xfrm>
            <a:off x="6165850" y="2135188"/>
            <a:ext cx="2162175" cy="1897062"/>
            <a:chOff x="3884" y="799"/>
            <a:chExt cx="1362" cy="1195"/>
          </a:xfrm>
        </p:grpSpPr>
        <p:sp>
          <p:nvSpPr>
            <p:cNvPr id="74765" name="Oval 78">
              <a:extLst>
                <a:ext uri="{FF2B5EF4-FFF2-40B4-BE49-F238E27FC236}">
                  <a16:creationId xmlns:a16="http://schemas.microsoft.com/office/drawing/2014/main" xmlns="" id="{075F032C-6D9A-4ABB-948B-61B4151E1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1" y="799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49</a:t>
              </a:r>
            </a:p>
          </p:txBody>
        </p:sp>
        <p:sp>
          <p:nvSpPr>
            <p:cNvPr id="74766" name="Oval 79">
              <a:extLst>
                <a:ext uri="{FF2B5EF4-FFF2-40B4-BE49-F238E27FC236}">
                  <a16:creationId xmlns:a16="http://schemas.microsoft.com/office/drawing/2014/main" xmlns="" id="{CB65D763-685C-44E0-A211-F85FF8E40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1128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74767" name="Oval 80">
              <a:extLst>
                <a:ext uri="{FF2B5EF4-FFF2-40B4-BE49-F238E27FC236}">
                  <a16:creationId xmlns:a16="http://schemas.microsoft.com/office/drawing/2014/main" xmlns="" id="{33FB8E6F-E308-414B-BB74-C6BC5F3CE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9" y="1124"/>
              <a:ext cx="212" cy="200"/>
            </a:xfrm>
            <a:prstGeom prst="ellips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38</a:t>
              </a:r>
            </a:p>
          </p:txBody>
        </p:sp>
        <p:sp>
          <p:nvSpPr>
            <p:cNvPr id="74768" name="Oval 81">
              <a:extLst>
                <a:ext uri="{FF2B5EF4-FFF2-40B4-BE49-F238E27FC236}">
                  <a16:creationId xmlns:a16="http://schemas.microsoft.com/office/drawing/2014/main" xmlns="" id="{C24DBC9D-61B4-4D9D-A1CF-19018EA5D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4" y="1464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27</a:t>
              </a:r>
            </a:p>
          </p:txBody>
        </p:sp>
        <p:sp>
          <p:nvSpPr>
            <p:cNvPr id="74769" name="Oval 82">
              <a:extLst>
                <a:ext uri="{FF2B5EF4-FFF2-40B4-BE49-F238E27FC236}">
                  <a16:creationId xmlns:a16="http://schemas.microsoft.com/office/drawing/2014/main" xmlns="" id="{96248815-6871-4010-ACD3-B6AE18D48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8" y="1464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65</a:t>
              </a:r>
            </a:p>
          </p:txBody>
        </p:sp>
        <p:sp>
          <p:nvSpPr>
            <p:cNvPr id="74770" name="Oval 83">
              <a:extLst>
                <a:ext uri="{FF2B5EF4-FFF2-40B4-BE49-F238E27FC236}">
                  <a16:creationId xmlns:a16="http://schemas.microsoft.com/office/drawing/2014/main" xmlns="" id="{41270F89-2B61-4BF6-B163-E9808A451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1464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76</a:t>
              </a:r>
            </a:p>
          </p:txBody>
        </p:sp>
        <p:sp>
          <p:nvSpPr>
            <p:cNvPr id="74771" name="Oval 84">
              <a:extLst>
                <a:ext uri="{FF2B5EF4-FFF2-40B4-BE49-F238E27FC236}">
                  <a16:creationId xmlns:a16="http://schemas.microsoft.com/office/drawing/2014/main" xmlns="" id="{5E8F4F66-6585-4153-98D0-E77832103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1464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50</a:t>
              </a:r>
            </a:p>
          </p:txBody>
        </p:sp>
        <p:sp>
          <p:nvSpPr>
            <p:cNvPr id="74772" name="Oval 85">
              <a:extLst>
                <a:ext uri="{FF2B5EF4-FFF2-40B4-BE49-F238E27FC236}">
                  <a16:creationId xmlns:a16="http://schemas.microsoft.com/office/drawing/2014/main" xmlns="" id="{798C654F-FEE7-4EF3-A132-5265E92FF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" y="1794"/>
              <a:ext cx="212" cy="2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zh-CN" sz="2000" b="1">
                  <a:latin typeface="黑体" panose="02010609060101010101" pitchFamily="49" charset="-122"/>
                  <a:ea typeface="黑体" panose="02010609060101010101" pitchFamily="49" charset="-122"/>
                </a:rPr>
                <a:t>97</a:t>
              </a:r>
            </a:p>
          </p:txBody>
        </p:sp>
        <p:sp>
          <p:nvSpPr>
            <p:cNvPr id="74773" name="Line 86">
              <a:extLst>
                <a:ext uri="{FF2B5EF4-FFF2-40B4-BE49-F238E27FC236}">
                  <a16:creationId xmlns:a16="http://schemas.microsoft.com/office/drawing/2014/main" xmlns="" id="{3396AC09-B160-4E21-BF19-AD994F92A9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49" y="970"/>
              <a:ext cx="178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4" name="Line 87">
              <a:extLst>
                <a:ext uri="{FF2B5EF4-FFF2-40B4-BE49-F238E27FC236}">
                  <a16:creationId xmlns:a16="http://schemas.microsoft.com/office/drawing/2014/main" xmlns="" id="{4037EDBA-1D7E-4703-8967-BED24BC1E7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5" y="1314"/>
              <a:ext cx="122" cy="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5" name="Line 88">
              <a:extLst>
                <a:ext uri="{FF2B5EF4-FFF2-40B4-BE49-F238E27FC236}">
                  <a16:creationId xmlns:a16="http://schemas.microsoft.com/office/drawing/2014/main" xmlns="" id="{8E828901-CAA7-42D0-83E4-E08E405E3B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05" y="1647"/>
              <a:ext cx="111" cy="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6" name="Line 89">
              <a:extLst>
                <a:ext uri="{FF2B5EF4-FFF2-40B4-BE49-F238E27FC236}">
                  <a16:creationId xmlns:a16="http://schemas.microsoft.com/office/drawing/2014/main" xmlns="" id="{4B05AE4B-4A1D-4E60-8301-4103DDB3A3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1" y="959"/>
              <a:ext cx="212" cy="2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7" name="Line 90">
              <a:extLst>
                <a:ext uri="{FF2B5EF4-FFF2-40B4-BE49-F238E27FC236}">
                  <a16:creationId xmlns:a16="http://schemas.microsoft.com/office/drawing/2014/main" xmlns="" id="{A78B1C2F-1659-4424-BFBE-7A093A3D2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9" y="1325"/>
              <a:ext cx="111" cy="1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8" name="Line 91">
              <a:extLst>
                <a:ext uri="{FF2B5EF4-FFF2-40B4-BE49-F238E27FC236}">
                  <a16:creationId xmlns:a16="http://schemas.microsoft.com/office/drawing/2014/main" xmlns="" id="{12FC93A6-BD01-4AFD-BA6C-559DA36675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4" y="1303"/>
              <a:ext cx="89" cy="1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9" name="Line 92">
              <a:extLst>
                <a:ext uri="{FF2B5EF4-FFF2-40B4-BE49-F238E27FC236}">
                  <a16:creationId xmlns:a16="http://schemas.microsoft.com/office/drawing/2014/main" xmlns="" id="{B99D7737-1ADF-484D-A948-478916222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49" y="1336"/>
              <a:ext cx="145" cy="1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7" name="Text Box 93">
            <a:extLst>
              <a:ext uri="{FF2B5EF4-FFF2-40B4-BE49-F238E27FC236}">
                <a16:creationId xmlns:a16="http://schemas.microsoft.com/office/drawing/2014/main" xmlns="" id="{2B62A177-8277-4E90-BDE1-B328E0465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1023938"/>
            <a:ext cx="6842125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+mj-lt"/>
              </a:rPr>
              <a:t>例如：含</a:t>
            </a:r>
            <a:r>
              <a:rPr lang="en-US" altLang="zh-CN" sz="2800" b="1" dirty="0">
                <a:latin typeface="+mj-lt"/>
              </a:rPr>
              <a:t>8</a:t>
            </a:r>
            <a:r>
              <a:rPr lang="zh-CN" altLang="en-US" sz="2800" b="1" dirty="0">
                <a:latin typeface="+mj-lt"/>
              </a:rPr>
              <a:t>个元素的无序序列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+mj-lt"/>
              </a:rPr>
              <a:t>      （</a:t>
            </a:r>
            <a:r>
              <a:rPr lang="en-US" altLang="zh-CN" sz="2800" b="1" dirty="0">
                <a:latin typeface="+mj-lt"/>
              </a:rPr>
              <a:t>49</a:t>
            </a:r>
            <a:r>
              <a:rPr lang="zh-CN" altLang="en-US" sz="2800" b="1" dirty="0">
                <a:latin typeface="+mj-lt"/>
              </a:rPr>
              <a:t>，</a:t>
            </a:r>
            <a:r>
              <a:rPr lang="en-US" altLang="zh-CN" sz="2800" b="1" dirty="0">
                <a:latin typeface="+mj-lt"/>
              </a:rPr>
              <a:t>38</a:t>
            </a:r>
            <a:r>
              <a:rPr lang="zh-CN" altLang="en-US" sz="2800" b="1" dirty="0">
                <a:latin typeface="+mj-lt"/>
              </a:rPr>
              <a:t>，</a:t>
            </a:r>
            <a:r>
              <a:rPr lang="en-US" altLang="zh-CN" sz="2800" b="1" dirty="0">
                <a:latin typeface="+mj-lt"/>
              </a:rPr>
              <a:t>65</a:t>
            </a:r>
            <a:r>
              <a:rPr lang="zh-CN" altLang="en-US" sz="2800" b="1" dirty="0">
                <a:latin typeface="+mj-lt"/>
              </a:rPr>
              <a:t>，</a:t>
            </a:r>
            <a:r>
              <a:rPr lang="en-US" altLang="zh-CN" sz="2800" b="1" dirty="0">
                <a:latin typeface="+mj-lt"/>
              </a:rPr>
              <a:t>97</a:t>
            </a:r>
            <a:r>
              <a:rPr lang="zh-CN" altLang="en-US" sz="2800" b="1" dirty="0">
                <a:latin typeface="+mj-lt"/>
              </a:rPr>
              <a:t>，</a:t>
            </a:r>
            <a:r>
              <a:rPr lang="en-US" altLang="zh-CN" sz="2800" b="1" dirty="0">
                <a:latin typeface="+mj-lt"/>
              </a:rPr>
              <a:t>76</a:t>
            </a:r>
            <a:r>
              <a:rPr lang="zh-CN" altLang="en-US" sz="2800" b="1" dirty="0">
                <a:latin typeface="+mj-lt"/>
              </a:rPr>
              <a:t>，</a:t>
            </a:r>
            <a:r>
              <a:rPr lang="en-US" altLang="zh-CN" sz="2800" b="1" dirty="0">
                <a:latin typeface="+mj-lt"/>
              </a:rPr>
              <a:t>13</a:t>
            </a:r>
            <a:r>
              <a:rPr lang="zh-CN" altLang="en-US" sz="2800" b="1" dirty="0">
                <a:latin typeface="+mj-lt"/>
              </a:rPr>
              <a:t>，</a:t>
            </a:r>
            <a:r>
              <a:rPr lang="en-US" altLang="zh-CN" sz="2800" b="1" dirty="0">
                <a:latin typeface="+mj-lt"/>
              </a:rPr>
              <a:t>27</a:t>
            </a:r>
            <a:r>
              <a:rPr lang="zh-CN" altLang="en-US" sz="2800" b="1" dirty="0">
                <a:latin typeface="+mj-lt"/>
              </a:rPr>
              <a:t>，</a:t>
            </a:r>
            <a:r>
              <a:rPr lang="en-US" altLang="zh-CN" sz="2800" b="1" dirty="0">
                <a:latin typeface="+mj-lt"/>
              </a:rPr>
              <a:t>50</a:t>
            </a:r>
            <a:r>
              <a:rPr lang="zh-CN" altLang="en-US" sz="2800" b="1" dirty="0">
                <a:latin typeface="+mj-lt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xmlns="" id="{8E12E34A-25FB-4CB6-9685-9A7544F7F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堆排序                                                                  堆排序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xmlns="" id="{83FA978A-3266-455D-B725-11B38B7E36B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58788" y="1371600"/>
            <a:ext cx="8610600" cy="545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10103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700" b="1" kern="0" dirty="0">
                <a:solidFill>
                  <a:schemeClr val="tx1"/>
                </a:solidFill>
                <a:latin typeface="+mj-lt"/>
                <a:ea typeface="黑体" pitchFamily="49" charset="-122"/>
              </a:rPr>
              <a:t>void </a:t>
            </a:r>
            <a:r>
              <a:rPr lang="en-US" altLang="zh-CN" sz="2700" b="1" kern="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HeapSort</a:t>
            </a:r>
            <a:r>
              <a:rPr lang="en-US" altLang="zh-CN" sz="2700" b="1" kern="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( </a:t>
            </a:r>
            <a:r>
              <a:rPr lang="en-US" altLang="zh-CN" sz="2700" b="1" kern="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SqList</a:t>
            </a:r>
            <a:r>
              <a:rPr lang="en-US" altLang="zh-CN" sz="2700" b="1" kern="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&amp;H ){  </a:t>
            </a:r>
            <a:endParaRPr lang="en-US" altLang="zh-CN" sz="2700" b="1" kern="0" dirty="0">
              <a:solidFill>
                <a:schemeClr val="folHlink"/>
              </a:solidFill>
              <a:latin typeface="+mj-lt"/>
              <a:ea typeface="黑体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10103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7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  <a:t>	</a:t>
            </a:r>
            <a:r>
              <a:rPr lang="en-US" altLang="zh-CN" sz="2700" b="1" kern="0" dirty="0">
                <a:solidFill>
                  <a:schemeClr val="tx1"/>
                </a:solidFill>
                <a:latin typeface="+mj-lt"/>
                <a:ea typeface="黑体" pitchFamily="49" charset="-122"/>
              </a:rPr>
              <a:t>for ( </a:t>
            </a:r>
            <a:r>
              <a:rPr lang="en-US" altLang="zh-CN" sz="2700" b="1" kern="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i</a:t>
            </a:r>
            <a:r>
              <a:rPr lang="en-US" altLang="zh-CN" sz="2700" b="1" kern="0" dirty="0">
                <a:solidFill>
                  <a:schemeClr val="tx1"/>
                </a:solidFill>
                <a:latin typeface="+mj-lt"/>
                <a:ea typeface="黑体" pitchFamily="49" charset="-122"/>
              </a:rPr>
              <a:t>=</a:t>
            </a:r>
            <a:r>
              <a:rPr lang="en-US" altLang="zh-CN" sz="2700" b="1" kern="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H.length</a:t>
            </a:r>
            <a:r>
              <a:rPr lang="en-US" altLang="zh-CN" sz="2700" b="1" kern="0" dirty="0">
                <a:solidFill>
                  <a:schemeClr val="tx1"/>
                </a:solidFill>
                <a:latin typeface="+mj-lt"/>
                <a:ea typeface="黑体" pitchFamily="49" charset="-122"/>
              </a:rPr>
              <a:t>/2; </a:t>
            </a:r>
            <a:r>
              <a:rPr lang="en-US" altLang="zh-CN" sz="2700" b="1" kern="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i</a:t>
            </a:r>
            <a:r>
              <a:rPr lang="en-US" altLang="zh-CN" sz="2700" b="1" kern="0" dirty="0">
                <a:solidFill>
                  <a:schemeClr val="tx1"/>
                </a:solidFill>
                <a:latin typeface="+mj-lt"/>
                <a:ea typeface="黑体" pitchFamily="49" charset="-122"/>
              </a:rPr>
              <a:t>&gt;0; --</a:t>
            </a:r>
            <a:r>
              <a:rPr lang="en-US" altLang="zh-CN" sz="2700" b="1" kern="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i</a:t>
            </a:r>
            <a:r>
              <a:rPr lang="en-US" altLang="zh-CN" sz="2700" b="1" kern="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) </a:t>
            </a:r>
            <a:r>
              <a:rPr lang="zh-CN" altLang="en-US" sz="27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  <a:t>　</a:t>
            </a:r>
            <a:r>
              <a:rPr lang="en-US" altLang="zh-CN" sz="27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//</a:t>
            </a:r>
            <a:r>
              <a:rPr lang="en-US" altLang="zh-CN" sz="2700" b="1" kern="0" dirty="0" err="1">
                <a:solidFill>
                  <a:srgbClr val="007456"/>
                </a:solidFill>
                <a:latin typeface="+mj-lt"/>
                <a:ea typeface="黑体" pitchFamily="49" charset="-122"/>
              </a:rPr>
              <a:t>H.length</a:t>
            </a:r>
            <a:r>
              <a:rPr lang="en-US" altLang="zh-CN" sz="27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/2</a:t>
            </a:r>
            <a:r>
              <a:rPr lang="zh-CN" altLang="en-US" sz="27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下取整</a:t>
            </a:r>
            <a:r>
              <a:rPr lang="zh-CN" altLang="en-US" sz="27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  <a:t/>
            </a:r>
            <a:br>
              <a:rPr lang="zh-CN" altLang="en-US" sz="27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</a:br>
            <a:r>
              <a:rPr lang="zh-CN" altLang="en-US" sz="27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  <a:t>			    </a:t>
            </a:r>
            <a:r>
              <a:rPr lang="en-US" altLang="zh-CN" sz="27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// </a:t>
            </a:r>
            <a:r>
              <a:rPr lang="zh-CN" altLang="en-US" sz="27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将 </a:t>
            </a:r>
            <a:r>
              <a:rPr lang="en-US" altLang="zh-CN" sz="2700" b="1" kern="0" dirty="0" err="1">
                <a:solidFill>
                  <a:srgbClr val="007456"/>
                </a:solidFill>
                <a:latin typeface="+mj-lt"/>
                <a:ea typeface="黑体" pitchFamily="49" charset="-122"/>
              </a:rPr>
              <a:t>H.r</a:t>
            </a:r>
            <a:r>
              <a:rPr lang="en-US" altLang="zh-CN" sz="27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[1..H.length] </a:t>
            </a:r>
            <a:r>
              <a:rPr lang="zh-CN" altLang="en-US" sz="27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建成大</a:t>
            </a:r>
            <a:r>
              <a:rPr lang="en-US" altLang="zh-CN" sz="27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/</a:t>
            </a:r>
            <a:r>
              <a:rPr lang="zh-CN" altLang="en-US" sz="27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小顶堆</a:t>
            </a:r>
            <a:r>
              <a:rPr lang="zh-CN" altLang="en-US" sz="27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  <a:t/>
            </a:r>
            <a:br>
              <a:rPr lang="zh-CN" altLang="en-US" sz="27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</a:br>
            <a:r>
              <a:rPr lang="zh-CN" altLang="en-US" sz="27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  <a:t>	</a:t>
            </a:r>
            <a:r>
              <a:rPr lang="en-US" altLang="zh-CN" sz="2700" b="1" kern="0" dirty="0" err="1">
                <a:solidFill>
                  <a:srgbClr val="FF0000"/>
                </a:solidFill>
                <a:latin typeface="+mj-lt"/>
                <a:ea typeface="黑体" pitchFamily="49" charset="-122"/>
              </a:rPr>
              <a:t>HeapAdjust</a:t>
            </a:r>
            <a:r>
              <a:rPr lang="en-US" altLang="zh-CN" sz="2700" b="1" kern="0" dirty="0">
                <a:solidFill>
                  <a:srgbClr val="FF0000"/>
                </a:solidFill>
                <a:latin typeface="+mj-lt"/>
                <a:ea typeface="黑体" pitchFamily="49" charset="-122"/>
              </a:rPr>
              <a:t> ( H, </a:t>
            </a:r>
            <a:r>
              <a:rPr lang="en-US" altLang="zh-CN" sz="2700" b="1" kern="0" dirty="0" err="1">
                <a:solidFill>
                  <a:srgbClr val="FF0000"/>
                </a:solidFill>
                <a:latin typeface="+mj-lt"/>
                <a:ea typeface="黑体" pitchFamily="49" charset="-122"/>
              </a:rPr>
              <a:t>i</a:t>
            </a:r>
            <a:r>
              <a:rPr lang="en-US" altLang="zh-CN" sz="2700" b="1" kern="0" dirty="0">
                <a:solidFill>
                  <a:srgbClr val="FF0000"/>
                </a:solidFill>
                <a:latin typeface="+mj-lt"/>
                <a:ea typeface="黑体" pitchFamily="49" charset="-122"/>
              </a:rPr>
              <a:t>, </a:t>
            </a:r>
            <a:r>
              <a:rPr lang="en-US" altLang="zh-CN" sz="2700" b="1" kern="0" dirty="0" err="1">
                <a:solidFill>
                  <a:srgbClr val="FF0000"/>
                </a:solidFill>
                <a:latin typeface="+mj-lt"/>
                <a:ea typeface="黑体" pitchFamily="49" charset="-122"/>
              </a:rPr>
              <a:t>H.length</a:t>
            </a:r>
            <a:r>
              <a:rPr lang="en-US" altLang="zh-CN" sz="2700" b="1" kern="0" dirty="0">
                <a:solidFill>
                  <a:srgbClr val="FF0000"/>
                </a:solidFill>
                <a:latin typeface="+mj-lt"/>
                <a:ea typeface="黑体" pitchFamily="49" charset="-122"/>
              </a:rPr>
              <a:t> );  </a:t>
            </a:r>
            <a:r>
              <a:rPr lang="en-US" altLang="zh-CN" sz="2700" b="1" kern="0" dirty="0">
                <a:latin typeface="+mj-lt"/>
                <a:ea typeface="黑体" pitchFamily="49" charset="-122"/>
              </a:rPr>
              <a:t>//</a:t>
            </a:r>
            <a:r>
              <a:rPr lang="zh-CN" altLang="en-US" sz="2700" b="1" kern="0" dirty="0">
                <a:latin typeface="+mj-lt"/>
                <a:ea typeface="黑体" pitchFamily="49" charset="-122"/>
              </a:rPr>
              <a:t>筛选算法</a:t>
            </a:r>
            <a:endParaRPr lang="en-US" altLang="zh-CN" sz="2700" b="1" kern="0" dirty="0">
              <a:latin typeface="+mj-lt"/>
              <a:ea typeface="黑体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10103"/>
              </a:buClr>
              <a:buNone/>
              <a:defRPr/>
            </a:pPr>
            <a:r>
              <a:rPr lang="en-US" altLang="zh-CN" sz="27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  <a:t>	</a:t>
            </a:r>
            <a:r>
              <a:rPr lang="en-US" altLang="zh-CN" sz="2700" b="1" kern="0" dirty="0">
                <a:solidFill>
                  <a:schemeClr val="tx1"/>
                </a:solidFill>
                <a:latin typeface="+mj-lt"/>
                <a:ea typeface="黑体" pitchFamily="49" charset="-122"/>
              </a:rPr>
              <a:t>for ( </a:t>
            </a:r>
            <a:r>
              <a:rPr lang="en-US" altLang="zh-CN" sz="2700" b="1" kern="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i</a:t>
            </a:r>
            <a:r>
              <a:rPr lang="en-US" altLang="zh-CN" sz="2700" b="1" kern="0" dirty="0">
                <a:solidFill>
                  <a:schemeClr val="tx1"/>
                </a:solidFill>
                <a:latin typeface="+mj-lt"/>
                <a:ea typeface="黑体" pitchFamily="49" charset="-122"/>
              </a:rPr>
              <a:t>=</a:t>
            </a:r>
            <a:r>
              <a:rPr lang="en-US" altLang="zh-CN" sz="2700" b="1" kern="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H.length</a:t>
            </a:r>
            <a:r>
              <a:rPr lang="en-US" altLang="zh-CN" sz="2700" b="1" kern="0" dirty="0">
                <a:solidFill>
                  <a:schemeClr val="tx1"/>
                </a:solidFill>
                <a:latin typeface="+mj-lt"/>
                <a:ea typeface="黑体" pitchFamily="49" charset="-122"/>
              </a:rPr>
              <a:t>; </a:t>
            </a:r>
            <a:r>
              <a:rPr lang="en-US" altLang="zh-CN" sz="2700" b="1" kern="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i</a:t>
            </a:r>
            <a:r>
              <a:rPr lang="en-US" altLang="zh-CN" sz="2700" b="1" kern="0" dirty="0">
                <a:solidFill>
                  <a:schemeClr val="tx1"/>
                </a:solidFill>
                <a:latin typeface="+mj-lt"/>
                <a:ea typeface="黑体" pitchFamily="49" charset="-122"/>
              </a:rPr>
              <a:t>&gt;1; --</a:t>
            </a:r>
            <a:r>
              <a:rPr lang="en-US" altLang="zh-CN" sz="2700" b="1" kern="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i</a:t>
            </a:r>
            <a:r>
              <a:rPr lang="en-US" altLang="zh-CN" sz="2700" b="1" kern="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) {	</a:t>
            </a:r>
            <a:br>
              <a:rPr lang="en-US" altLang="zh-CN" sz="2700" b="1" kern="0" dirty="0">
                <a:solidFill>
                  <a:schemeClr val="tx1"/>
                </a:solidFill>
                <a:latin typeface="+mj-lt"/>
                <a:ea typeface="黑体" pitchFamily="49" charset="-122"/>
              </a:rPr>
            </a:br>
            <a:r>
              <a:rPr lang="en-US" altLang="zh-CN" sz="2700" b="1" kern="0" dirty="0">
                <a:solidFill>
                  <a:schemeClr val="tx1"/>
                </a:solidFill>
                <a:latin typeface="+mj-lt"/>
                <a:ea typeface="黑体" pitchFamily="49" charset="-122"/>
              </a:rPr>
              <a:t>	</a:t>
            </a:r>
            <a:r>
              <a:rPr lang="en-US" altLang="zh-CN" sz="2700" b="1" kern="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H.r</a:t>
            </a:r>
            <a:r>
              <a:rPr lang="en-US" altLang="zh-CN" sz="2700" b="1" kern="0" dirty="0">
                <a:solidFill>
                  <a:schemeClr val="tx1"/>
                </a:solidFill>
                <a:latin typeface="+mj-lt"/>
                <a:ea typeface="黑体" pitchFamily="49" charset="-122"/>
              </a:rPr>
              <a:t>[1] </a:t>
            </a:r>
            <a:r>
              <a:rPr lang="en-US" altLang="zh-CN" sz="2700" b="1" kern="0" dirty="0">
                <a:solidFill>
                  <a:schemeClr val="tx1"/>
                </a:solidFill>
                <a:latin typeface="+mj-lt"/>
                <a:ea typeface="黑体" pitchFamily="49" charset="-122"/>
                <a:sym typeface="Symbol" pitchFamily="18" charset="2"/>
              </a:rPr>
              <a:t></a:t>
            </a:r>
            <a:r>
              <a:rPr lang="en-US" altLang="zh-CN" sz="2700" b="1" kern="0" dirty="0">
                <a:solidFill>
                  <a:schemeClr val="tx1"/>
                </a:solidFill>
                <a:latin typeface="+mj-lt"/>
                <a:ea typeface="黑体" pitchFamily="49" charset="-122"/>
              </a:rPr>
              <a:t> </a:t>
            </a:r>
            <a:r>
              <a:rPr lang="en-US" altLang="zh-CN" sz="2700" b="1" kern="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H.r</a:t>
            </a:r>
            <a:r>
              <a:rPr lang="en-US" altLang="zh-CN" sz="2700" b="1" kern="0" dirty="0">
                <a:solidFill>
                  <a:schemeClr val="tx1"/>
                </a:solidFill>
                <a:latin typeface="+mj-lt"/>
                <a:ea typeface="黑体" pitchFamily="49" charset="-122"/>
              </a:rPr>
              <a:t>[</a:t>
            </a:r>
            <a:r>
              <a:rPr lang="en-US" altLang="zh-CN" sz="2700" b="1" kern="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i</a:t>
            </a:r>
            <a:r>
              <a:rPr lang="en-US" altLang="zh-CN" sz="2700" b="1" kern="0" dirty="0">
                <a:solidFill>
                  <a:schemeClr val="tx1"/>
                </a:solidFill>
                <a:latin typeface="+mj-lt"/>
                <a:ea typeface="黑体" pitchFamily="49" charset="-122"/>
              </a:rPr>
              <a:t>];	</a:t>
            </a:r>
            <a:r>
              <a:rPr lang="en-US" altLang="zh-CN" sz="27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  <a:t> </a:t>
            </a:r>
            <a:r>
              <a:rPr lang="en-US" altLang="zh-CN" sz="27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// </a:t>
            </a:r>
            <a:r>
              <a:rPr lang="zh-CN" altLang="en-US" sz="27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将堆顶记录和当前未经排</a:t>
            </a:r>
            <a:r>
              <a:rPr lang="zh-CN" altLang="en-US" sz="2700" b="1" kern="0" dirty="0">
                <a:solidFill>
                  <a:srgbClr val="007456"/>
                </a:solidFill>
                <a:ea typeface="黑体" pitchFamily="49" charset="-122"/>
              </a:rPr>
              <a:t>序</a:t>
            </a:r>
            <a:r>
              <a:rPr lang="zh-CN" altLang="en-US" sz="2700" b="1" kern="0" dirty="0">
                <a:solidFill>
                  <a:schemeClr val="accent1"/>
                </a:solidFill>
                <a:latin typeface="+mj-lt"/>
                <a:ea typeface="黑体" pitchFamily="49" charset="-122"/>
              </a:rPr>
              <a:t/>
            </a:r>
            <a:br>
              <a:rPr lang="zh-CN" altLang="en-US" sz="2700" b="1" kern="0" dirty="0">
                <a:solidFill>
                  <a:schemeClr val="accent1"/>
                </a:solidFill>
                <a:latin typeface="+mj-lt"/>
                <a:ea typeface="黑体" pitchFamily="49" charset="-122"/>
              </a:rPr>
            </a:br>
            <a:r>
              <a:rPr lang="zh-CN" altLang="en-US" sz="2700" b="1" kern="0" dirty="0">
                <a:solidFill>
                  <a:schemeClr val="accent1"/>
                </a:solidFill>
                <a:latin typeface="+mj-lt"/>
                <a:ea typeface="黑体" pitchFamily="49" charset="-122"/>
              </a:rPr>
              <a:t>				</a:t>
            </a:r>
            <a:r>
              <a:rPr lang="en-US" altLang="zh-CN" sz="27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//</a:t>
            </a:r>
            <a:r>
              <a:rPr lang="zh-CN" altLang="en-US" sz="2700" b="1" kern="0" dirty="0">
                <a:solidFill>
                  <a:srgbClr val="007456"/>
                </a:solidFill>
                <a:ea typeface="黑体" pitchFamily="49" charset="-122"/>
              </a:rPr>
              <a:t>的</a:t>
            </a:r>
            <a:r>
              <a:rPr lang="zh-CN" altLang="en-US" sz="27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子序列</a:t>
            </a:r>
            <a:r>
              <a:rPr lang="en-US" altLang="zh-CN" sz="2700" b="1" kern="0" dirty="0" err="1">
                <a:solidFill>
                  <a:srgbClr val="007456"/>
                </a:solidFill>
                <a:latin typeface="+mj-lt"/>
                <a:ea typeface="黑体" pitchFamily="49" charset="-122"/>
              </a:rPr>
              <a:t>H.r</a:t>
            </a:r>
            <a:r>
              <a:rPr lang="en-US" altLang="zh-CN" sz="27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[1..i]</a:t>
            </a:r>
            <a:r>
              <a:rPr lang="zh-CN" altLang="en-US" sz="27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中最</a:t>
            </a:r>
            <a:r>
              <a:rPr lang="zh-CN" altLang="en-US" sz="2700" b="1" kern="0" dirty="0">
                <a:solidFill>
                  <a:srgbClr val="007456"/>
                </a:solidFill>
                <a:ea typeface="黑体" pitchFamily="49" charset="-122"/>
              </a:rPr>
              <a:t>后一个</a:t>
            </a:r>
            <a:r>
              <a:rPr lang="zh-CN" altLang="en-US" sz="2700" b="1" kern="0" dirty="0">
                <a:solidFill>
                  <a:schemeClr val="accent1"/>
                </a:solidFill>
                <a:latin typeface="+mj-lt"/>
                <a:ea typeface="黑体" pitchFamily="49" charset="-122"/>
              </a:rPr>
              <a:t/>
            </a:r>
            <a:br>
              <a:rPr lang="zh-CN" altLang="en-US" sz="2700" b="1" kern="0" dirty="0">
                <a:solidFill>
                  <a:schemeClr val="accent1"/>
                </a:solidFill>
                <a:latin typeface="+mj-lt"/>
                <a:ea typeface="黑体" pitchFamily="49" charset="-122"/>
              </a:rPr>
            </a:br>
            <a:r>
              <a:rPr lang="zh-CN" altLang="en-US" sz="2700" b="1" kern="0" dirty="0">
                <a:solidFill>
                  <a:schemeClr val="accent1"/>
                </a:solidFill>
                <a:latin typeface="+mj-lt"/>
                <a:ea typeface="黑体" pitchFamily="49" charset="-122"/>
              </a:rPr>
              <a:t>					</a:t>
            </a:r>
            <a:r>
              <a:rPr lang="en-US" altLang="zh-CN" sz="27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// </a:t>
            </a:r>
            <a:r>
              <a:rPr lang="zh-CN" altLang="en-US" sz="27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记录互相交换</a:t>
            </a:r>
            <a:r>
              <a:rPr lang="zh-CN" altLang="en-US" sz="27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  <a:t/>
            </a:r>
            <a:br>
              <a:rPr lang="zh-CN" altLang="en-US" sz="27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</a:br>
            <a:r>
              <a:rPr lang="zh-CN" altLang="en-US" sz="27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  <a:t>	</a:t>
            </a:r>
            <a:r>
              <a:rPr lang="en-US" altLang="zh-CN" sz="2700" b="1" kern="0" dirty="0" err="1">
                <a:solidFill>
                  <a:srgbClr val="FF0000"/>
                </a:solidFill>
                <a:latin typeface="+mj-lt"/>
                <a:ea typeface="黑体" pitchFamily="49" charset="-122"/>
              </a:rPr>
              <a:t>HeapAdjust</a:t>
            </a:r>
            <a:r>
              <a:rPr lang="en-US" altLang="zh-CN" sz="2700" b="1" kern="0" dirty="0">
                <a:solidFill>
                  <a:srgbClr val="FF0000"/>
                </a:solidFill>
                <a:latin typeface="+mj-lt"/>
                <a:ea typeface="黑体" pitchFamily="49" charset="-122"/>
              </a:rPr>
              <a:t>(H, 1, i-1);    </a:t>
            </a:r>
            <a:r>
              <a:rPr lang="en-US" altLang="zh-CN" sz="27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// </a:t>
            </a:r>
            <a:r>
              <a:rPr lang="zh-CN" altLang="en-US" sz="27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筛选将</a:t>
            </a:r>
            <a:r>
              <a:rPr lang="en-US" altLang="zh-CN" sz="2700" b="1" kern="0" dirty="0" err="1">
                <a:solidFill>
                  <a:srgbClr val="007456"/>
                </a:solidFill>
                <a:latin typeface="+mj-lt"/>
                <a:ea typeface="黑体" pitchFamily="49" charset="-122"/>
              </a:rPr>
              <a:t>H.r</a:t>
            </a:r>
            <a:r>
              <a:rPr lang="en-US" altLang="zh-CN" sz="27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[1..i-1]</a:t>
            </a:r>
            <a:r>
              <a:rPr lang="zh-CN" altLang="en-US" sz="2700" b="1" kern="0" dirty="0">
                <a:solidFill>
                  <a:schemeClr val="accent1"/>
                </a:solidFill>
                <a:latin typeface="+mj-lt"/>
                <a:ea typeface="黑体" pitchFamily="49" charset="-122"/>
              </a:rPr>
              <a:t/>
            </a:r>
            <a:br>
              <a:rPr lang="zh-CN" altLang="en-US" sz="2700" b="1" kern="0" dirty="0">
                <a:solidFill>
                  <a:schemeClr val="accent1"/>
                </a:solidFill>
                <a:latin typeface="+mj-lt"/>
                <a:ea typeface="黑体" pitchFamily="49" charset="-122"/>
              </a:rPr>
            </a:br>
            <a:r>
              <a:rPr lang="zh-CN" altLang="en-US" sz="2700" b="1" kern="0" dirty="0">
                <a:solidFill>
                  <a:schemeClr val="accent1"/>
                </a:solidFill>
                <a:latin typeface="+mj-lt"/>
                <a:ea typeface="黑体" pitchFamily="49" charset="-122"/>
              </a:rPr>
              <a:t>					</a:t>
            </a:r>
            <a:r>
              <a:rPr lang="en-US" altLang="zh-CN" sz="27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//</a:t>
            </a:r>
            <a:r>
              <a:rPr lang="zh-CN" altLang="en-US" sz="27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重新调整为大</a:t>
            </a:r>
            <a:r>
              <a:rPr lang="en-US" altLang="zh-CN" sz="27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/</a:t>
            </a:r>
            <a:r>
              <a:rPr lang="zh-CN" altLang="en-US" sz="27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小顶堆</a:t>
            </a:r>
            <a:br>
              <a:rPr lang="zh-CN" altLang="en-US" sz="27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</a:br>
            <a:r>
              <a:rPr lang="en-US" altLang="zh-CN" sz="2700" b="1" kern="0" dirty="0">
                <a:solidFill>
                  <a:schemeClr val="tx1"/>
                </a:solidFill>
                <a:latin typeface="+mj-lt"/>
                <a:ea typeface="黑体" pitchFamily="49" charset="-122"/>
              </a:rPr>
              <a:t>}//for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Clr>
                <a:srgbClr val="010103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700" b="1" kern="0" dirty="0">
                <a:solidFill>
                  <a:schemeClr val="tx1"/>
                </a:solidFill>
                <a:latin typeface="+mj-lt"/>
                <a:ea typeface="黑体" pitchFamily="49" charset="-122"/>
              </a:rPr>
              <a:t>} // </a:t>
            </a:r>
            <a:r>
              <a:rPr lang="en-US" altLang="zh-CN" sz="2700" b="1" kern="0" dirty="0" err="1">
                <a:solidFill>
                  <a:schemeClr val="tx1"/>
                </a:solidFill>
                <a:latin typeface="+mj-lt"/>
                <a:ea typeface="黑体" pitchFamily="49" charset="-122"/>
              </a:rPr>
              <a:t>HeapSort</a:t>
            </a:r>
            <a:endParaRPr lang="en-US" altLang="zh-CN" sz="2700" b="1" kern="0" dirty="0">
              <a:solidFill>
                <a:schemeClr val="tx1"/>
              </a:solidFill>
              <a:latin typeface="+mj-lt"/>
              <a:ea typeface="黑体" pitchFamily="49" charset="-122"/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xmlns="" id="{E3F64F9C-6618-4337-B62F-54E57EE9C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920750"/>
            <a:ext cx="3429000" cy="525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+mj-lt"/>
              </a:rPr>
              <a:t>堆排序算法</a:t>
            </a:r>
            <a:r>
              <a:rPr lang="en-US" altLang="zh-CN" sz="2800" b="1" dirty="0">
                <a:latin typeface="+mj-lt"/>
              </a:rPr>
              <a:t>10.11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xmlns="" id="{39631D8D-2709-4E48-9213-9FD53A49C0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堆排序                                                                  堆排序</a:t>
            </a:r>
          </a:p>
        </p:txBody>
      </p:sp>
      <p:sp>
        <p:nvSpPr>
          <p:cNvPr id="3" name="Rectangle 47">
            <a:extLst>
              <a:ext uri="{FF2B5EF4-FFF2-40B4-BE49-F238E27FC236}">
                <a16:creationId xmlns:a16="http://schemas.microsoft.com/office/drawing/2014/main" xmlns="" id="{2BE75D0B-CCEF-4CA5-BBD5-5FB24F52DF1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1000" y="942975"/>
            <a:ext cx="8610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10103"/>
              </a:buClr>
              <a:defRPr/>
            </a:pPr>
            <a:r>
              <a:rPr lang="zh-CN" altLang="en-US" sz="2800" b="1" kern="0" dirty="0">
                <a:latin typeface="楷体_GB2312" pitchFamily="49" charset="-122"/>
              </a:rPr>
              <a:t>算法评价</a:t>
            </a:r>
          </a:p>
          <a:p>
            <a:pPr marL="742950" lvl="1" indent="-285750">
              <a:spcBef>
                <a:spcPct val="20000"/>
              </a:spcBef>
              <a:buClr>
                <a:srgbClr val="E6990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b="1" kern="0" dirty="0">
                <a:solidFill>
                  <a:srgbClr val="FF0000"/>
                </a:solidFill>
                <a:latin typeface="楷体_GB2312" pitchFamily="49" charset="-122"/>
              </a:rPr>
              <a:t>时间复杂度</a:t>
            </a:r>
            <a:r>
              <a:rPr lang="zh-CN" altLang="en-US" sz="2800" b="1" kern="0" dirty="0">
                <a:latin typeface="楷体_GB2312" pitchFamily="49" charset="-122"/>
              </a:rPr>
              <a:t>：最坏情况下</a:t>
            </a:r>
            <a:r>
              <a:rPr lang="en-US" altLang="zh-CN" sz="2800" b="1" kern="0" dirty="0">
                <a:latin typeface="楷体_GB2312" pitchFamily="49" charset="-122"/>
              </a:rPr>
              <a:t>T(n)=O(</a:t>
            </a:r>
            <a:r>
              <a:rPr lang="en-US" altLang="zh-CN" sz="2800" b="1" kern="0" dirty="0" err="1">
                <a:latin typeface="楷体_GB2312" pitchFamily="49" charset="-122"/>
              </a:rPr>
              <a:t>nlogn</a:t>
            </a:r>
            <a:r>
              <a:rPr lang="en-US" altLang="zh-CN" sz="2800" b="1" kern="0" dirty="0">
                <a:latin typeface="楷体_GB2312" pitchFamily="49" charset="-122"/>
              </a:rPr>
              <a:t>)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w"/>
              <a:defRPr/>
            </a:pPr>
            <a:r>
              <a:rPr lang="zh-CN" altLang="en-US" sz="2800" b="1" kern="0" dirty="0">
                <a:latin typeface="楷体_GB2312" pitchFamily="49" charset="-122"/>
              </a:rPr>
              <a:t>筛选算法：最多从第</a:t>
            </a:r>
            <a:r>
              <a:rPr lang="en-US" altLang="zh-CN" sz="2800" b="1" kern="0" dirty="0">
                <a:latin typeface="楷体_GB2312" pitchFamily="49" charset="-122"/>
              </a:rPr>
              <a:t>1</a:t>
            </a:r>
            <a:r>
              <a:rPr lang="zh-CN" altLang="en-US" sz="2800" b="1" kern="0" dirty="0">
                <a:latin typeface="楷体_GB2312" pitchFamily="49" charset="-122"/>
              </a:rPr>
              <a:t>层筛到最底层，为完全二叉树的深度</a:t>
            </a:r>
            <a:br>
              <a:rPr lang="zh-CN" altLang="en-US" sz="2800" b="1" kern="0" dirty="0">
                <a:latin typeface="楷体_GB2312" pitchFamily="49" charset="-122"/>
              </a:rPr>
            </a:br>
            <a:r>
              <a:rPr lang="zh-CN" altLang="en-US" sz="2800" b="1" kern="0" dirty="0">
                <a:latin typeface="楷体_GB2312" pitchFamily="49" charset="-122"/>
              </a:rPr>
              <a:t>          </a:t>
            </a:r>
            <a:r>
              <a:rPr lang="zh-CN" altLang="en-US" sz="2800" b="1" kern="0" dirty="0">
                <a:latin typeface="楷体_GB2312" pitchFamily="49" charset="-122"/>
                <a:sym typeface="Symbol" pitchFamily="18" charset="2"/>
              </a:rPr>
              <a:t></a:t>
            </a:r>
            <a:r>
              <a:rPr lang="en-US" altLang="zh-CN" sz="2800" b="1" kern="0" dirty="0">
                <a:latin typeface="楷体_GB2312" pitchFamily="49" charset="-122"/>
              </a:rPr>
              <a:t>log</a:t>
            </a:r>
            <a:r>
              <a:rPr lang="en-US" altLang="zh-CN" sz="2800" b="1" kern="0" baseline="-25000" dirty="0">
                <a:latin typeface="楷体_GB2312" pitchFamily="49" charset="-122"/>
              </a:rPr>
              <a:t>2</a:t>
            </a:r>
            <a:r>
              <a:rPr lang="en-US" altLang="zh-CN" sz="2800" b="1" kern="0" dirty="0">
                <a:latin typeface="楷体_GB2312" pitchFamily="49" charset="-122"/>
              </a:rPr>
              <a:t>n</a:t>
            </a:r>
            <a:r>
              <a:rPr lang="en-US" altLang="zh-CN" sz="2800" b="1" kern="0" dirty="0">
                <a:latin typeface="楷体_GB2312" pitchFamily="49" charset="-122"/>
                <a:sym typeface="Symbol" pitchFamily="18" charset="2"/>
              </a:rPr>
              <a:t>+1;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w"/>
              <a:defRPr/>
            </a:pPr>
            <a:r>
              <a:rPr lang="zh-CN" altLang="en-US" sz="2800" b="1" kern="0" dirty="0">
                <a:latin typeface="楷体_GB2312" pitchFamily="49" charset="-122"/>
                <a:sym typeface="Symbol" pitchFamily="18" charset="2"/>
              </a:rPr>
              <a:t>初始建堆：调用筛选算法 </a:t>
            </a:r>
            <a:r>
              <a:rPr lang="en-US" altLang="zh-CN" sz="2800" b="1" kern="0" dirty="0">
                <a:latin typeface="楷体_GB2312" pitchFamily="49" charset="-122"/>
              </a:rPr>
              <a:t>n/2</a:t>
            </a:r>
            <a:r>
              <a:rPr lang="en-US" altLang="zh-CN" sz="2800" b="1" kern="0" dirty="0">
                <a:latin typeface="楷体_GB2312" pitchFamily="49" charset="-122"/>
                <a:sym typeface="Symbol" pitchFamily="18" charset="2"/>
              </a:rPr>
              <a:t> </a:t>
            </a:r>
            <a:r>
              <a:rPr lang="zh-CN" altLang="en-US" sz="2800" b="1" kern="0" dirty="0">
                <a:latin typeface="楷体_GB2312" pitchFamily="49" charset="-122"/>
                <a:sym typeface="Symbol" pitchFamily="18" charset="2"/>
              </a:rPr>
              <a:t>次；</a:t>
            </a:r>
          </a:p>
          <a:p>
            <a:pPr marL="1143000" lvl="2" indent="-228600"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w"/>
              <a:defRPr/>
            </a:pPr>
            <a:r>
              <a:rPr lang="zh-CN" altLang="en-US" sz="2800" b="1" kern="0" dirty="0">
                <a:latin typeface="楷体_GB2312" pitchFamily="49" charset="-122"/>
                <a:sym typeface="Symbol" pitchFamily="18" charset="2"/>
              </a:rPr>
              <a:t>重建堆：调用筛选算法 </a:t>
            </a:r>
            <a:r>
              <a:rPr lang="en-US" altLang="zh-CN" sz="2800" b="1" kern="0" dirty="0">
                <a:latin typeface="楷体_GB2312" pitchFamily="49" charset="-122"/>
                <a:sym typeface="Symbol" pitchFamily="18" charset="2"/>
              </a:rPr>
              <a:t>n-1 </a:t>
            </a:r>
            <a:r>
              <a:rPr lang="zh-CN" altLang="en-US" sz="2800" b="1" kern="0" dirty="0">
                <a:latin typeface="楷体_GB2312" pitchFamily="49" charset="-122"/>
                <a:sym typeface="Symbol" pitchFamily="18" charset="2"/>
              </a:rPr>
              <a:t>次。</a:t>
            </a:r>
            <a:endParaRPr lang="zh-CN" altLang="en-US" sz="2800" b="1" kern="0" dirty="0">
              <a:latin typeface="楷体_GB2312" pitchFamily="49" charset="-122"/>
            </a:endParaRPr>
          </a:p>
          <a:p>
            <a:pPr marL="742950" lvl="1" indent="-285750">
              <a:spcBef>
                <a:spcPct val="20000"/>
              </a:spcBef>
              <a:buClr>
                <a:srgbClr val="E6990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zh-CN" altLang="zh-CN" sz="2800" b="1" kern="0" dirty="0">
                <a:solidFill>
                  <a:srgbClr val="FF0000"/>
                </a:solidFill>
                <a:latin typeface="楷体_GB2312" pitchFamily="49" charset="-122"/>
              </a:rPr>
              <a:t>空间复杂度</a:t>
            </a:r>
            <a:r>
              <a:rPr lang="zh-CN" altLang="zh-CN" sz="2800" b="1" kern="0" dirty="0">
                <a:latin typeface="楷体_GB2312" pitchFamily="49" charset="-122"/>
              </a:rPr>
              <a:t>：</a:t>
            </a:r>
            <a:r>
              <a:rPr lang="en-US" altLang="zh-CN" sz="2800" b="1" kern="0" dirty="0">
                <a:latin typeface="楷体_GB2312" pitchFamily="49" charset="-122"/>
              </a:rPr>
              <a:t>S(n)=O(1)</a:t>
            </a:r>
          </a:p>
          <a:p>
            <a:pPr marL="742950" lvl="1" indent="-285750">
              <a:spcBef>
                <a:spcPct val="20000"/>
              </a:spcBef>
              <a:buClr>
                <a:srgbClr val="E6990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b="1" kern="0" dirty="0">
                <a:solidFill>
                  <a:srgbClr val="FF0000"/>
                </a:solidFill>
                <a:latin typeface="楷体_GB2312" pitchFamily="49" charset="-122"/>
              </a:rPr>
              <a:t>记录较少时，不提倡使用</a:t>
            </a:r>
            <a:r>
              <a:rPr lang="zh-CN" altLang="en-US" sz="2800" b="1" kern="0" dirty="0">
                <a:latin typeface="楷体_GB2312" pitchFamily="49" charset="-122"/>
              </a:rPr>
              <a:t>。</a:t>
            </a:r>
          </a:p>
          <a:p>
            <a:pPr marL="742950" lvl="1" indent="-285750">
              <a:spcBef>
                <a:spcPct val="20000"/>
              </a:spcBef>
              <a:buClr>
                <a:srgbClr val="E6990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sz="2800" b="1" kern="0" dirty="0">
                <a:solidFill>
                  <a:srgbClr val="FF0000"/>
                </a:solidFill>
                <a:latin typeface="楷体_GB2312" pitchFamily="49" charset="-122"/>
              </a:rPr>
              <a:t>不稳定</a:t>
            </a:r>
            <a:r>
              <a:rPr lang="zh-CN" altLang="en-US" sz="2800" b="1" kern="0" dirty="0">
                <a:solidFill>
                  <a:schemeClr val="tx1"/>
                </a:solidFill>
                <a:latin typeface="楷体_GB2312" pitchFamily="49" charset="-122"/>
              </a:rPr>
              <a:t>的排序方法</a:t>
            </a:r>
          </a:p>
        </p:txBody>
      </p:sp>
      <p:pic>
        <p:nvPicPr>
          <p:cNvPr id="5" name="Picture 51" descr="navigate-up256">
            <a:hlinkClick r:id="rId3" action="ppaction://hlinksldjump"/>
            <a:extLst>
              <a:ext uri="{FF2B5EF4-FFF2-40B4-BE49-F238E27FC236}">
                <a16:creationId xmlns:a16="http://schemas.microsoft.com/office/drawing/2014/main" xmlns="" id="{B8487862-A620-4386-A5DB-53E79C69C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67713" y="5946775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xmlns="" id="{35AD6E3B-E459-4268-83BE-B40561F9C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章  内部排序                                            归并排序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4FD9CE7E-585B-494C-B08E-729C8B124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32877"/>
            <a:ext cx="7483475" cy="316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4000" b="1"/>
              <a:t>　　归并排序的过程基于下列</a:t>
            </a:r>
            <a:r>
              <a:rPr lang="zh-CN" altLang="en-US" sz="4000" b="1" u="sng">
                <a:solidFill>
                  <a:srgbClr val="990000"/>
                </a:solidFill>
              </a:rPr>
              <a:t>基本思想</a:t>
            </a:r>
            <a:r>
              <a:rPr lang="zh-CN" altLang="en-US" sz="4000" b="1"/>
              <a:t>进行：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990000"/>
                </a:solidFill>
              </a:rPr>
              <a:t>     </a:t>
            </a:r>
            <a:r>
              <a:rPr lang="zh-CN" altLang="en-US" sz="4000" b="1">
                <a:solidFill>
                  <a:srgbClr val="00563F"/>
                </a:solidFill>
              </a:rPr>
              <a:t>将两个或两个以上的有序子序列 “归并” 为一个有序序列。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xmlns="" id="{9C6D1EAE-A275-4B15-8DBB-02F9BE56A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章  内部排序                                            归并排序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BBF27538-3DDC-47A4-AD58-C612D5A58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87425"/>
            <a:ext cx="8016875" cy="1679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dirty="0"/>
              <a:t>　　在内部排序中，通常采用的是</a:t>
            </a:r>
            <a:r>
              <a:rPr lang="en-US" altLang="zh-CN" b="1" dirty="0">
                <a:solidFill>
                  <a:srgbClr val="008080"/>
                </a:solidFill>
              </a:rPr>
              <a:t>2-</a:t>
            </a:r>
            <a:r>
              <a:rPr lang="zh-CN" altLang="en-US" b="1" dirty="0">
                <a:solidFill>
                  <a:srgbClr val="008080"/>
                </a:solidFill>
              </a:rPr>
              <a:t>路归并</a:t>
            </a:r>
            <a:r>
              <a:rPr lang="zh-CN" altLang="en-US" b="1" dirty="0"/>
              <a:t>排序。即：</a:t>
            </a:r>
            <a:r>
              <a:rPr lang="zh-CN" altLang="en-US" b="1" dirty="0">
                <a:solidFill>
                  <a:srgbClr val="000080"/>
                </a:solidFill>
              </a:rPr>
              <a:t>将两个位置相邻的记录有序子序列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FFB765F0-06C2-453B-99E2-972ECC49F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3914775"/>
            <a:ext cx="5109091" cy="595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80"/>
                </a:solidFill>
              </a:rPr>
              <a:t>归并为一个记录的有序序列</a:t>
            </a:r>
            <a:endParaRPr lang="zh-CN" altLang="en-US" b="1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A3BC3309-289A-45E6-8AD1-CF902A6AD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856044"/>
            <a:ext cx="7620000" cy="517643"/>
          </a:xfrm>
          <a:prstGeom prst="rect">
            <a:avLst/>
          </a:prstGeom>
          <a:gradFill rotWithShape="0">
            <a:gsLst>
              <a:gs pos="0">
                <a:srgbClr val="FFCC99"/>
              </a:gs>
              <a:gs pos="50000">
                <a:srgbClr val="FFFFFF"/>
              </a:gs>
              <a:gs pos="100000">
                <a:srgbClr val="FFCC9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有 序 序 列 </a:t>
            </a:r>
            <a:r>
              <a:rPr lang="en-US" altLang="zh-CN" b="1" dirty="0"/>
              <a:t>R[</a:t>
            </a:r>
            <a:r>
              <a:rPr lang="en-US" altLang="zh-CN" b="1" i="1" dirty="0" err="1"/>
              <a:t>l</a:t>
            </a:r>
            <a:r>
              <a:rPr lang="en-US" altLang="zh-CN" b="1" dirty="0" err="1"/>
              <a:t>..</a:t>
            </a:r>
            <a:r>
              <a:rPr lang="en-US" altLang="zh-CN" b="1" i="1" dirty="0" err="1"/>
              <a:t>n</a:t>
            </a:r>
            <a:r>
              <a:rPr lang="en-US" altLang="zh-CN" b="1" dirty="0"/>
              <a:t>]</a:t>
            </a:r>
            <a:endParaRPr lang="en-US" altLang="zh-CN" dirty="0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xmlns="" id="{A9B17738-D0DE-4CD2-BAC8-60FB06B89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420" y="3027363"/>
            <a:ext cx="3663205" cy="592137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12700">
            <a:solidFill>
              <a:srgbClr val="99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有序子序列 </a:t>
            </a:r>
            <a:r>
              <a:rPr lang="en-US" altLang="zh-CN" b="1" dirty="0"/>
              <a:t>R[</a:t>
            </a:r>
            <a:r>
              <a:rPr lang="en-US" altLang="zh-CN" b="1" i="1" dirty="0" err="1"/>
              <a:t>l</a:t>
            </a:r>
            <a:r>
              <a:rPr lang="en-US" altLang="zh-CN" b="1" dirty="0" err="1"/>
              <a:t>..</a:t>
            </a:r>
            <a:r>
              <a:rPr lang="en-US" altLang="zh-CN" b="1" i="1" dirty="0" err="1"/>
              <a:t>m</a:t>
            </a:r>
            <a:r>
              <a:rPr lang="en-US" altLang="zh-CN" b="1" dirty="0"/>
              <a:t>]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F615CE31-760F-4551-BBFC-BA897BFC0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625" y="3024305"/>
            <a:ext cx="3987375" cy="609600"/>
          </a:xfrm>
          <a:prstGeom prst="rect">
            <a:avLst/>
          </a:prstGeom>
          <a:gradFill rotWithShape="0">
            <a:gsLst>
              <a:gs pos="0">
                <a:srgbClr val="FF6600"/>
              </a:gs>
              <a:gs pos="50000">
                <a:srgbClr val="FFFFFF"/>
              </a:gs>
              <a:gs pos="100000">
                <a:srgbClr val="FF66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b="1" dirty="0"/>
              <a:t>有序子序列 </a:t>
            </a:r>
            <a:r>
              <a:rPr lang="en-US" altLang="zh-CN" b="1" dirty="0"/>
              <a:t>R[</a:t>
            </a:r>
            <a:r>
              <a:rPr lang="en-US" altLang="zh-CN" b="1" i="1" dirty="0"/>
              <a:t>m</a:t>
            </a:r>
            <a:r>
              <a:rPr lang="en-US" altLang="zh-CN" b="1" dirty="0"/>
              <a:t>+1..</a:t>
            </a:r>
            <a:r>
              <a:rPr lang="en-US" altLang="zh-CN" b="1" i="1" dirty="0"/>
              <a:t>n</a:t>
            </a:r>
            <a:r>
              <a:rPr lang="en-US" altLang="zh-CN" b="1" dirty="0"/>
              <a:t>]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xmlns="" id="{64220A80-855E-4109-B7FD-57E0DBEF7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732" y="5632450"/>
            <a:ext cx="7160935" cy="595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3366"/>
                </a:solidFill>
              </a:rPr>
              <a:t>这个操作对顺序表而言，是轻而易举的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nimBg="1" autoUpdateAnimBg="0"/>
      <p:bldP spid="6" grpId="0" animBg="1" autoUpdateAnimBg="0"/>
      <p:bldP spid="7" grpId="0" animBg="1" autoUpdateAnimBg="0"/>
      <p:bldP spid="8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xmlns="" id="{41628344-2C34-45D6-BA04-DDFFC2E7CA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章  内部排序                                            归并排序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xmlns="" id="{87032E6F-7689-4C98-8743-DC54352D6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156" y="1039813"/>
            <a:ext cx="8184496" cy="447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571500" indent="-571500" eaLnBrk="1" hangingPunct="1">
              <a:lnSpc>
                <a:spcPct val="120000"/>
              </a:lnSpc>
              <a:spcBef>
                <a:spcPct val="20000"/>
              </a:spcBef>
              <a:buClr>
                <a:srgbClr val="DB4325"/>
              </a:buClr>
              <a:buSzPct val="80000"/>
            </a:pPr>
            <a:r>
              <a:rPr lang="zh-CN" altLang="en-US" b="1" dirty="0">
                <a:latin typeface="楷体_GB2312" pitchFamily="49" charset="-122"/>
              </a:rPr>
              <a:t>排序过程</a:t>
            </a:r>
          </a:p>
          <a:p>
            <a:pPr marL="895350" lvl="1" indent="-268288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楷体_GB2312" pitchFamily="49" charset="-122"/>
              </a:rPr>
              <a:t>设初始序列含有</a:t>
            </a:r>
            <a:r>
              <a:rPr lang="en-US" altLang="zh-CN" b="1" dirty="0">
                <a:latin typeface="楷体_GB2312" pitchFamily="49" charset="-122"/>
              </a:rPr>
              <a:t>n</a:t>
            </a:r>
            <a:r>
              <a:rPr lang="zh-CN" altLang="zh-CN" b="1" dirty="0">
                <a:latin typeface="楷体_GB2312" pitchFamily="49" charset="-122"/>
              </a:rPr>
              <a:t>个记录，则可看成</a:t>
            </a:r>
            <a:r>
              <a:rPr lang="en-US" altLang="zh-CN" b="1" dirty="0">
                <a:solidFill>
                  <a:schemeClr val="folHlink"/>
                </a:solidFill>
                <a:latin typeface="楷体_GB2312" pitchFamily="49" charset="-122"/>
              </a:rPr>
              <a:t>n</a:t>
            </a:r>
            <a:r>
              <a:rPr lang="zh-CN" altLang="zh-CN" b="1" dirty="0">
                <a:solidFill>
                  <a:schemeClr val="folHlink"/>
                </a:solidFill>
                <a:latin typeface="楷体_GB2312" pitchFamily="49" charset="-122"/>
              </a:rPr>
              <a:t>个有序的子序列，每个子序列长度为1</a:t>
            </a:r>
            <a:r>
              <a:rPr lang="zh-CN" altLang="zh-CN" b="1" dirty="0">
                <a:latin typeface="楷体_GB2312" pitchFamily="49" charset="-122"/>
              </a:rPr>
              <a:t>；</a:t>
            </a:r>
          </a:p>
          <a:p>
            <a:pPr marL="895350" lvl="1" indent="-268288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zh-CN" b="1" dirty="0">
                <a:solidFill>
                  <a:schemeClr val="folHlink"/>
                </a:solidFill>
                <a:latin typeface="楷体_GB2312" pitchFamily="49" charset="-122"/>
              </a:rPr>
              <a:t>两两合并</a:t>
            </a:r>
            <a:r>
              <a:rPr lang="zh-CN" altLang="zh-CN" b="1" dirty="0">
                <a:latin typeface="楷体_GB2312" pitchFamily="49" charset="-122"/>
              </a:rPr>
              <a:t>，得到</a:t>
            </a:r>
            <a:r>
              <a:rPr lang="zh-CN" altLang="zh-CN" b="1" dirty="0">
                <a:latin typeface="楷体_GB2312" pitchFamily="49" charset="-122"/>
                <a:sym typeface="Symbol" panose="05050102010706020507" pitchFamily="18" charset="2"/>
              </a:rPr>
              <a:t></a:t>
            </a:r>
            <a:r>
              <a:rPr lang="en-US" altLang="zh-CN" b="1" dirty="0">
                <a:latin typeface="楷体_GB2312" pitchFamily="49" charset="-122"/>
                <a:sym typeface="Symbol" panose="05050102010706020507" pitchFamily="18" charset="2"/>
              </a:rPr>
              <a:t>n/2</a:t>
            </a:r>
            <a:r>
              <a:rPr lang="zh-CN" altLang="zh-CN" b="1" dirty="0">
                <a:latin typeface="楷体_GB2312" pitchFamily="49" charset="-122"/>
                <a:sym typeface="Symbol" panose="05050102010706020507" pitchFamily="18" charset="2"/>
              </a:rPr>
              <a:t>个长度为2或1的有序子序列；</a:t>
            </a:r>
          </a:p>
          <a:p>
            <a:pPr marL="895350" lvl="1" indent="-268288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50000"/>
              <a:buFont typeface="Wingdings" panose="05000000000000000000" pitchFamily="2" charset="2"/>
              <a:buChar char="Ø"/>
            </a:pPr>
            <a:r>
              <a:rPr lang="zh-CN" altLang="zh-CN" b="1" dirty="0">
                <a:latin typeface="楷体_GB2312" pitchFamily="49" charset="-122"/>
                <a:sym typeface="Symbol" panose="05050102010706020507" pitchFamily="18" charset="2"/>
              </a:rPr>
              <a:t>再两两合并，</a:t>
            </a:r>
            <a:r>
              <a:rPr lang="zh-CN" altLang="zh-CN" b="1" dirty="0">
                <a:sym typeface="Symbol" panose="05050102010706020507" pitchFamily="18" charset="2"/>
              </a:rPr>
              <a:t>……</a:t>
            </a:r>
            <a:r>
              <a:rPr lang="zh-CN" altLang="zh-CN" b="1" dirty="0">
                <a:latin typeface="楷体_GB2312" pitchFamily="49" charset="-122"/>
                <a:sym typeface="Symbol" panose="05050102010706020507" pitchFamily="18" charset="2"/>
              </a:rPr>
              <a:t>如此重复，</a:t>
            </a:r>
            <a:r>
              <a:rPr lang="zh-CN" altLang="zh-CN" b="1" dirty="0">
                <a:solidFill>
                  <a:schemeClr val="folHlink"/>
                </a:solidFill>
                <a:latin typeface="楷体_GB2312" pitchFamily="49" charset="-122"/>
                <a:sym typeface="Symbol" panose="05050102010706020507" pitchFamily="18" charset="2"/>
              </a:rPr>
              <a:t>直至得到一个长度为</a:t>
            </a:r>
            <a:r>
              <a:rPr lang="en-US" altLang="zh-CN" b="1" dirty="0">
                <a:solidFill>
                  <a:schemeClr val="folHlink"/>
                </a:solidFill>
                <a:latin typeface="楷体_GB2312" pitchFamily="49" charset="-122"/>
                <a:sym typeface="Symbol" panose="05050102010706020507" pitchFamily="18" charset="2"/>
              </a:rPr>
              <a:t>n</a:t>
            </a:r>
            <a:r>
              <a:rPr lang="zh-CN" altLang="zh-CN" b="1" dirty="0">
                <a:solidFill>
                  <a:schemeClr val="folHlink"/>
                </a:solidFill>
                <a:latin typeface="楷体_GB2312" pitchFamily="49" charset="-122"/>
                <a:sym typeface="Symbol" panose="05050102010706020507" pitchFamily="18" charset="2"/>
              </a:rPr>
              <a:t>的有序序列为止</a:t>
            </a:r>
            <a:r>
              <a:rPr lang="zh-CN" altLang="zh-CN" b="1" dirty="0">
                <a:latin typeface="楷体_GB2312" pitchFamily="49" charset="-122"/>
                <a:sym typeface="Symbol" panose="05050102010706020507" pitchFamily="18" charset="2"/>
              </a:rPr>
              <a:t>。</a:t>
            </a:r>
            <a:endParaRPr lang="zh-CN" altLang="en-US" b="1" dirty="0">
              <a:latin typeface="楷体_GB2312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2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xmlns="" id="{46E102FA-7AFE-4331-B052-730DD46462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章  内部排序                                            归并排序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xmlns="" id="{2586F16A-2048-4C44-924E-A7BDCEC5D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2001838"/>
            <a:ext cx="7446963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初始关键字：   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[49]  [38]  [65]  [97]  [76]  [13]  [27]</a:t>
            </a: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1EDB5546-A66A-40C7-B286-92E4A45EA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2930525"/>
            <a:ext cx="7375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一趟归并后：   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[38    49]  [65    97]  [13    76]  [27]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xmlns="" id="{D16E4324-2F09-4C4B-8F38-2986BA3FC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3875088"/>
            <a:ext cx="7375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二趟归并后：   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[38    49    65    97]  [13     27   76]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xmlns="" id="{D7DC7813-F34A-4B80-BF0C-75D5C9B5C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975" y="4784725"/>
            <a:ext cx="7375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三趟归并后：    </a:t>
            </a:r>
            <a:r>
              <a:rPr lang="en-US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[13    27    38    49    65     76   97]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xmlns="" id="{5CC8A645-14C9-48B8-83C9-DF118C745C05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379663"/>
            <a:ext cx="838200" cy="457200"/>
            <a:chOff x="1968" y="1152"/>
            <a:chExt cx="528" cy="288"/>
          </a:xfrm>
        </p:grpSpPr>
        <p:sp>
          <p:nvSpPr>
            <p:cNvPr id="80932" name="Line 11">
              <a:extLst>
                <a:ext uri="{FF2B5EF4-FFF2-40B4-BE49-F238E27FC236}">
                  <a16:creationId xmlns:a16="http://schemas.microsoft.com/office/drawing/2014/main" xmlns="" id="{A667FC71-45D2-4DEF-8D4F-351798D54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296"/>
              <a:ext cx="52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33" name="Line 12">
              <a:extLst>
                <a:ext uri="{FF2B5EF4-FFF2-40B4-BE49-F238E27FC236}">
                  <a16:creationId xmlns:a16="http://schemas.microsoft.com/office/drawing/2014/main" xmlns="" id="{1795260D-7979-41BB-B994-FC4C0227B3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152"/>
              <a:ext cx="0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34" name="Line 13">
              <a:extLst>
                <a:ext uri="{FF2B5EF4-FFF2-40B4-BE49-F238E27FC236}">
                  <a16:creationId xmlns:a16="http://schemas.microsoft.com/office/drawing/2014/main" xmlns="" id="{4DE41933-4D1B-4B4F-B180-33B3BDE4AF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1152"/>
              <a:ext cx="0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35" name="Line 14">
              <a:extLst>
                <a:ext uri="{FF2B5EF4-FFF2-40B4-BE49-F238E27FC236}">
                  <a16:creationId xmlns:a16="http://schemas.microsoft.com/office/drawing/2014/main" xmlns="" id="{1D4DE4E1-F988-4D52-AB7D-60AE92403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96"/>
              <a:ext cx="0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5">
            <a:extLst>
              <a:ext uri="{FF2B5EF4-FFF2-40B4-BE49-F238E27FC236}">
                <a16:creationId xmlns:a16="http://schemas.microsoft.com/office/drawing/2014/main" xmlns="" id="{71D1B742-0D11-4852-9915-A8BBC4A35BC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379663"/>
            <a:ext cx="838200" cy="457200"/>
            <a:chOff x="1968" y="1152"/>
            <a:chExt cx="528" cy="288"/>
          </a:xfrm>
        </p:grpSpPr>
        <p:sp>
          <p:nvSpPr>
            <p:cNvPr id="80928" name="Line 16">
              <a:extLst>
                <a:ext uri="{FF2B5EF4-FFF2-40B4-BE49-F238E27FC236}">
                  <a16:creationId xmlns:a16="http://schemas.microsoft.com/office/drawing/2014/main" xmlns="" id="{5C4D9982-7301-45DA-9041-450197C18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296"/>
              <a:ext cx="52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29" name="Line 17">
              <a:extLst>
                <a:ext uri="{FF2B5EF4-FFF2-40B4-BE49-F238E27FC236}">
                  <a16:creationId xmlns:a16="http://schemas.microsoft.com/office/drawing/2014/main" xmlns="" id="{143885FD-7008-443B-9673-98E199315F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152"/>
              <a:ext cx="0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30" name="Line 18">
              <a:extLst>
                <a:ext uri="{FF2B5EF4-FFF2-40B4-BE49-F238E27FC236}">
                  <a16:creationId xmlns:a16="http://schemas.microsoft.com/office/drawing/2014/main" xmlns="" id="{A1E1FA0A-E6DC-40C6-B2C5-1CF70E0B39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1152"/>
              <a:ext cx="0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31" name="Line 19">
              <a:extLst>
                <a:ext uri="{FF2B5EF4-FFF2-40B4-BE49-F238E27FC236}">
                  <a16:creationId xmlns:a16="http://schemas.microsoft.com/office/drawing/2014/main" xmlns="" id="{30206F68-5710-46B5-AC45-948414DC1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96"/>
              <a:ext cx="0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20">
            <a:extLst>
              <a:ext uri="{FF2B5EF4-FFF2-40B4-BE49-F238E27FC236}">
                <a16:creationId xmlns:a16="http://schemas.microsoft.com/office/drawing/2014/main" xmlns="" id="{FB8961EA-7E16-426E-A3C1-5BAB7BA6D44C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379663"/>
            <a:ext cx="838200" cy="457200"/>
            <a:chOff x="1968" y="1152"/>
            <a:chExt cx="528" cy="288"/>
          </a:xfrm>
        </p:grpSpPr>
        <p:sp>
          <p:nvSpPr>
            <p:cNvPr id="80924" name="Line 21">
              <a:extLst>
                <a:ext uri="{FF2B5EF4-FFF2-40B4-BE49-F238E27FC236}">
                  <a16:creationId xmlns:a16="http://schemas.microsoft.com/office/drawing/2014/main" xmlns="" id="{FC088130-BD16-457F-88AA-CD7B472D8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296"/>
              <a:ext cx="52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25" name="Line 22">
              <a:extLst>
                <a:ext uri="{FF2B5EF4-FFF2-40B4-BE49-F238E27FC236}">
                  <a16:creationId xmlns:a16="http://schemas.microsoft.com/office/drawing/2014/main" xmlns="" id="{1E848651-C3EA-4F43-88CC-6C07B0F22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152"/>
              <a:ext cx="0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26" name="Line 23">
              <a:extLst>
                <a:ext uri="{FF2B5EF4-FFF2-40B4-BE49-F238E27FC236}">
                  <a16:creationId xmlns:a16="http://schemas.microsoft.com/office/drawing/2014/main" xmlns="" id="{D702DA74-FB84-40B1-A90A-B919B65291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1152"/>
              <a:ext cx="0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27" name="Line 24">
              <a:extLst>
                <a:ext uri="{FF2B5EF4-FFF2-40B4-BE49-F238E27FC236}">
                  <a16:creationId xmlns:a16="http://schemas.microsoft.com/office/drawing/2014/main" xmlns="" id="{31CF457D-53B0-45C1-8E96-41C8AE264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96"/>
              <a:ext cx="0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" name="Line 25">
            <a:extLst>
              <a:ext uri="{FF2B5EF4-FFF2-40B4-BE49-F238E27FC236}">
                <a16:creationId xmlns:a16="http://schemas.microsoft.com/office/drawing/2014/main" xmlns="" id="{2341BB87-C65B-4423-A89C-564FDE896D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455863"/>
            <a:ext cx="0" cy="4572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9" name="Group 26">
            <a:extLst>
              <a:ext uri="{FF2B5EF4-FFF2-40B4-BE49-F238E27FC236}">
                <a16:creationId xmlns:a16="http://schemas.microsoft.com/office/drawing/2014/main" xmlns="" id="{A8D86586-9F65-483F-84F0-12FC4DC0A3C5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3370263"/>
            <a:ext cx="1666875" cy="457200"/>
            <a:chOff x="1968" y="1152"/>
            <a:chExt cx="528" cy="288"/>
          </a:xfrm>
        </p:grpSpPr>
        <p:sp>
          <p:nvSpPr>
            <p:cNvPr id="80920" name="Line 27">
              <a:extLst>
                <a:ext uri="{FF2B5EF4-FFF2-40B4-BE49-F238E27FC236}">
                  <a16:creationId xmlns:a16="http://schemas.microsoft.com/office/drawing/2014/main" xmlns="" id="{625A7ED5-CD28-47F9-AFA1-6E512AA946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296"/>
              <a:ext cx="52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21" name="Line 28">
              <a:extLst>
                <a:ext uri="{FF2B5EF4-FFF2-40B4-BE49-F238E27FC236}">
                  <a16:creationId xmlns:a16="http://schemas.microsoft.com/office/drawing/2014/main" xmlns="" id="{27670869-E420-4F4A-B601-008A7C2BF3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152"/>
              <a:ext cx="0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22" name="Line 29">
              <a:extLst>
                <a:ext uri="{FF2B5EF4-FFF2-40B4-BE49-F238E27FC236}">
                  <a16:creationId xmlns:a16="http://schemas.microsoft.com/office/drawing/2014/main" xmlns="" id="{954A277E-DC6A-467C-843E-FD33B11A3A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1152"/>
              <a:ext cx="0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23" name="Line 30">
              <a:extLst>
                <a:ext uri="{FF2B5EF4-FFF2-40B4-BE49-F238E27FC236}">
                  <a16:creationId xmlns:a16="http://schemas.microsoft.com/office/drawing/2014/main" xmlns="" id="{D0149B9F-BC08-448A-BE64-A66A0BCB5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96"/>
              <a:ext cx="0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31">
            <a:extLst>
              <a:ext uri="{FF2B5EF4-FFF2-40B4-BE49-F238E27FC236}">
                <a16:creationId xmlns:a16="http://schemas.microsoft.com/office/drawing/2014/main" xmlns="" id="{F6110404-B8D5-450A-98BA-D9BD9C15B564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3370263"/>
            <a:ext cx="1219200" cy="457200"/>
            <a:chOff x="1968" y="1152"/>
            <a:chExt cx="528" cy="288"/>
          </a:xfrm>
        </p:grpSpPr>
        <p:sp>
          <p:nvSpPr>
            <p:cNvPr id="80916" name="Line 32">
              <a:extLst>
                <a:ext uri="{FF2B5EF4-FFF2-40B4-BE49-F238E27FC236}">
                  <a16:creationId xmlns:a16="http://schemas.microsoft.com/office/drawing/2014/main" xmlns="" id="{2241CA2B-9E81-4927-96F2-F3C6FFFA79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296"/>
              <a:ext cx="52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17" name="Line 33">
              <a:extLst>
                <a:ext uri="{FF2B5EF4-FFF2-40B4-BE49-F238E27FC236}">
                  <a16:creationId xmlns:a16="http://schemas.microsoft.com/office/drawing/2014/main" xmlns="" id="{5DD8E413-D710-4A5D-989F-E5DE3280F3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152"/>
              <a:ext cx="0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18" name="Line 34">
              <a:extLst>
                <a:ext uri="{FF2B5EF4-FFF2-40B4-BE49-F238E27FC236}">
                  <a16:creationId xmlns:a16="http://schemas.microsoft.com/office/drawing/2014/main" xmlns="" id="{C928C831-D54A-4CB0-AD29-A48944FD3D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1152"/>
              <a:ext cx="0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19" name="Line 35">
              <a:extLst>
                <a:ext uri="{FF2B5EF4-FFF2-40B4-BE49-F238E27FC236}">
                  <a16:creationId xmlns:a16="http://schemas.microsoft.com/office/drawing/2014/main" xmlns="" id="{48636E19-D1A4-4FEF-B396-C288C71576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96"/>
              <a:ext cx="0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36">
            <a:extLst>
              <a:ext uri="{FF2B5EF4-FFF2-40B4-BE49-F238E27FC236}">
                <a16:creationId xmlns:a16="http://schemas.microsoft.com/office/drawing/2014/main" xmlns="" id="{BB5C0C4B-347F-444E-B626-38B06CA9796C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284663"/>
            <a:ext cx="3200400" cy="457200"/>
            <a:chOff x="1968" y="1152"/>
            <a:chExt cx="528" cy="288"/>
          </a:xfrm>
        </p:grpSpPr>
        <p:sp>
          <p:nvSpPr>
            <p:cNvPr id="80912" name="Line 37">
              <a:extLst>
                <a:ext uri="{FF2B5EF4-FFF2-40B4-BE49-F238E27FC236}">
                  <a16:creationId xmlns:a16="http://schemas.microsoft.com/office/drawing/2014/main" xmlns="" id="{119405B6-98DA-4B53-A6F7-A734D0936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296"/>
              <a:ext cx="52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13" name="Line 38">
              <a:extLst>
                <a:ext uri="{FF2B5EF4-FFF2-40B4-BE49-F238E27FC236}">
                  <a16:creationId xmlns:a16="http://schemas.microsoft.com/office/drawing/2014/main" xmlns="" id="{BDB5E568-54DF-418D-B72D-231482FE5B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152"/>
              <a:ext cx="0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14" name="Line 39">
              <a:extLst>
                <a:ext uri="{FF2B5EF4-FFF2-40B4-BE49-F238E27FC236}">
                  <a16:creationId xmlns:a16="http://schemas.microsoft.com/office/drawing/2014/main" xmlns="" id="{0D992DC8-BDC2-48CB-9399-FFF976FAE3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1152"/>
              <a:ext cx="0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15" name="Line 40">
              <a:extLst>
                <a:ext uri="{FF2B5EF4-FFF2-40B4-BE49-F238E27FC236}">
                  <a16:creationId xmlns:a16="http://schemas.microsoft.com/office/drawing/2014/main" xmlns="" id="{A09D77CB-3DC4-43F5-A5B8-B7408180D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96"/>
              <a:ext cx="0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9" name="AutoShape 41">
            <a:extLst>
              <a:ext uri="{FF2B5EF4-FFF2-40B4-BE49-F238E27FC236}">
                <a16:creationId xmlns:a16="http://schemas.microsoft.com/office/drawing/2014/main" xmlns="" id="{E8DE3D0B-F100-4268-9185-1A8A3EFC9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627063"/>
            <a:ext cx="2286000" cy="1066800"/>
          </a:xfrm>
          <a:prstGeom prst="flowChartConnector">
            <a:avLst/>
          </a:prstGeom>
          <a:solidFill>
            <a:srgbClr val="FFFFC7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2">
              <a:schemeClr val="bg2"/>
            </a:prstShdw>
          </a:effectLst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000" b="1">
                <a:latin typeface="Tahoma" panose="020B0604030504040204" pitchFamily="34" charset="0"/>
                <a:ea typeface="黑体" panose="02010609060101010101" pitchFamily="49" charset="-122"/>
              </a:rPr>
              <a:t>稳定的排序方法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39" grpId="0" build="p" animBg="1" autoUpdateAnimBg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xmlns="" id="{46E102FA-7AFE-4331-B052-730DD46462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章  内部排序                                            归并排序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xmlns="" id="{D16E4324-2F09-4C4B-8F38-2986BA3FC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814" y="2394916"/>
            <a:ext cx="8420895" cy="448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待归并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SR: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[38    49    65    97]  [13     27   76]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xmlns="" id="{D7DC7813-F34A-4B80-BF0C-75D5C9B5C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420" y="4115123"/>
            <a:ext cx="8576387" cy="448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  归并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TR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[                                      ]</a:t>
            </a:r>
          </a:p>
        </p:txBody>
      </p:sp>
      <p:pic>
        <p:nvPicPr>
          <p:cNvPr id="40" name="Picture 51" descr="navigate-up256">
            <a:hlinkClick r:id="rId3" action="ppaction://hlinksldjump"/>
            <a:extLst>
              <a:ext uri="{FF2B5EF4-FFF2-40B4-BE49-F238E27FC236}">
                <a16:creationId xmlns:a16="http://schemas.microsoft.com/office/drawing/2014/main" xmlns="" id="{2E7E122C-F09E-4E5D-ABF7-238D203F1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788400" y="6502400"/>
            <a:ext cx="355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14386D49-6CD6-47F5-B44B-BD846CA26C13}"/>
              </a:ext>
            </a:extLst>
          </p:cNvPr>
          <p:cNvSpPr txBox="1"/>
          <p:nvPr/>
        </p:nvSpPr>
        <p:spPr>
          <a:xfrm>
            <a:off x="2581116" y="2034290"/>
            <a:ext cx="6207284" cy="469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dirty="0" err="1"/>
              <a:t>i</a:t>
            </a:r>
            <a:r>
              <a:rPr lang="en-US" altLang="zh-CN" sz="2400" dirty="0"/>
              <a:t>                                   m       m+1                   n</a:t>
            </a:r>
            <a:endParaRPr lang="zh-CN" altLang="en-US" sz="2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6EB39E5B-5737-40A4-85B5-C2CFFC8478FD}"/>
              </a:ext>
            </a:extLst>
          </p:cNvPr>
          <p:cNvSpPr txBox="1"/>
          <p:nvPr/>
        </p:nvSpPr>
        <p:spPr>
          <a:xfrm>
            <a:off x="2581116" y="3205818"/>
            <a:ext cx="6207284" cy="469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dirty="0" err="1"/>
              <a:t>i</a:t>
            </a:r>
            <a:r>
              <a:rPr lang="en-US" altLang="zh-CN" sz="2400" dirty="0"/>
              <a:t> &lt;=m                                       j&lt;=n         </a:t>
            </a:r>
            <a:endParaRPr lang="zh-CN" altLang="en-US" sz="24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xmlns="" id="{C5BE793F-5101-4CD6-BAED-0A931D7F67C0}"/>
              </a:ext>
            </a:extLst>
          </p:cNvPr>
          <p:cNvSpPr txBox="1"/>
          <p:nvPr/>
        </p:nvSpPr>
        <p:spPr>
          <a:xfrm>
            <a:off x="2474081" y="4733793"/>
            <a:ext cx="6207284" cy="469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dirty="0"/>
              <a:t>k=</a:t>
            </a:r>
            <a:r>
              <a:rPr lang="en-US" altLang="zh-CN" sz="2400" dirty="0" err="1"/>
              <a:t>i</a:t>
            </a:r>
            <a:endParaRPr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BFF49B8E-688B-4F4B-A8F2-71B18508C4F4}"/>
              </a:ext>
            </a:extLst>
          </p:cNvPr>
          <p:cNvSpPr txBox="1"/>
          <p:nvPr/>
        </p:nvSpPr>
        <p:spPr>
          <a:xfrm>
            <a:off x="373099" y="957216"/>
            <a:ext cx="8266299" cy="104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 </a:t>
            </a:r>
            <a:r>
              <a:rPr lang="zh-CN" altLang="en-US" sz="2800" b="1" dirty="0"/>
              <a:t>算法实现</a:t>
            </a:r>
            <a:endParaRPr lang="en-US" altLang="zh-CN" sz="2800" b="1" dirty="0"/>
          </a:p>
          <a:p>
            <a:pPr>
              <a:buNone/>
            </a:pPr>
            <a:r>
              <a:rPr lang="en-US" altLang="zh-CN" sz="2800" b="1" dirty="0"/>
              <a:t>        </a:t>
            </a:r>
            <a:r>
              <a:rPr lang="zh-CN" altLang="en-US" sz="2800" b="1" dirty="0"/>
              <a:t>设指针</a:t>
            </a:r>
            <a:r>
              <a:rPr lang="en-US" altLang="zh-CN" sz="2800" b="1" dirty="0" err="1"/>
              <a:t>i,j</a:t>
            </a:r>
            <a:r>
              <a:rPr lang="zh-CN" altLang="en-US" sz="2800" b="1" dirty="0"/>
              <a:t>分别指向待归并序列第一个原素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xmlns="" id="{4291A172-95CA-41E4-81B7-25794427864E}"/>
              </a:ext>
            </a:extLst>
          </p:cNvPr>
          <p:cNvCxnSpPr/>
          <p:nvPr/>
        </p:nvCxnSpPr>
        <p:spPr bwMode="auto">
          <a:xfrm flipV="1">
            <a:off x="2737084" y="2801306"/>
            <a:ext cx="0" cy="32416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xmlns="" id="{B51D54DE-7360-41A9-9A65-F471003E4617}"/>
              </a:ext>
            </a:extLst>
          </p:cNvPr>
          <p:cNvCxnSpPr/>
          <p:nvPr/>
        </p:nvCxnSpPr>
        <p:spPr bwMode="auto">
          <a:xfrm flipV="1">
            <a:off x="6419149" y="2798248"/>
            <a:ext cx="0" cy="32416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xmlns="" id="{E346FB41-5B1E-4BD3-BED6-D849B2D72DE1}"/>
              </a:ext>
            </a:extLst>
          </p:cNvPr>
          <p:cNvCxnSpPr/>
          <p:nvPr/>
        </p:nvCxnSpPr>
        <p:spPr bwMode="auto">
          <a:xfrm flipV="1">
            <a:off x="2734026" y="4513604"/>
            <a:ext cx="0" cy="32416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xmlns="" val="317104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  <p:bldP spid="12" grpId="0"/>
      <p:bldP spid="41" grpId="0"/>
      <p:bldP spid="4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xmlns="" id="{078F88E1-5D1E-40A4-9E8B-F5C075D05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章  内部排序                                            归并排序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C5185F1B-9B29-401B-BA41-EF558B2B1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87425"/>
            <a:ext cx="70485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600" b="1" dirty="0">
                <a:latin typeface="+mj-lt"/>
                <a:ea typeface="+mj-ea"/>
                <a:cs typeface="+mj-cs"/>
              </a:rPr>
              <a:t>两个有序序列归并为一个有序序列的算法 </a:t>
            </a:r>
            <a:r>
              <a:rPr lang="en-US" altLang="zh-CN" sz="2600" b="1" dirty="0">
                <a:latin typeface="+mj-lt"/>
                <a:ea typeface="+mj-ea"/>
                <a:cs typeface="+mj-cs"/>
              </a:rPr>
              <a:t>10.12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43FA4B40-D6EF-40B4-9D5F-1B9A26AC006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52400" y="1450975"/>
            <a:ext cx="8991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010103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600" b="1" dirty="0">
                <a:latin typeface="+mj-lt"/>
                <a:ea typeface="+mj-ea"/>
                <a:cs typeface="+mj-cs"/>
              </a:rPr>
              <a:t>void </a:t>
            </a:r>
            <a:r>
              <a:rPr lang="en-US" altLang="zh-CN" sz="26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Merge</a:t>
            </a:r>
            <a:r>
              <a:rPr lang="en-US" altLang="zh-CN" sz="2600" b="1" dirty="0">
                <a:latin typeface="+mj-lt"/>
                <a:ea typeface="+mj-ea"/>
                <a:cs typeface="+mj-cs"/>
              </a:rPr>
              <a:t>(</a:t>
            </a:r>
            <a:r>
              <a:rPr lang="en-US" altLang="zh-CN" sz="2600" b="1" dirty="0" err="1">
                <a:latin typeface="+mj-lt"/>
                <a:ea typeface="+mj-ea"/>
                <a:cs typeface="+mj-cs"/>
              </a:rPr>
              <a:t>RcdType</a:t>
            </a:r>
            <a:r>
              <a:rPr lang="en-US" altLang="zh-CN" sz="2600" b="1" dirty="0">
                <a:latin typeface="+mj-lt"/>
                <a:ea typeface="+mj-ea"/>
                <a:cs typeface="+mj-cs"/>
              </a:rPr>
              <a:t> SR[],</a:t>
            </a:r>
            <a:r>
              <a:rPr lang="en-US" altLang="zh-CN" sz="2600" b="1" dirty="0" err="1">
                <a:latin typeface="+mj-lt"/>
                <a:ea typeface="+mj-ea"/>
                <a:cs typeface="+mj-cs"/>
              </a:rPr>
              <a:t>RcdType</a:t>
            </a:r>
            <a:r>
              <a:rPr lang="en-US" altLang="zh-CN" sz="2600" b="1" dirty="0">
                <a:latin typeface="+mj-lt"/>
                <a:ea typeface="+mj-ea"/>
                <a:cs typeface="+mj-cs"/>
              </a:rPr>
              <a:t> &amp;TR[], </a:t>
            </a:r>
            <a:r>
              <a:rPr lang="en-US" altLang="zh-CN" sz="2600" b="1" dirty="0" err="1">
                <a:latin typeface="+mj-lt"/>
                <a:ea typeface="+mj-ea"/>
                <a:cs typeface="+mj-cs"/>
              </a:rPr>
              <a:t>int</a:t>
            </a:r>
            <a:r>
              <a:rPr lang="en-US" altLang="zh-CN" sz="2600" b="1" dirty="0">
                <a:latin typeface="+mj-lt"/>
                <a:ea typeface="+mj-ea"/>
                <a:cs typeface="+mj-cs"/>
              </a:rPr>
              <a:t> </a:t>
            </a:r>
            <a:r>
              <a:rPr lang="en-US" altLang="zh-CN" sz="2600" b="1" dirty="0" err="1">
                <a:latin typeface="+mj-lt"/>
                <a:ea typeface="+mj-ea"/>
                <a:cs typeface="+mj-cs"/>
              </a:rPr>
              <a:t>i,int</a:t>
            </a:r>
            <a:r>
              <a:rPr lang="en-US" altLang="zh-CN" sz="2600" b="1" dirty="0">
                <a:latin typeface="+mj-lt"/>
                <a:ea typeface="+mj-ea"/>
                <a:cs typeface="+mj-cs"/>
              </a:rPr>
              <a:t> m, </a:t>
            </a:r>
            <a:r>
              <a:rPr lang="en-US" altLang="zh-CN" sz="2600" b="1" dirty="0" err="1">
                <a:latin typeface="+mj-lt"/>
                <a:ea typeface="+mj-ea"/>
                <a:cs typeface="+mj-cs"/>
              </a:rPr>
              <a:t>int</a:t>
            </a:r>
            <a:r>
              <a:rPr lang="en-US" altLang="zh-CN" sz="2600" b="1" dirty="0">
                <a:latin typeface="+mj-lt"/>
                <a:ea typeface="+mj-ea"/>
                <a:cs typeface="+mj-cs"/>
              </a:rPr>
              <a:t> n)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010103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600" b="1" dirty="0">
                <a:latin typeface="+mj-lt"/>
              </a:rPr>
              <a:t>{  </a:t>
            </a:r>
            <a:r>
              <a:rPr lang="en-US" altLang="zh-CN" sz="2600" b="1" kern="0" dirty="0">
                <a:solidFill>
                  <a:schemeClr val="folHlink"/>
                </a:solidFill>
                <a:latin typeface="+mj-lt"/>
                <a:ea typeface="黑体" pitchFamily="49" charset="-122"/>
              </a:rPr>
              <a:t>// </a:t>
            </a:r>
            <a:r>
              <a:rPr lang="zh-CN" altLang="en-US" sz="2600" b="1" kern="0" dirty="0">
                <a:solidFill>
                  <a:schemeClr val="folHlink"/>
                </a:solidFill>
                <a:latin typeface="+mj-lt"/>
                <a:ea typeface="黑体" pitchFamily="49" charset="-122"/>
              </a:rPr>
              <a:t>将有序的</a:t>
            </a:r>
            <a:r>
              <a:rPr lang="en-US" altLang="zh-CN" sz="2600" b="1" kern="0" dirty="0">
                <a:solidFill>
                  <a:schemeClr val="folHlink"/>
                </a:solidFill>
                <a:latin typeface="+mj-lt"/>
                <a:ea typeface="黑体" pitchFamily="49" charset="-122"/>
              </a:rPr>
              <a:t>SR[</a:t>
            </a:r>
            <a:r>
              <a:rPr lang="en-US" altLang="zh-CN" sz="2600" b="1" kern="0" dirty="0" err="1">
                <a:solidFill>
                  <a:schemeClr val="folHlink"/>
                </a:solidFill>
                <a:latin typeface="+mj-lt"/>
                <a:ea typeface="黑体" pitchFamily="49" charset="-122"/>
              </a:rPr>
              <a:t>i</a:t>
            </a:r>
            <a:r>
              <a:rPr lang="en-US" altLang="zh-CN" sz="2600" b="1" kern="0" dirty="0">
                <a:solidFill>
                  <a:schemeClr val="folHlink"/>
                </a:solidFill>
                <a:latin typeface="+mj-lt"/>
                <a:ea typeface="黑体" pitchFamily="49" charset="-122"/>
              </a:rPr>
              <a:t>..m]</a:t>
            </a:r>
            <a:r>
              <a:rPr lang="zh-CN" altLang="en-US" sz="2600" b="1" kern="0" dirty="0">
                <a:solidFill>
                  <a:schemeClr val="folHlink"/>
                </a:solidFill>
                <a:latin typeface="+mj-lt"/>
                <a:ea typeface="黑体" pitchFamily="49" charset="-122"/>
              </a:rPr>
              <a:t>和</a:t>
            </a:r>
            <a:r>
              <a:rPr lang="en-US" altLang="zh-CN" sz="2600" b="1" kern="0" dirty="0">
                <a:solidFill>
                  <a:schemeClr val="folHlink"/>
                </a:solidFill>
                <a:latin typeface="+mj-lt"/>
                <a:ea typeface="黑体" pitchFamily="49" charset="-122"/>
              </a:rPr>
              <a:t>SR[m+1..n]</a:t>
            </a:r>
            <a:r>
              <a:rPr lang="zh-CN" altLang="en-US" sz="2600" b="1" kern="0" dirty="0">
                <a:solidFill>
                  <a:schemeClr val="folHlink"/>
                </a:solidFill>
                <a:latin typeface="+mj-lt"/>
                <a:ea typeface="黑体" pitchFamily="49" charset="-122"/>
              </a:rPr>
              <a:t>归并为有序的</a:t>
            </a:r>
            <a:r>
              <a:rPr lang="en-US" altLang="zh-CN" sz="2600" b="1" kern="0" dirty="0">
                <a:solidFill>
                  <a:schemeClr val="folHlink"/>
                </a:solidFill>
                <a:latin typeface="+mj-lt"/>
                <a:ea typeface="黑体" pitchFamily="49" charset="-122"/>
              </a:rPr>
              <a:t>TR[</a:t>
            </a:r>
            <a:r>
              <a:rPr lang="en-US" altLang="zh-CN" sz="2600" b="1" kern="0" dirty="0" err="1">
                <a:solidFill>
                  <a:schemeClr val="folHlink"/>
                </a:solidFill>
                <a:latin typeface="+mj-lt"/>
                <a:ea typeface="黑体" pitchFamily="49" charset="-122"/>
              </a:rPr>
              <a:t>i</a:t>
            </a:r>
            <a:r>
              <a:rPr lang="en-US" altLang="zh-CN" sz="2600" b="1" kern="0" dirty="0">
                <a:solidFill>
                  <a:schemeClr val="folHlink"/>
                </a:solidFill>
                <a:latin typeface="+mj-lt"/>
                <a:ea typeface="黑体" pitchFamily="49" charset="-122"/>
              </a:rPr>
              <a:t>..n]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010103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6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  <a:t>	</a:t>
            </a:r>
            <a:r>
              <a:rPr lang="en-US" altLang="zh-CN" sz="2600" b="1" dirty="0">
                <a:latin typeface="+mj-lt"/>
                <a:ea typeface="+mj-ea"/>
                <a:cs typeface="+mj-cs"/>
              </a:rPr>
              <a:t>for (j=m+1, k=</a:t>
            </a:r>
            <a:r>
              <a:rPr lang="en-US" altLang="zh-CN" sz="2600" b="1" dirty="0" err="1">
                <a:latin typeface="+mj-lt"/>
                <a:ea typeface="+mj-ea"/>
                <a:cs typeface="+mj-cs"/>
              </a:rPr>
              <a:t>i</a:t>
            </a:r>
            <a:r>
              <a:rPr lang="en-US" altLang="zh-CN" sz="2600" b="1" dirty="0">
                <a:latin typeface="+mj-lt"/>
                <a:ea typeface="+mj-ea"/>
                <a:cs typeface="+mj-cs"/>
              </a:rPr>
              <a:t>; </a:t>
            </a:r>
            <a:r>
              <a:rPr lang="en-US" altLang="zh-CN" sz="2600" b="1" dirty="0" err="1">
                <a:latin typeface="+mj-lt"/>
                <a:ea typeface="+mj-ea"/>
                <a:cs typeface="+mj-cs"/>
              </a:rPr>
              <a:t>i</a:t>
            </a:r>
            <a:r>
              <a:rPr lang="en-US" altLang="zh-CN" sz="2600" b="1" dirty="0">
                <a:latin typeface="+mj-lt"/>
                <a:ea typeface="+mj-ea"/>
                <a:cs typeface="+mj-cs"/>
              </a:rPr>
              <a:t>&lt;=m &amp;&amp; j&lt;=n; ++k) </a:t>
            </a:r>
            <a:r>
              <a:rPr lang="zh-CN" altLang="en-US" sz="26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  <a:t>　　　</a:t>
            </a:r>
            <a:br>
              <a:rPr lang="zh-CN" altLang="en-US" sz="26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</a:br>
            <a:r>
              <a:rPr lang="en-US" altLang="zh-CN" sz="2600" b="1" dirty="0">
                <a:latin typeface="+mj-lt"/>
              </a:rPr>
              <a:t>{                </a:t>
            </a:r>
            <a:r>
              <a:rPr lang="en-US" altLang="zh-CN" sz="26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// </a:t>
            </a:r>
            <a:r>
              <a:rPr lang="zh-CN" altLang="en-US" sz="26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将</a:t>
            </a:r>
            <a:r>
              <a:rPr lang="en-US" altLang="zh-CN" sz="26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SR</a:t>
            </a:r>
            <a:r>
              <a:rPr lang="zh-CN" altLang="en-US" sz="26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中记录按关键字从小到大地复制到</a:t>
            </a:r>
            <a:r>
              <a:rPr lang="en-US" altLang="zh-CN" sz="26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TR</a:t>
            </a:r>
            <a:r>
              <a:rPr lang="zh-CN" altLang="en-US" sz="26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中</a:t>
            </a:r>
            <a:r>
              <a:rPr lang="zh-CN" altLang="en-US" sz="2600" b="1" kern="0" dirty="0">
                <a:solidFill>
                  <a:schemeClr val="accent1"/>
                </a:solidFill>
                <a:latin typeface="+mj-lt"/>
                <a:ea typeface="黑体" pitchFamily="49" charset="-122"/>
              </a:rPr>
              <a:t/>
            </a:r>
            <a:br>
              <a:rPr lang="zh-CN" altLang="en-US" sz="2600" b="1" kern="0" dirty="0">
                <a:solidFill>
                  <a:schemeClr val="accent1"/>
                </a:solidFill>
                <a:latin typeface="+mj-lt"/>
                <a:ea typeface="黑体" pitchFamily="49" charset="-122"/>
              </a:rPr>
            </a:br>
            <a:r>
              <a:rPr lang="zh-CN" altLang="en-US" sz="26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  <a:t>	</a:t>
            </a:r>
            <a:r>
              <a:rPr lang="en-US" altLang="zh-CN" sz="2600" b="1" dirty="0">
                <a:latin typeface="+mj-lt"/>
                <a:ea typeface="+mj-ea"/>
                <a:cs typeface="+mj-cs"/>
              </a:rPr>
              <a:t>if ( LQ(SR[</a:t>
            </a:r>
            <a:r>
              <a:rPr lang="en-US" altLang="zh-CN" sz="2600" b="1" dirty="0" err="1">
                <a:latin typeface="+mj-lt"/>
                <a:ea typeface="+mj-ea"/>
                <a:cs typeface="+mj-cs"/>
              </a:rPr>
              <a:t>i</a:t>
            </a:r>
            <a:r>
              <a:rPr lang="en-US" altLang="zh-CN" sz="2600" b="1" dirty="0">
                <a:latin typeface="+mj-lt"/>
                <a:ea typeface="+mj-ea"/>
                <a:cs typeface="+mj-cs"/>
              </a:rPr>
              <a:t>].key, SR[j].key)) TR[k] = SR[</a:t>
            </a:r>
            <a:r>
              <a:rPr lang="en-US" altLang="zh-CN" sz="2600" b="1" dirty="0" err="1">
                <a:latin typeface="+mj-lt"/>
                <a:ea typeface="+mj-ea"/>
                <a:cs typeface="+mj-cs"/>
              </a:rPr>
              <a:t>i</a:t>
            </a:r>
            <a:r>
              <a:rPr lang="en-US" altLang="zh-CN" sz="2600" b="1" dirty="0">
                <a:latin typeface="+mj-lt"/>
                <a:ea typeface="+mj-ea"/>
                <a:cs typeface="+mj-cs"/>
              </a:rPr>
              <a:t>++];</a:t>
            </a:r>
            <a:br>
              <a:rPr lang="en-US" altLang="zh-CN" sz="2600" b="1" dirty="0">
                <a:latin typeface="+mj-lt"/>
                <a:ea typeface="+mj-ea"/>
                <a:cs typeface="+mj-cs"/>
              </a:rPr>
            </a:br>
            <a:r>
              <a:rPr lang="en-US" altLang="zh-CN" sz="2600" b="1" dirty="0">
                <a:latin typeface="+mj-lt"/>
                <a:ea typeface="+mj-ea"/>
                <a:cs typeface="+mj-cs"/>
              </a:rPr>
              <a:t>	else TR[k] = SR[j++];</a:t>
            </a:r>
            <a:br>
              <a:rPr lang="en-US" altLang="zh-CN" sz="2600" b="1" dirty="0">
                <a:latin typeface="+mj-lt"/>
                <a:ea typeface="+mj-ea"/>
                <a:cs typeface="+mj-cs"/>
              </a:rPr>
            </a:br>
            <a:r>
              <a:rPr lang="en-US" altLang="zh-CN" sz="2600" b="1" dirty="0">
                <a:latin typeface="+mj-lt"/>
                <a:ea typeface="+mj-ea"/>
                <a:cs typeface="+mj-cs"/>
              </a:rPr>
              <a:t>}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010103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600" b="1" dirty="0">
                <a:latin typeface="+mj-lt"/>
                <a:ea typeface="+mj-ea"/>
                <a:cs typeface="+mj-cs"/>
              </a:rPr>
              <a:t>	while (</a:t>
            </a:r>
            <a:r>
              <a:rPr lang="en-US" altLang="zh-CN" sz="2600" b="1" dirty="0" err="1">
                <a:latin typeface="+mj-lt"/>
                <a:ea typeface="+mj-ea"/>
                <a:cs typeface="+mj-cs"/>
              </a:rPr>
              <a:t>i</a:t>
            </a:r>
            <a:r>
              <a:rPr lang="en-US" altLang="zh-CN" sz="2600" b="1" dirty="0">
                <a:latin typeface="+mj-lt"/>
                <a:ea typeface="+mj-ea"/>
                <a:cs typeface="+mj-cs"/>
              </a:rPr>
              <a:t>&lt;=m) TR[k++] = SR[</a:t>
            </a:r>
            <a:r>
              <a:rPr lang="en-US" altLang="zh-CN" sz="2600" b="1" dirty="0" err="1">
                <a:latin typeface="+mj-lt"/>
                <a:ea typeface="+mj-ea"/>
                <a:cs typeface="+mj-cs"/>
              </a:rPr>
              <a:t>i</a:t>
            </a:r>
            <a:r>
              <a:rPr lang="en-US" altLang="zh-CN" sz="2600" b="1" dirty="0">
                <a:latin typeface="+mj-lt"/>
                <a:ea typeface="+mj-ea"/>
                <a:cs typeface="+mj-cs"/>
              </a:rPr>
              <a:t>++]; </a:t>
            </a:r>
            <a:r>
              <a:rPr lang="en-US" altLang="zh-CN" sz="26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// </a:t>
            </a:r>
            <a:r>
              <a:rPr lang="zh-CN" altLang="en-US" sz="26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将剩余的 </a:t>
            </a:r>
            <a:r>
              <a:rPr lang="en-US" altLang="zh-CN" sz="26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SR[</a:t>
            </a:r>
            <a:r>
              <a:rPr lang="en-US" altLang="zh-CN" sz="2600" b="1" kern="0" dirty="0" err="1">
                <a:solidFill>
                  <a:srgbClr val="007456"/>
                </a:solidFill>
                <a:latin typeface="+mj-lt"/>
                <a:ea typeface="黑体" pitchFamily="49" charset="-122"/>
              </a:rPr>
              <a:t>i</a:t>
            </a:r>
            <a:r>
              <a:rPr lang="en-US" altLang="zh-CN" sz="26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..m] </a:t>
            </a:r>
            <a:r>
              <a:rPr lang="zh-CN" altLang="en-US" sz="26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复制到</a:t>
            </a:r>
            <a:r>
              <a:rPr lang="en-US" altLang="zh-CN" sz="26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TR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010103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6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  <a:t>	</a:t>
            </a:r>
            <a:r>
              <a:rPr lang="en-US" altLang="zh-CN" sz="2600" b="1" dirty="0">
                <a:latin typeface="+mj-lt"/>
                <a:ea typeface="+mj-ea"/>
                <a:cs typeface="+mj-cs"/>
              </a:rPr>
              <a:t>while (j&lt;=n) TR[k++] = SR[j++];</a:t>
            </a:r>
            <a:r>
              <a:rPr lang="en-US" altLang="zh-CN" sz="2600" b="1" kern="0" dirty="0">
                <a:solidFill>
                  <a:schemeClr val="bg2"/>
                </a:solidFill>
                <a:latin typeface="+mj-lt"/>
                <a:ea typeface="黑体" pitchFamily="49" charset="-122"/>
              </a:rPr>
              <a:t> </a:t>
            </a:r>
            <a:r>
              <a:rPr lang="en-US" altLang="zh-CN" sz="26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// </a:t>
            </a:r>
            <a:r>
              <a:rPr lang="zh-CN" altLang="en-US" sz="26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将剩余的 </a:t>
            </a:r>
            <a:r>
              <a:rPr lang="en-US" altLang="zh-CN" sz="26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SR[j..n] </a:t>
            </a:r>
            <a:r>
              <a:rPr lang="zh-CN" altLang="en-US" sz="26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复制到</a:t>
            </a:r>
            <a:r>
              <a:rPr lang="en-US" altLang="zh-CN" sz="2600" b="1" kern="0" dirty="0">
                <a:solidFill>
                  <a:srgbClr val="007456"/>
                </a:solidFill>
                <a:latin typeface="+mj-lt"/>
                <a:ea typeface="黑体" pitchFamily="49" charset="-122"/>
              </a:rPr>
              <a:t>TR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010103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600" b="1" dirty="0">
                <a:latin typeface="+mj-lt"/>
                <a:ea typeface="+mj-ea"/>
                <a:cs typeface="+mj-cs"/>
              </a:rPr>
              <a:t>} // Merge </a:t>
            </a:r>
          </a:p>
        </p:txBody>
      </p:sp>
      <p:pic>
        <p:nvPicPr>
          <p:cNvPr id="6" name="Picture 51" descr="navigate-up256">
            <a:hlinkClick r:id="rId3" action="ppaction://hlinksldjump"/>
            <a:extLst>
              <a:ext uri="{FF2B5EF4-FFF2-40B4-BE49-F238E27FC236}">
                <a16:creationId xmlns:a16="http://schemas.microsoft.com/office/drawing/2014/main" xmlns="" id="{13B2F25A-3855-4067-A737-A7B1A0D3A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788400" y="6502400"/>
            <a:ext cx="355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build="p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ADA7806-1D03-4259-B5F9-DB60D791B5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B9B37CD-530A-4AF6-8A37-E62B4FB2A3C9}" type="datetime1">
              <a:rPr lang="zh-CN" altLang="en-US" smtClean="0"/>
              <a:pPr>
                <a:defRPr/>
              </a:pPr>
              <a:t>2022/10/14</a:t>
            </a:fld>
            <a:r>
              <a:rPr lang="en-US" altLang="zh-CN"/>
              <a:t>http://cstcsjjg.hrbeu.edu.cn/</a:t>
            </a:r>
          </a:p>
        </p:txBody>
      </p:sp>
      <p:grpSp>
        <p:nvGrpSpPr>
          <p:cNvPr id="5" name="Group 10">
            <a:extLst>
              <a:ext uri="{FF2B5EF4-FFF2-40B4-BE49-F238E27FC236}">
                <a16:creationId xmlns:a16="http://schemas.microsoft.com/office/drawing/2014/main" xmlns="" id="{085F72F9-8052-4FC7-9651-01607CADFF88}"/>
              </a:ext>
            </a:extLst>
          </p:cNvPr>
          <p:cNvGrpSpPr>
            <a:grpSpLocks/>
          </p:cNvGrpSpPr>
          <p:nvPr/>
        </p:nvGrpSpPr>
        <p:grpSpPr bwMode="auto">
          <a:xfrm>
            <a:off x="2220810" y="2276955"/>
            <a:ext cx="838200" cy="457200"/>
            <a:chOff x="1968" y="1152"/>
            <a:chExt cx="528" cy="288"/>
          </a:xfrm>
        </p:grpSpPr>
        <p:sp>
          <p:nvSpPr>
            <p:cNvPr id="6" name="Line 11">
              <a:extLst>
                <a:ext uri="{FF2B5EF4-FFF2-40B4-BE49-F238E27FC236}">
                  <a16:creationId xmlns:a16="http://schemas.microsoft.com/office/drawing/2014/main" xmlns="" id="{5DA210EE-7FF7-4D6C-AA69-428D59B18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296"/>
              <a:ext cx="52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Line 12">
              <a:extLst>
                <a:ext uri="{FF2B5EF4-FFF2-40B4-BE49-F238E27FC236}">
                  <a16:creationId xmlns:a16="http://schemas.microsoft.com/office/drawing/2014/main" xmlns="" id="{5CD925CF-1744-429B-8BA2-3218CF5C56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152"/>
              <a:ext cx="0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13">
              <a:extLst>
                <a:ext uri="{FF2B5EF4-FFF2-40B4-BE49-F238E27FC236}">
                  <a16:creationId xmlns:a16="http://schemas.microsoft.com/office/drawing/2014/main" xmlns="" id="{9B7353B5-00DE-4F13-9B8E-65D89EC9A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1152"/>
              <a:ext cx="0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14">
              <a:extLst>
                <a:ext uri="{FF2B5EF4-FFF2-40B4-BE49-F238E27FC236}">
                  <a16:creationId xmlns:a16="http://schemas.microsoft.com/office/drawing/2014/main" xmlns="" id="{D4F71C0A-2BAB-4DC1-A737-FEAF0ADE8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96"/>
              <a:ext cx="0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15">
            <a:extLst>
              <a:ext uri="{FF2B5EF4-FFF2-40B4-BE49-F238E27FC236}">
                <a16:creationId xmlns:a16="http://schemas.microsoft.com/office/drawing/2014/main" xmlns="" id="{0BE53501-CBE9-4071-B017-F3DF8D426E8F}"/>
              </a:ext>
            </a:extLst>
          </p:cNvPr>
          <p:cNvGrpSpPr>
            <a:grpSpLocks/>
          </p:cNvGrpSpPr>
          <p:nvPr/>
        </p:nvGrpSpPr>
        <p:grpSpPr bwMode="auto">
          <a:xfrm>
            <a:off x="3821010" y="2276955"/>
            <a:ext cx="838200" cy="457200"/>
            <a:chOff x="1968" y="1152"/>
            <a:chExt cx="528" cy="288"/>
          </a:xfrm>
        </p:grpSpPr>
        <p:sp>
          <p:nvSpPr>
            <p:cNvPr id="11" name="Line 16">
              <a:extLst>
                <a:ext uri="{FF2B5EF4-FFF2-40B4-BE49-F238E27FC236}">
                  <a16:creationId xmlns:a16="http://schemas.microsoft.com/office/drawing/2014/main" xmlns="" id="{18DDF6D7-20CB-422E-A610-F49201CA2C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296"/>
              <a:ext cx="52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7">
              <a:extLst>
                <a:ext uri="{FF2B5EF4-FFF2-40B4-BE49-F238E27FC236}">
                  <a16:creationId xmlns:a16="http://schemas.microsoft.com/office/drawing/2014/main" xmlns="" id="{64CE2388-D346-45B9-B787-3CED801AA3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152"/>
              <a:ext cx="0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8">
              <a:extLst>
                <a:ext uri="{FF2B5EF4-FFF2-40B4-BE49-F238E27FC236}">
                  <a16:creationId xmlns:a16="http://schemas.microsoft.com/office/drawing/2014/main" xmlns="" id="{7DEC9510-F1E1-4F61-9428-F7788F5A55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1152"/>
              <a:ext cx="0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9">
              <a:extLst>
                <a:ext uri="{FF2B5EF4-FFF2-40B4-BE49-F238E27FC236}">
                  <a16:creationId xmlns:a16="http://schemas.microsoft.com/office/drawing/2014/main" xmlns="" id="{54FFC522-248C-49E6-AA2E-B3F8DCBDB1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96"/>
              <a:ext cx="0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" name="Group 20">
            <a:extLst>
              <a:ext uri="{FF2B5EF4-FFF2-40B4-BE49-F238E27FC236}">
                <a16:creationId xmlns:a16="http://schemas.microsoft.com/office/drawing/2014/main" xmlns="" id="{BDBD8247-B5BF-4272-A7F9-93DDEA6214A3}"/>
              </a:ext>
            </a:extLst>
          </p:cNvPr>
          <p:cNvGrpSpPr>
            <a:grpSpLocks/>
          </p:cNvGrpSpPr>
          <p:nvPr/>
        </p:nvGrpSpPr>
        <p:grpSpPr bwMode="auto">
          <a:xfrm>
            <a:off x="5345010" y="2276955"/>
            <a:ext cx="838200" cy="457200"/>
            <a:chOff x="1968" y="1152"/>
            <a:chExt cx="528" cy="288"/>
          </a:xfrm>
        </p:grpSpPr>
        <p:sp>
          <p:nvSpPr>
            <p:cNvPr id="16" name="Line 21">
              <a:extLst>
                <a:ext uri="{FF2B5EF4-FFF2-40B4-BE49-F238E27FC236}">
                  <a16:creationId xmlns:a16="http://schemas.microsoft.com/office/drawing/2014/main" xmlns="" id="{A5F778DD-3302-466C-B681-0C0F9C980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296"/>
              <a:ext cx="52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22">
              <a:extLst>
                <a:ext uri="{FF2B5EF4-FFF2-40B4-BE49-F238E27FC236}">
                  <a16:creationId xmlns:a16="http://schemas.microsoft.com/office/drawing/2014/main" xmlns="" id="{04E96DF1-D1BB-45BF-8C8A-D7B4DA6918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152"/>
              <a:ext cx="0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23">
              <a:extLst>
                <a:ext uri="{FF2B5EF4-FFF2-40B4-BE49-F238E27FC236}">
                  <a16:creationId xmlns:a16="http://schemas.microsoft.com/office/drawing/2014/main" xmlns="" id="{0E79A0F1-19DA-424F-9C0E-138D4B1CFE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1152"/>
              <a:ext cx="0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24">
              <a:extLst>
                <a:ext uri="{FF2B5EF4-FFF2-40B4-BE49-F238E27FC236}">
                  <a16:creationId xmlns:a16="http://schemas.microsoft.com/office/drawing/2014/main" xmlns="" id="{FFE56566-065C-4D47-BD77-12E590C7F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96"/>
              <a:ext cx="0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" name="Line 25">
            <a:extLst>
              <a:ext uri="{FF2B5EF4-FFF2-40B4-BE49-F238E27FC236}">
                <a16:creationId xmlns:a16="http://schemas.microsoft.com/office/drawing/2014/main" xmlns="" id="{B6777515-925C-4AEC-A9EC-274EE809C5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9010" y="2279715"/>
            <a:ext cx="0" cy="4572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1" name="Group 26">
            <a:extLst>
              <a:ext uri="{FF2B5EF4-FFF2-40B4-BE49-F238E27FC236}">
                <a16:creationId xmlns:a16="http://schemas.microsoft.com/office/drawing/2014/main" xmlns="" id="{E0923FF4-CBFF-4F5A-ACAD-771A8BCCC8EA}"/>
              </a:ext>
            </a:extLst>
          </p:cNvPr>
          <p:cNvGrpSpPr>
            <a:grpSpLocks/>
          </p:cNvGrpSpPr>
          <p:nvPr/>
        </p:nvGrpSpPr>
        <p:grpSpPr bwMode="auto">
          <a:xfrm>
            <a:off x="2601810" y="3267555"/>
            <a:ext cx="1666875" cy="457200"/>
            <a:chOff x="1968" y="1152"/>
            <a:chExt cx="528" cy="288"/>
          </a:xfrm>
        </p:grpSpPr>
        <p:sp>
          <p:nvSpPr>
            <p:cNvPr id="22" name="Line 27">
              <a:extLst>
                <a:ext uri="{FF2B5EF4-FFF2-40B4-BE49-F238E27FC236}">
                  <a16:creationId xmlns:a16="http://schemas.microsoft.com/office/drawing/2014/main" xmlns="" id="{D462FB31-03F8-499C-B2F9-DD66886BB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296"/>
              <a:ext cx="52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8">
              <a:extLst>
                <a:ext uri="{FF2B5EF4-FFF2-40B4-BE49-F238E27FC236}">
                  <a16:creationId xmlns:a16="http://schemas.microsoft.com/office/drawing/2014/main" xmlns="" id="{46A0B531-BF55-43E3-B7F1-0FF27DF6F8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152"/>
              <a:ext cx="0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29">
              <a:extLst>
                <a:ext uri="{FF2B5EF4-FFF2-40B4-BE49-F238E27FC236}">
                  <a16:creationId xmlns:a16="http://schemas.microsoft.com/office/drawing/2014/main" xmlns="" id="{99C543E8-1147-4A79-B26D-7ADE4093B1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1152"/>
              <a:ext cx="0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30">
              <a:extLst>
                <a:ext uri="{FF2B5EF4-FFF2-40B4-BE49-F238E27FC236}">
                  <a16:creationId xmlns:a16="http://schemas.microsoft.com/office/drawing/2014/main" xmlns="" id="{F882A721-7918-4591-A39F-E3F1D673C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96"/>
              <a:ext cx="0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6" name="Group 31">
            <a:extLst>
              <a:ext uri="{FF2B5EF4-FFF2-40B4-BE49-F238E27FC236}">
                <a16:creationId xmlns:a16="http://schemas.microsoft.com/office/drawing/2014/main" xmlns="" id="{D98B31A4-B879-49BA-86B6-1F35D2D76391}"/>
              </a:ext>
            </a:extLst>
          </p:cNvPr>
          <p:cNvGrpSpPr>
            <a:grpSpLocks/>
          </p:cNvGrpSpPr>
          <p:nvPr/>
        </p:nvGrpSpPr>
        <p:grpSpPr bwMode="auto">
          <a:xfrm>
            <a:off x="5649810" y="3267555"/>
            <a:ext cx="1219200" cy="457200"/>
            <a:chOff x="1968" y="1152"/>
            <a:chExt cx="528" cy="288"/>
          </a:xfrm>
        </p:grpSpPr>
        <p:sp>
          <p:nvSpPr>
            <p:cNvPr id="27" name="Line 32">
              <a:extLst>
                <a:ext uri="{FF2B5EF4-FFF2-40B4-BE49-F238E27FC236}">
                  <a16:creationId xmlns:a16="http://schemas.microsoft.com/office/drawing/2014/main" xmlns="" id="{3C34A26A-1C5C-4F60-A7AE-7DC9103DE9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296"/>
              <a:ext cx="52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33">
              <a:extLst>
                <a:ext uri="{FF2B5EF4-FFF2-40B4-BE49-F238E27FC236}">
                  <a16:creationId xmlns:a16="http://schemas.microsoft.com/office/drawing/2014/main" xmlns="" id="{5138799A-F817-412D-9950-77E3D4D82A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152"/>
              <a:ext cx="0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34">
              <a:extLst>
                <a:ext uri="{FF2B5EF4-FFF2-40B4-BE49-F238E27FC236}">
                  <a16:creationId xmlns:a16="http://schemas.microsoft.com/office/drawing/2014/main" xmlns="" id="{E6428DB0-82F5-4B87-89C3-D0C141CE1D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1152"/>
              <a:ext cx="0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35">
              <a:extLst>
                <a:ext uri="{FF2B5EF4-FFF2-40B4-BE49-F238E27FC236}">
                  <a16:creationId xmlns:a16="http://schemas.microsoft.com/office/drawing/2014/main" xmlns="" id="{5FE60C07-B3DC-4807-8AE4-09E14B29A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96"/>
              <a:ext cx="0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1" name="Group 36">
            <a:extLst>
              <a:ext uri="{FF2B5EF4-FFF2-40B4-BE49-F238E27FC236}">
                <a16:creationId xmlns:a16="http://schemas.microsoft.com/office/drawing/2014/main" xmlns="" id="{2D04E3EE-976E-48C8-A1AB-002B42F714C7}"/>
              </a:ext>
            </a:extLst>
          </p:cNvPr>
          <p:cNvGrpSpPr>
            <a:grpSpLocks/>
          </p:cNvGrpSpPr>
          <p:nvPr/>
        </p:nvGrpSpPr>
        <p:grpSpPr bwMode="auto">
          <a:xfrm>
            <a:off x="3059010" y="4181955"/>
            <a:ext cx="3200400" cy="457200"/>
            <a:chOff x="1968" y="1152"/>
            <a:chExt cx="528" cy="288"/>
          </a:xfrm>
        </p:grpSpPr>
        <p:sp>
          <p:nvSpPr>
            <p:cNvPr id="32" name="Line 37">
              <a:extLst>
                <a:ext uri="{FF2B5EF4-FFF2-40B4-BE49-F238E27FC236}">
                  <a16:creationId xmlns:a16="http://schemas.microsoft.com/office/drawing/2014/main" xmlns="" id="{75C56F9F-A2C0-448D-9903-8305950AE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1296"/>
              <a:ext cx="52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38">
              <a:extLst>
                <a:ext uri="{FF2B5EF4-FFF2-40B4-BE49-F238E27FC236}">
                  <a16:creationId xmlns:a16="http://schemas.microsoft.com/office/drawing/2014/main" xmlns="" id="{B2419BF9-B3BE-4A13-A853-9461A2B868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152"/>
              <a:ext cx="0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39">
              <a:extLst>
                <a:ext uri="{FF2B5EF4-FFF2-40B4-BE49-F238E27FC236}">
                  <a16:creationId xmlns:a16="http://schemas.microsoft.com/office/drawing/2014/main" xmlns="" id="{E863D87F-BE4D-4DC2-BC54-FBD1F1A86E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6" y="1152"/>
              <a:ext cx="0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40">
              <a:extLst>
                <a:ext uri="{FF2B5EF4-FFF2-40B4-BE49-F238E27FC236}">
                  <a16:creationId xmlns:a16="http://schemas.microsoft.com/office/drawing/2014/main" xmlns="" id="{D6D27D30-DE95-433F-8DC0-D3B0B5D63C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96"/>
              <a:ext cx="0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6" name="Text Box 6">
            <a:extLst>
              <a:ext uri="{FF2B5EF4-FFF2-40B4-BE49-F238E27FC236}">
                <a16:creationId xmlns:a16="http://schemas.microsoft.com/office/drawing/2014/main" xmlns="" id="{077DDE3E-FDCB-4028-9CAD-12AC92199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9017" y="4805843"/>
            <a:ext cx="5508239" cy="389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[49]  [38]  [65]  [97]  [76]  [13]  [27]</a:t>
            </a:r>
          </a:p>
        </p:txBody>
      </p:sp>
      <p:sp>
        <p:nvSpPr>
          <p:cNvPr id="37" name="Text Box 6">
            <a:extLst>
              <a:ext uri="{FF2B5EF4-FFF2-40B4-BE49-F238E27FC236}">
                <a16:creationId xmlns:a16="http://schemas.microsoft.com/office/drawing/2014/main" xmlns="" id="{AA0AE99D-B020-45FA-AC9F-EEC019CF5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64" y="3786667"/>
            <a:ext cx="5508239" cy="389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[49    38    65    97]  [76    13    27]</a:t>
            </a:r>
          </a:p>
        </p:txBody>
      </p:sp>
      <p:sp>
        <p:nvSpPr>
          <p:cNvPr id="38" name="Text Box 6">
            <a:extLst>
              <a:ext uri="{FF2B5EF4-FFF2-40B4-BE49-F238E27FC236}">
                <a16:creationId xmlns:a16="http://schemas.microsoft.com/office/drawing/2014/main" xmlns="" id="{EA64C9C1-FA9C-4439-A75E-DD0FC3E2C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441" y="2806089"/>
            <a:ext cx="5508239" cy="389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[49    38]  [65    97]  [76    13]  [27]</a:t>
            </a:r>
          </a:p>
        </p:txBody>
      </p:sp>
      <p:sp>
        <p:nvSpPr>
          <p:cNvPr id="39" name="Text Box 6">
            <a:extLst>
              <a:ext uri="{FF2B5EF4-FFF2-40B4-BE49-F238E27FC236}">
                <a16:creationId xmlns:a16="http://schemas.microsoft.com/office/drawing/2014/main" xmlns="" id="{E7F7F172-458A-4B02-8323-5E09A3A11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441" y="1824269"/>
            <a:ext cx="5508239" cy="389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[49]  [38]  [65]  [97]  [76]  [13]  [27]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xmlns="" id="{26CA98D7-F960-4596-A51F-8A42D6C84B5A}"/>
              </a:ext>
            </a:extLst>
          </p:cNvPr>
          <p:cNvGrpSpPr/>
          <p:nvPr/>
        </p:nvGrpSpPr>
        <p:grpSpPr>
          <a:xfrm>
            <a:off x="848164" y="1894901"/>
            <a:ext cx="743890" cy="3231615"/>
            <a:chOff x="607752" y="1913263"/>
            <a:chExt cx="743890" cy="3231615"/>
          </a:xfrm>
        </p:grpSpPr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xmlns="" id="{38D1F705-8F34-4471-9A79-125B5F02ED2B}"/>
                </a:ext>
              </a:extLst>
            </p:cNvPr>
            <p:cNvCxnSpPr/>
            <p:nvPr/>
          </p:nvCxnSpPr>
          <p:spPr bwMode="auto">
            <a:xfrm flipH="1" flipV="1">
              <a:off x="1299795" y="1913263"/>
              <a:ext cx="51847" cy="3231615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xmlns="" id="{C1F05258-ED2A-4D4E-B74B-7965FE921528}"/>
                </a:ext>
              </a:extLst>
            </p:cNvPr>
            <p:cNvSpPr txBox="1"/>
            <p:nvPr/>
          </p:nvSpPr>
          <p:spPr>
            <a:xfrm>
              <a:off x="607752" y="2530986"/>
              <a:ext cx="499664" cy="1930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递归二分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xmlns="" id="{1AAEAEEA-5E7E-40DB-BB06-77F53C7AE8BF}"/>
              </a:ext>
            </a:extLst>
          </p:cNvPr>
          <p:cNvGrpSpPr/>
          <p:nvPr/>
        </p:nvGrpSpPr>
        <p:grpSpPr>
          <a:xfrm>
            <a:off x="7653046" y="1876540"/>
            <a:ext cx="624017" cy="3268338"/>
            <a:chOff x="7381301" y="1876540"/>
            <a:chExt cx="624017" cy="3268338"/>
          </a:xfrm>
        </p:grpSpPr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xmlns="" id="{3330A704-621F-4B77-BECB-7EE0DF505294}"/>
                </a:ext>
              </a:extLst>
            </p:cNvPr>
            <p:cNvCxnSpPr/>
            <p:nvPr/>
          </p:nvCxnSpPr>
          <p:spPr bwMode="auto">
            <a:xfrm flipH="1">
              <a:off x="7381301" y="1876540"/>
              <a:ext cx="47740" cy="3268338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xmlns="" id="{39940C7E-1464-47DC-B6CD-15140DB97FF0}"/>
                </a:ext>
              </a:extLst>
            </p:cNvPr>
            <p:cNvSpPr txBox="1"/>
            <p:nvPr/>
          </p:nvSpPr>
          <p:spPr>
            <a:xfrm>
              <a:off x="7564622" y="2391255"/>
              <a:ext cx="440696" cy="1930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两两归并</a:t>
              </a:r>
            </a:p>
          </p:txBody>
        </p:sp>
      </p:grpSp>
      <p:pic>
        <p:nvPicPr>
          <p:cNvPr id="48" name="Picture 51" descr="navigate-up256">
            <a:hlinkClick r:id="rId2" action="ppaction://hlinksldjump"/>
            <a:extLst>
              <a:ext uri="{FF2B5EF4-FFF2-40B4-BE49-F238E27FC236}">
                <a16:creationId xmlns:a16="http://schemas.microsoft.com/office/drawing/2014/main" xmlns="" id="{B272B41B-9D3E-4B18-8E42-358AF98A1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817778" y="6164263"/>
            <a:ext cx="3556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Rectangle 2">
            <a:extLst>
              <a:ext uri="{FF2B5EF4-FFF2-40B4-BE49-F238E27FC236}">
                <a16:creationId xmlns:a16="http://schemas.microsoft.com/office/drawing/2014/main" xmlns="" id="{71518EBE-ABF9-498D-9D36-684E76A49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63563"/>
          </a:xfrm>
        </p:spPr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章  内部排序                                            归并排序</a:t>
            </a:r>
          </a:p>
        </p:txBody>
      </p:sp>
    </p:spTree>
    <p:extLst>
      <p:ext uri="{BB962C8B-B14F-4D97-AF65-F5344CB8AC3E}">
        <p14:creationId xmlns:p14="http://schemas.microsoft.com/office/powerpoint/2010/main" xmlns="" val="209603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 autoUpdateAnimBg="0"/>
      <p:bldP spid="38" grpId="0" build="p" autoUpdateAnimBg="0"/>
      <p:bldP spid="3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0546A021-21D7-4C2C-8B71-00164B1240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内部排序                                                     概述</a:t>
            </a:r>
          </a:p>
        </p:txBody>
      </p:sp>
      <p:sp>
        <p:nvSpPr>
          <p:cNvPr id="200718" name="Rectangle 14">
            <a:extLst>
              <a:ext uri="{FF2B5EF4-FFF2-40B4-BE49-F238E27FC236}">
                <a16:creationId xmlns:a16="http://schemas.microsoft.com/office/drawing/2014/main" xmlns="" id="{37B0AB47-8384-4996-A731-63071DD20D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6413" y="1052513"/>
            <a:ext cx="6954837" cy="1909762"/>
          </a:xfrm>
          <a:noFill/>
        </p:spPr>
        <p:txBody>
          <a:bodyPr/>
          <a:lstStyle/>
          <a:p>
            <a:pPr marL="192088" lvl="1" indent="-12700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3200">
                <a:ea typeface="楷体_GB2312" pitchFamily="49" charset="-122"/>
              </a:rPr>
              <a:t>排序是计算机内经常进行的一种操作，其目的是将一组</a:t>
            </a:r>
            <a:r>
              <a:rPr lang="zh-CN" altLang="en-US" sz="3200">
                <a:solidFill>
                  <a:srgbClr val="800080"/>
                </a:solidFill>
                <a:ea typeface="楷体_GB2312" pitchFamily="49" charset="-122"/>
              </a:rPr>
              <a:t>“无序”的记录序列调整为“有序”</a:t>
            </a:r>
            <a:r>
              <a:rPr lang="zh-CN" altLang="en-US" sz="3200">
                <a:ea typeface="楷体_GB2312" pitchFamily="49" charset="-122"/>
              </a:rPr>
              <a:t>的记录序列</a:t>
            </a:r>
          </a:p>
        </p:txBody>
      </p:sp>
      <p:sp>
        <p:nvSpPr>
          <p:cNvPr id="200739" name="AutoShape 35">
            <a:extLst>
              <a:ext uri="{FF2B5EF4-FFF2-40B4-BE49-F238E27FC236}">
                <a16:creationId xmlns:a16="http://schemas.microsoft.com/office/drawing/2014/main" xmlns="" id="{ECA5C636-0C38-4685-AE53-56E582D85B5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9238" y="1039813"/>
            <a:ext cx="1463675" cy="500062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folHlink">
                  <a:gamma/>
                  <a:tint val="15686"/>
                  <a:invGamma/>
                </a:schemeClr>
              </a:gs>
              <a:gs pos="100000">
                <a:schemeClr val="folHlink"/>
              </a:gs>
            </a:gsLst>
            <a:lin ang="0" scaled="1"/>
          </a:gradFill>
          <a:ln w="38100" algn="ctr">
            <a:solidFill>
              <a:srgbClr val="EAEAEA"/>
            </a:solidFill>
            <a:round/>
            <a:headEnd/>
            <a:tailEnd/>
          </a:ln>
          <a:effectLst>
            <a:outerShdw dist="109250" dir="3267739" algn="ctr" rotWithShape="0">
              <a:srgbClr val="333333">
                <a:alpha val="50000"/>
              </a:srgbClr>
            </a:outerShdw>
          </a:effectLst>
        </p:spPr>
        <p:txBody>
          <a:bodyPr lIns="0" rIns="0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800" b="1" dirty="0"/>
              <a:t>排    序</a:t>
            </a:r>
            <a:endParaRPr kumimoji="1" lang="zh-CN" altLang="en-US" sz="2800" b="1" dirty="0">
              <a:latin typeface="Arial" pitchFamily="34" charset="0"/>
            </a:endParaRP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xmlns="" id="{3A9AF186-5D92-4C42-A3FB-6B965F27F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046413"/>
            <a:ext cx="5434013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FF6600"/>
                </a:solidFill>
                <a:ea typeface="隶书" panose="02010509060101010101" pitchFamily="49" charset="-122"/>
              </a:rPr>
              <a:t>例如：</a:t>
            </a:r>
            <a:r>
              <a:rPr lang="zh-CN" altLang="en-US" sz="3600" b="1"/>
              <a:t>将下列关键字序列</a:t>
            </a:r>
            <a:endParaRPr lang="zh-CN" altLang="en-US" sz="4000" b="1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xmlns="" id="{12629852-5912-49ED-A1A8-A78D8BD94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0" y="3821113"/>
            <a:ext cx="76231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663300"/>
                </a:solidFill>
              </a:rPr>
              <a:t>52, 49, 80, 36, 14, 58, 61, 23, 97, 75</a:t>
            </a:r>
            <a:endParaRPr lang="en-US" altLang="zh-CN" sz="4000" b="1"/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xmlns="" id="{58D99553-E33F-4709-B20E-9CD9CB0C9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4514850"/>
            <a:ext cx="1574800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9933FF"/>
                </a:solidFill>
              </a:rPr>
              <a:t>调整为</a:t>
            </a:r>
            <a:endParaRPr lang="zh-CN" altLang="en-US" sz="4000" b="1"/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xmlns="" id="{B62F71BD-FE11-4DD0-8741-7C7FA4B06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5329238"/>
            <a:ext cx="762317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663300"/>
                </a:solidFill>
              </a:rPr>
              <a:t>14, 23, 36, 49, 52, 58, 61 ,75, 80, 97</a:t>
            </a:r>
            <a:endParaRPr lang="en-US" altLang="zh-CN" sz="4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0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8" grpId="0" build="p" bldLvl="2" autoUpdateAnimBg="0"/>
      <p:bldP spid="200739" grpId="0" animBg="1"/>
      <p:bldP spid="11" grpId="0" autoUpdateAnimBg="0"/>
      <p:bldP spid="12" grpId="0" autoUpdateAnimBg="0"/>
      <p:bldP spid="13" grpId="0" autoUpdateAnimBg="0"/>
      <p:bldP spid="14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xmlns="" id="{CC5E5DDA-E5E5-4E31-9AE5-7FEEC9B2C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章  内部排序                                            归并排序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765936BC-AFFF-45C8-911A-21569959B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" y="1001713"/>
            <a:ext cx="86709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sz="2600" b="1" dirty="0">
                <a:solidFill>
                  <a:srgbClr val="000000"/>
                </a:solidFill>
                <a:latin typeface="+mj-lt"/>
              </a:rPr>
              <a:t>每趟两两归并需调用</a:t>
            </a:r>
            <a:r>
              <a:rPr lang="en-US" altLang="zh-CN" sz="2600" b="1" dirty="0">
                <a:solidFill>
                  <a:srgbClr val="FF0000"/>
                </a:solidFill>
                <a:latin typeface="+mj-lt"/>
              </a:rPr>
              <a:t>merge</a:t>
            </a:r>
            <a:r>
              <a:rPr lang="zh-CN" altLang="en-US" sz="2600" b="1" dirty="0">
                <a:solidFill>
                  <a:srgbClr val="FF0000"/>
                </a:solidFill>
                <a:latin typeface="+mj-lt"/>
              </a:rPr>
              <a:t>算法</a:t>
            </a:r>
            <a:r>
              <a:rPr lang="zh-CN" altLang="en-US" sz="2600" b="1" dirty="0">
                <a:solidFill>
                  <a:srgbClr val="FF0000"/>
                </a:solidFill>
                <a:latin typeface="+mj-lt"/>
                <a:sym typeface="Symbol" pitchFamily="18" charset="2"/>
              </a:rPr>
              <a:t></a:t>
            </a:r>
            <a:r>
              <a:rPr lang="en-US" altLang="zh-CN" sz="2600" b="1" dirty="0">
                <a:solidFill>
                  <a:srgbClr val="FF0000"/>
                </a:solidFill>
                <a:latin typeface="+mj-lt"/>
                <a:sym typeface="Symbol" pitchFamily="18" charset="2"/>
              </a:rPr>
              <a:t>n/2h </a:t>
            </a:r>
            <a:r>
              <a:rPr lang="zh-CN" altLang="en-US" sz="2600" b="1" dirty="0">
                <a:solidFill>
                  <a:srgbClr val="FF0000"/>
                </a:solidFill>
                <a:latin typeface="+mj-lt"/>
                <a:sym typeface="Symbol" pitchFamily="18" charset="2"/>
              </a:rPr>
              <a:t>次</a:t>
            </a:r>
            <a:r>
              <a:rPr lang="zh-CN" altLang="en-US" sz="2600" b="1" dirty="0">
                <a:solidFill>
                  <a:srgbClr val="000000"/>
                </a:solidFill>
                <a:latin typeface="+mj-lt"/>
                <a:sym typeface="Symbol" pitchFamily="18" charset="2"/>
              </a:rPr>
              <a:t>（</a:t>
            </a:r>
            <a:r>
              <a:rPr lang="en-US" altLang="zh-CN" sz="2600" b="1" dirty="0">
                <a:solidFill>
                  <a:srgbClr val="FF0000"/>
                </a:solidFill>
                <a:latin typeface="+mj-lt"/>
                <a:sym typeface="Symbol" pitchFamily="18" charset="2"/>
              </a:rPr>
              <a:t>h</a:t>
            </a:r>
            <a:r>
              <a:rPr lang="zh-CN" altLang="en-US" sz="2600" b="1" dirty="0">
                <a:solidFill>
                  <a:srgbClr val="000000"/>
                </a:solidFill>
                <a:latin typeface="+mj-lt"/>
                <a:sym typeface="Symbol" pitchFamily="18" charset="2"/>
              </a:rPr>
              <a:t>为有序段长度）</a:t>
            </a:r>
            <a:endParaRPr lang="zh-CN" altLang="en-US" sz="26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C1B8BBDB-F9B6-44E3-9876-B0962690DE2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07950" y="1455738"/>
            <a:ext cx="9036050" cy="515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010103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void </a:t>
            </a:r>
            <a:r>
              <a:rPr lang="en-US" altLang="zh-CN" sz="2600" b="1" kern="0" dirty="0" err="1">
                <a:solidFill>
                  <a:srgbClr val="000000"/>
                </a:solidFill>
                <a:latin typeface="+mj-lt"/>
                <a:ea typeface="黑体" pitchFamily="49" charset="-122"/>
              </a:rPr>
              <a:t>MSort</a:t>
            </a: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(</a:t>
            </a:r>
            <a:r>
              <a:rPr lang="en-US" altLang="zh-CN" sz="2600" b="1" kern="0" dirty="0" err="1">
                <a:solidFill>
                  <a:srgbClr val="000000"/>
                </a:solidFill>
                <a:latin typeface="+mj-lt"/>
                <a:ea typeface="黑体" pitchFamily="49" charset="-122"/>
              </a:rPr>
              <a:t>RcdType</a:t>
            </a: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 SR[], </a:t>
            </a:r>
            <a:r>
              <a:rPr lang="en-US" altLang="zh-CN" sz="2600" b="1" kern="0" dirty="0" err="1">
                <a:solidFill>
                  <a:srgbClr val="000000"/>
                </a:solidFill>
                <a:latin typeface="+mj-lt"/>
                <a:ea typeface="黑体" pitchFamily="49" charset="-122"/>
              </a:rPr>
              <a:t>RcdType</a:t>
            </a: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 &amp;TR1[], </a:t>
            </a:r>
            <a:r>
              <a:rPr lang="en-US" altLang="zh-CN" sz="2600" b="1" kern="0" dirty="0" err="1">
                <a:solidFill>
                  <a:srgbClr val="000000"/>
                </a:solidFill>
                <a:latin typeface="+mj-lt"/>
                <a:ea typeface="黑体" pitchFamily="49" charset="-122"/>
              </a:rPr>
              <a:t>int</a:t>
            </a: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 s, </a:t>
            </a:r>
            <a:r>
              <a:rPr lang="en-US" altLang="zh-CN" sz="2600" b="1" kern="0" dirty="0" err="1">
                <a:solidFill>
                  <a:srgbClr val="000000"/>
                </a:solidFill>
                <a:latin typeface="+mj-lt"/>
                <a:ea typeface="黑体" pitchFamily="49" charset="-122"/>
              </a:rPr>
              <a:t>int</a:t>
            </a: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 t) </a:t>
            </a:r>
            <a:b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</a:b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// </a:t>
            </a:r>
            <a:r>
              <a:rPr lang="zh-CN" altLang="en-US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将</a:t>
            </a: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SR[s..t] </a:t>
            </a:r>
            <a:r>
              <a:rPr lang="zh-CN" altLang="en-US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归并排序为</a:t>
            </a: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TR1[s..t]</a:t>
            </a:r>
            <a:r>
              <a:rPr lang="zh-CN" altLang="en-US" sz="2600" b="1" kern="0" dirty="0">
                <a:solidFill>
                  <a:srgbClr val="000000"/>
                </a:solidFill>
                <a:latin typeface="+mj-lt"/>
                <a:ea typeface="+mn-ea"/>
              </a:rPr>
              <a:t>算法 </a:t>
            </a: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+mn-ea"/>
              </a:rPr>
              <a:t>10.13</a:t>
            </a:r>
            <a:endParaRPr lang="en-US" altLang="zh-CN" sz="2600" b="1" kern="0" dirty="0">
              <a:solidFill>
                <a:srgbClr val="000000"/>
              </a:solidFill>
              <a:latin typeface="+mj-lt"/>
              <a:ea typeface="黑体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010103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{	if (s==t) TR1[s]=SR[s]</a:t>
            </a:r>
            <a:r>
              <a:rPr lang="zh-CN" altLang="en-US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　　　</a:t>
            </a:r>
            <a:br>
              <a:rPr lang="zh-CN" altLang="en-US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</a:b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else { m=(</a:t>
            </a:r>
            <a:r>
              <a:rPr lang="en-US" altLang="zh-CN" sz="2600" b="1" kern="0" dirty="0" err="1">
                <a:solidFill>
                  <a:srgbClr val="000000"/>
                </a:solidFill>
                <a:latin typeface="+mj-lt"/>
                <a:ea typeface="黑体" pitchFamily="49" charset="-122"/>
              </a:rPr>
              <a:t>s+t</a:t>
            </a: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)/2; //</a:t>
            </a:r>
            <a:r>
              <a:rPr lang="zh-CN" altLang="en-US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将</a:t>
            </a: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SR[s..t]</a:t>
            </a:r>
            <a:r>
              <a:rPr lang="zh-CN" altLang="en-US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平分为</a:t>
            </a: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SR[s..m]</a:t>
            </a:r>
            <a:r>
              <a:rPr lang="zh-CN" altLang="en-US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和</a:t>
            </a: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SR[m+1..t]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010103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              </a:t>
            </a:r>
            <a:r>
              <a:rPr lang="en-US" altLang="zh-CN" sz="2600" b="1" kern="0" dirty="0" err="1">
                <a:solidFill>
                  <a:srgbClr val="000000"/>
                </a:solidFill>
                <a:latin typeface="+mj-lt"/>
                <a:ea typeface="黑体" pitchFamily="49" charset="-122"/>
              </a:rPr>
              <a:t>MSort</a:t>
            </a: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(SR,TR2,s,m);   //</a:t>
            </a:r>
            <a:r>
              <a:rPr lang="zh-CN" altLang="en-US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将</a:t>
            </a: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SR[s..m]</a:t>
            </a:r>
            <a:r>
              <a:rPr lang="zh-CN" altLang="en-US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归并</a:t>
            </a: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TR2[s..m]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010103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              </a:t>
            </a:r>
            <a:r>
              <a:rPr lang="en-US" altLang="zh-CN" sz="2600" b="1" kern="0" dirty="0" err="1">
                <a:solidFill>
                  <a:srgbClr val="000000"/>
                </a:solidFill>
                <a:latin typeface="+mj-lt"/>
                <a:ea typeface="黑体" pitchFamily="49" charset="-122"/>
              </a:rPr>
              <a:t>MSort</a:t>
            </a: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(SR,TR2,m+1,t);//</a:t>
            </a:r>
            <a:r>
              <a:rPr lang="zh-CN" altLang="en-US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将</a:t>
            </a: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SR[m+1..t]</a:t>
            </a:r>
            <a:r>
              <a:rPr lang="zh-CN" altLang="en-US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归并</a:t>
            </a: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TR2[m+1..t]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010103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              </a:t>
            </a:r>
            <a:r>
              <a:rPr lang="en-US" altLang="zh-CN" sz="2600" b="1" kern="0" dirty="0">
                <a:solidFill>
                  <a:srgbClr val="FF0000"/>
                </a:solidFill>
                <a:latin typeface="+mj-lt"/>
                <a:ea typeface="黑体" pitchFamily="49" charset="-122"/>
              </a:rPr>
              <a:t>Merge</a:t>
            </a: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(TR2,TR1,s,m,t);//</a:t>
            </a:r>
            <a:r>
              <a:rPr lang="zh-CN" altLang="en-US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将</a:t>
            </a: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TR2[s..m]</a:t>
            </a:r>
            <a:r>
              <a:rPr lang="zh-CN" altLang="en-US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、</a:t>
            </a: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TR2[m+1..t]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010103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            }                                            </a:t>
            </a:r>
            <a:r>
              <a:rPr lang="zh-CN" altLang="en-US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归并为</a:t>
            </a: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TR1[s..t]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010103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} // </a:t>
            </a:r>
            <a:r>
              <a:rPr lang="en-US" altLang="zh-CN" sz="2600" b="1" kern="0" dirty="0" err="1">
                <a:solidFill>
                  <a:srgbClr val="000000"/>
                </a:solidFill>
                <a:latin typeface="+mj-lt"/>
                <a:ea typeface="黑体" pitchFamily="49" charset="-122"/>
              </a:rPr>
              <a:t>MSort</a:t>
            </a:r>
            <a:endParaRPr lang="en-US" altLang="zh-CN" sz="2600" b="1" kern="0" dirty="0">
              <a:solidFill>
                <a:srgbClr val="000000"/>
              </a:solidFill>
              <a:latin typeface="+mj-lt"/>
              <a:ea typeface="黑体" pitchFamily="49" charset="-122"/>
            </a:endParaRP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010103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Void </a:t>
            </a:r>
            <a:r>
              <a:rPr lang="en-US" altLang="zh-CN" sz="2600" b="1" kern="0" dirty="0" err="1">
                <a:solidFill>
                  <a:srgbClr val="000000"/>
                </a:solidFill>
                <a:latin typeface="+mj-lt"/>
                <a:ea typeface="黑体" pitchFamily="49" charset="-122"/>
              </a:rPr>
              <a:t>MergeSort</a:t>
            </a: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(</a:t>
            </a:r>
            <a:r>
              <a:rPr lang="en-US" altLang="zh-CN" sz="2600" b="1" kern="0" dirty="0" err="1">
                <a:solidFill>
                  <a:srgbClr val="000000"/>
                </a:solidFill>
                <a:latin typeface="+mj-lt"/>
                <a:ea typeface="黑体" pitchFamily="49" charset="-122"/>
              </a:rPr>
              <a:t>Sqlist</a:t>
            </a: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 &amp;L)   //</a:t>
            </a:r>
            <a:r>
              <a:rPr lang="zh-CN" altLang="en-US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将顺序表</a:t>
            </a: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L</a:t>
            </a:r>
            <a:r>
              <a:rPr lang="zh-CN" altLang="en-US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归并排序</a:t>
            </a: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10.14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010103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{  </a:t>
            </a:r>
            <a:r>
              <a:rPr lang="en-US" altLang="zh-CN" sz="2600" b="1" kern="0" dirty="0" err="1">
                <a:solidFill>
                  <a:srgbClr val="000000"/>
                </a:solidFill>
                <a:latin typeface="+mj-lt"/>
                <a:ea typeface="黑体" pitchFamily="49" charset="-122"/>
              </a:rPr>
              <a:t>MSort</a:t>
            </a: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(</a:t>
            </a:r>
            <a:r>
              <a:rPr lang="en-US" altLang="zh-CN" sz="2600" b="1" kern="0" dirty="0" err="1">
                <a:solidFill>
                  <a:srgbClr val="000000"/>
                </a:solidFill>
                <a:latin typeface="+mj-lt"/>
                <a:ea typeface="黑体" pitchFamily="49" charset="-122"/>
              </a:rPr>
              <a:t>L.r</a:t>
            </a: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, </a:t>
            </a:r>
            <a:r>
              <a:rPr lang="en-US" altLang="zh-CN" sz="2600" b="1" kern="0" dirty="0" err="1">
                <a:solidFill>
                  <a:srgbClr val="000000"/>
                </a:solidFill>
                <a:latin typeface="+mj-lt"/>
                <a:ea typeface="黑体" pitchFamily="49" charset="-122"/>
              </a:rPr>
              <a:t>L.r</a:t>
            </a: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, 1, </a:t>
            </a:r>
            <a:r>
              <a:rPr lang="en-US" altLang="zh-CN" sz="2600" b="1" kern="0" dirty="0" err="1">
                <a:solidFill>
                  <a:srgbClr val="000000"/>
                </a:solidFill>
                <a:latin typeface="+mj-lt"/>
                <a:ea typeface="黑体" pitchFamily="49" charset="-122"/>
              </a:rPr>
              <a:t>L.Length</a:t>
            </a: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);</a:t>
            </a:r>
          </a:p>
          <a:p>
            <a:pPr marL="342900" indent="-342900">
              <a:lnSpc>
                <a:spcPct val="100000"/>
              </a:lnSpc>
              <a:spcBef>
                <a:spcPct val="0"/>
              </a:spcBef>
              <a:buClr>
                <a:srgbClr val="010103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600" b="1" kern="0" dirty="0">
                <a:solidFill>
                  <a:srgbClr val="000000"/>
                </a:solidFill>
                <a:latin typeface="+mj-lt"/>
                <a:ea typeface="黑体" pitchFamily="49" charset="-122"/>
              </a:rPr>
              <a:t>}//</a:t>
            </a:r>
            <a:r>
              <a:rPr lang="en-US" altLang="zh-CN" sz="2600" b="1" kern="0" dirty="0" err="1">
                <a:solidFill>
                  <a:srgbClr val="000000"/>
                </a:solidFill>
                <a:latin typeface="+mj-lt"/>
                <a:ea typeface="黑体" pitchFamily="49" charset="-122"/>
              </a:rPr>
              <a:t>MergeSort</a:t>
            </a:r>
            <a:endParaRPr lang="en-US" altLang="zh-CN" sz="2600" b="1" kern="0" dirty="0">
              <a:solidFill>
                <a:srgbClr val="000000"/>
              </a:solidFill>
              <a:latin typeface="+mj-lt"/>
              <a:ea typeface="黑体" pitchFamily="49" charset="-122"/>
            </a:endParaRPr>
          </a:p>
        </p:txBody>
      </p:sp>
      <p:pic>
        <p:nvPicPr>
          <p:cNvPr id="6" name="Picture 51" descr="navigate-up256">
            <a:hlinkClick r:id="rId3" action="ppaction://hlinksldjump"/>
            <a:extLst>
              <a:ext uri="{FF2B5EF4-FFF2-40B4-BE49-F238E27FC236}">
                <a16:creationId xmlns:a16="http://schemas.microsoft.com/office/drawing/2014/main" xmlns="" id="{8362729E-2FE2-42EE-869D-D1B611316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rot="16021107">
            <a:off x="8801894" y="6144794"/>
            <a:ext cx="3349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build="p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xmlns="" id="{942CEB18-6E85-4CD7-AC4B-B442A33EAD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章  内部排序                                            归并排序</a:t>
            </a:r>
          </a:p>
        </p:txBody>
      </p:sp>
      <p:sp>
        <p:nvSpPr>
          <p:cNvPr id="3" name="Rectangle 37">
            <a:extLst>
              <a:ext uri="{FF2B5EF4-FFF2-40B4-BE49-F238E27FC236}">
                <a16:creationId xmlns:a16="http://schemas.microsoft.com/office/drawing/2014/main" xmlns="" id="{1F3DB4ED-5617-4498-A094-CD77B65493D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1000" y="1012825"/>
            <a:ext cx="8458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10103"/>
              </a:buClr>
              <a:defRPr/>
            </a:pPr>
            <a:r>
              <a:rPr lang="zh-CN" altLang="en-US" b="1" kern="0" dirty="0">
                <a:latin typeface="楷体_GB2312" pitchFamily="49" charset="-122"/>
              </a:rPr>
              <a:t>算法评价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rgbClr val="E6990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zh-CN" altLang="en-US" b="1" kern="0" dirty="0">
                <a:solidFill>
                  <a:schemeClr val="hlink"/>
                </a:solidFill>
                <a:latin typeface="楷体_GB2312" pitchFamily="49" charset="-122"/>
              </a:rPr>
              <a:t>时间复杂度：</a:t>
            </a:r>
            <a:r>
              <a:rPr lang="en-US" altLang="zh-CN" b="1" kern="0" dirty="0"/>
              <a:t>T(n)=O(nlog</a:t>
            </a:r>
            <a:r>
              <a:rPr lang="en-US" altLang="zh-CN" b="1" kern="0" baseline="-25000" dirty="0"/>
              <a:t>2</a:t>
            </a:r>
            <a:r>
              <a:rPr lang="en-US" altLang="zh-CN" b="1" kern="0" dirty="0"/>
              <a:t>n)</a:t>
            </a:r>
          </a:p>
          <a:p>
            <a:pPr marL="1143000" lvl="2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w"/>
              <a:defRPr/>
            </a:pPr>
            <a:r>
              <a:rPr lang="zh-CN" altLang="en-US" b="1" kern="0" dirty="0">
                <a:latin typeface="楷体_GB2312" pitchFamily="49" charset="-122"/>
              </a:rPr>
              <a:t>每趟两两归并需调用</a:t>
            </a:r>
            <a:r>
              <a:rPr lang="en-US" altLang="zh-CN" b="1" kern="0" dirty="0">
                <a:latin typeface="楷体_GB2312" pitchFamily="49" charset="-122"/>
              </a:rPr>
              <a:t>merge</a:t>
            </a:r>
            <a:r>
              <a:rPr lang="zh-CN" altLang="en-US" b="1" kern="0" dirty="0">
                <a:latin typeface="楷体_GB2312" pitchFamily="49" charset="-122"/>
              </a:rPr>
              <a:t>算法</a:t>
            </a:r>
            <a:r>
              <a:rPr lang="zh-CN" altLang="en-US" b="1" kern="0" dirty="0">
                <a:sym typeface="Symbol" pitchFamily="18" charset="2"/>
              </a:rPr>
              <a:t></a:t>
            </a:r>
            <a:r>
              <a:rPr lang="en-US" altLang="zh-CN" b="1" kern="0" dirty="0">
                <a:sym typeface="Symbol" pitchFamily="18" charset="2"/>
              </a:rPr>
              <a:t>n/2h</a:t>
            </a:r>
            <a:r>
              <a:rPr lang="en-US" altLang="zh-CN" b="1" kern="0" dirty="0">
                <a:latin typeface="楷体_GB2312" pitchFamily="49" charset="-122"/>
                <a:sym typeface="Symbol" pitchFamily="18" charset="2"/>
              </a:rPr>
              <a:t> </a:t>
            </a:r>
            <a:r>
              <a:rPr lang="zh-CN" altLang="en-US" b="1" kern="0" dirty="0">
                <a:latin typeface="楷体_GB2312" pitchFamily="49" charset="-122"/>
                <a:sym typeface="Symbol" pitchFamily="18" charset="2"/>
              </a:rPr>
              <a:t>次（</a:t>
            </a:r>
            <a:r>
              <a:rPr lang="en-US" altLang="zh-CN" b="1" kern="0" dirty="0">
                <a:latin typeface="楷体_GB2312" pitchFamily="49" charset="-122"/>
                <a:sym typeface="Symbol" pitchFamily="18" charset="2"/>
              </a:rPr>
              <a:t>h</a:t>
            </a:r>
            <a:r>
              <a:rPr lang="zh-CN" altLang="en-US" b="1" kern="0" dirty="0">
                <a:latin typeface="楷体_GB2312" pitchFamily="49" charset="-122"/>
                <a:sym typeface="Symbol" pitchFamily="18" charset="2"/>
              </a:rPr>
              <a:t>为有序段长度）；</a:t>
            </a:r>
          </a:p>
          <a:p>
            <a:pPr marL="1143000" lvl="2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w"/>
              <a:defRPr/>
            </a:pPr>
            <a:r>
              <a:rPr lang="zh-CN" altLang="en-US" b="1" kern="0" dirty="0">
                <a:latin typeface="楷体_GB2312" pitchFamily="49" charset="-122"/>
              </a:rPr>
              <a:t>整个归并要进行</a:t>
            </a:r>
            <a:r>
              <a:rPr lang="zh-CN" altLang="en-US" b="1" kern="0" dirty="0">
                <a:sym typeface="Symbol" pitchFamily="18" charset="2"/>
              </a:rPr>
              <a:t></a:t>
            </a:r>
            <a:r>
              <a:rPr lang="en-US" altLang="zh-CN" b="1" kern="0" dirty="0">
                <a:sym typeface="Symbol" pitchFamily="18" charset="2"/>
              </a:rPr>
              <a:t>log</a:t>
            </a:r>
            <a:r>
              <a:rPr lang="en-US" altLang="zh-CN" b="1" kern="0" baseline="-25000" dirty="0">
                <a:sym typeface="Symbol" pitchFamily="18" charset="2"/>
              </a:rPr>
              <a:t>2</a:t>
            </a:r>
            <a:r>
              <a:rPr lang="en-US" altLang="zh-CN" b="1" kern="0" dirty="0">
                <a:sym typeface="Symbol" pitchFamily="18" charset="2"/>
              </a:rPr>
              <a:t>n</a:t>
            </a:r>
            <a:r>
              <a:rPr lang="en-US" altLang="zh-CN" b="1" kern="0" dirty="0">
                <a:latin typeface="楷体_GB2312" pitchFamily="49" charset="-122"/>
                <a:sym typeface="Symbol" pitchFamily="18" charset="2"/>
              </a:rPr>
              <a:t> </a:t>
            </a:r>
            <a:r>
              <a:rPr lang="zh-CN" altLang="en-US" b="1" kern="0" dirty="0">
                <a:latin typeface="楷体_GB2312" pitchFamily="49" charset="-122"/>
                <a:sym typeface="Symbol" pitchFamily="18" charset="2"/>
              </a:rPr>
              <a:t>趟。</a:t>
            </a:r>
            <a:endParaRPr lang="zh-CN" altLang="en-US" b="1" kern="0" dirty="0">
              <a:latin typeface="楷体_GB2312" pitchFamily="49" charset="-122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Clr>
                <a:srgbClr val="E69900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lang="zh-CN" altLang="zh-CN" b="1" kern="0" dirty="0">
                <a:solidFill>
                  <a:schemeClr val="hlink"/>
                </a:solidFill>
                <a:latin typeface="楷体_GB2312" pitchFamily="49" charset="-122"/>
              </a:rPr>
              <a:t>空间复杂度：</a:t>
            </a:r>
            <a:r>
              <a:rPr lang="en-US" altLang="zh-CN" b="1" kern="0" dirty="0"/>
              <a:t>S(n)=O(n)</a:t>
            </a:r>
          </a:p>
          <a:p>
            <a:pPr marL="1143000" lvl="2" indent="-2286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Tx/>
              <a:buFont typeface="Wingdings" panose="05000000000000000000" pitchFamily="2" charset="2"/>
              <a:buChar char="w"/>
              <a:defRPr/>
            </a:pPr>
            <a:r>
              <a:rPr lang="zh-CN" altLang="en-US" sz="2800" b="1" kern="0" dirty="0"/>
              <a:t>等量的辅助存储空间</a:t>
            </a:r>
          </a:p>
        </p:txBody>
      </p:sp>
      <p:sp>
        <p:nvSpPr>
          <p:cNvPr id="4" name="AutoShape 6">
            <a:hlinkClick r:id="rId3" action="ppaction://hlinksldjump"/>
            <a:extLst>
              <a:ext uri="{FF2B5EF4-FFF2-40B4-BE49-F238E27FC236}">
                <a16:creationId xmlns:a16="http://schemas.microsoft.com/office/drawing/2014/main" xmlns="" id="{D06EA406-178B-4726-92FC-7F21A7B79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25" y="6002338"/>
            <a:ext cx="1724025" cy="504825"/>
          </a:xfrm>
          <a:prstGeom prst="ribbon2">
            <a:avLst>
              <a:gd name="adj1" fmla="val 12500"/>
              <a:gd name="adj2" fmla="val 50000"/>
            </a:avLst>
          </a:prstGeom>
          <a:gradFill rotWithShape="1">
            <a:gsLst>
              <a:gs pos="0">
                <a:schemeClr val="tx2">
                  <a:lumMod val="20000"/>
                  <a:lumOff val="80000"/>
                </a:scheme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ahoma" pitchFamily="34" charset="0"/>
              </a:rPr>
              <a:t>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 autoUpdateAnimBg="0"/>
      <p:bldP spid="4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日期占位符 4">
            <a:extLst>
              <a:ext uri="{FF2B5EF4-FFF2-40B4-BE49-F238E27FC236}">
                <a16:creationId xmlns:a16="http://schemas.microsoft.com/office/drawing/2014/main" xmlns="" id="{BE4FB927-A493-4549-B2A2-D7574DEFB3B1}"/>
              </a:ext>
            </a:extLst>
          </p:cNvPr>
          <p:cNvSpPr>
            <a:spLocks noGrp="1"/>
          </p:cNvSpPr>
          <p:nvPr>
            <p:ph type="dt" sz="quarter" idx="11"/>
          </p:nvPr>
        </p:nvSpPr>
        <p:spPr/>
        <p:txBody>
          <a:bodyPr/>
          <a:lstStyle/>
          <a:p>
            <a:pPr>
              <a:defRPr/>
            </a:pPr>
            <a:fld id="{A49E0997-EF80-43CE-A9B9-B76F4976E2FF}" type="datetime1">
              <a:rPr lang="zh-CN" altLang="en-US"/>
              <a:pPr>
                <a:defRPr/>
              </a:pPr>
              <a:t>2022/10/14</a:t>
            </a:fld>
            <a:r>
              <a:rPr lang="en-US" altLang="zh-CN"/>
              <a:t>http://cstcsjjg.hrbeu.edu.cn/</a:t>
            </a: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xmlns="" id="{2C8313E3-4F8F-47BE-98B6-2A7073BBB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章  内部排序                                            基数排序</a:t>
            </a:r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xmlns="" id="{03C18EEF-A955-4CA6-AF99-95CE609A0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8" y="3327400"/>
            <a:ext cx="34115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hlink"/>
                </a:solidFill>
                <a:hlinkClick r:id="rId3" action="ppaction://hlinksldjump"/>
              </a:rPr>
              <a:t>多关键字的排序</a:t>
            </a:r>
            <a:endParaRPr kumimoji="1" lang="ko-KR" altLang="en-US" b="1">
              <a:solidFill>
                <a:schemeClr val="hlink"/>
              </a:solidFill>
            </a:endParaRPr>
          </a:p>
        </p:txBody>
      </p:sp>
      <p:grpSp>
        <p:nvGrpSpPr>
          <p:cNvPr id="84997" name="Group 5">
            <a:extLst>
              <a:ext uri="{FF2B5EF4-FFF2-40B4-BE49-F238E27FC236}">
                <a16:creationId xmlns:a16="http://schemas.microsoft.com/office/drawing/2014/main" xmlns="" id="{501ED9A6-CBA7-4043-A1DC-C72319E9796C}"/>
              </a:ext>
            </a:extLst>
          </p:cNvPr>
          <p:cNvGrpSpPr>
            <a:grpSpLocks/>
          </p:cNvGrpSpPr>
          <p:nvPr/>
        </p:nvGrpSpPr>
        <p:grpSpPr bwMode="auto">
          <a:xfrm>
            <a:off x="2020888" y="3282950"/>
            <a:ext cx="673100" cy="652463"/>
            <a:chOff x="945" y="1108"/>
            <a:chExt cx="480" cy="480"/>
          </a:xfrm>
        </p:grpSpPr>
        <p:sp>
          <p:nvSpPr>
            <p:cNvPr id="85004" name="Oval 6">
              <a:extLst>
                <a:ext uri="{FF2B5EF4-FFF2-40B4-BE49-F238E27FC236}">
                  <a16:creationId xmlns:a16="http://schemas.microsoft.com/office/drawing/2014/main" xmlns="" id="{6634F158-AD9D-48D1-B889-606D6AF07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1108"/>
              <a:ext cx="480" cy="480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8FC7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05" name="Oval 7">
              <a:extLst>
                <a:ext uri="{FF2B5EF4-FFF2-40B4-BE49-F238E27FC236}">
                  <a16:creationId xmlns:a16="http://schemas.microsoft.com/office/drawing/2014/main" xmlns="" id="{74005DF7-73C9-4A79-A43A-D997A7F24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" y="1171"/>
              <a:ext cx="355" cy="355"/>
            </a:xfrm>
            <a:prstGeom prst="ellipse">
              <a:avLst/>
            </a:prstGeom>
            <a:gradFill rotWithShape="1">
              <a:gsLst>
                <a:gs pos="0">
                  <a:srgbClr val="8FC7FF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ko-KR" altLang="en-US" sz="2400" b="1">
                  <a:solidFill>
                    <a:srgbClr val="000000"/>
                  </a:solidFill>
                  <a:latin typeface="Verdana" panose="020B0604030504040204" pitchFamily="34" charset="0"/>
                  <a:ea typeface="Gulim" panose="020B0600000101010101" pitchFamily="34" charset="-127"/>
                </a:rPr>
                <a:t>1</a:t>
              </a:r>
            </a:p>
          </p:txBody>
        </p:sp>
      </p:grpSp>
      <p:sp>
        <p:nvSpPr>
          <p:cNvPr id="84998" name="Rectangle 8">
            <a:extLst>
              <a:ext uri="{FF2B5EF4-FFF2-40B4-BE49-F238E27FC236}">
                <a16:creationId xmlns:a16="http://schemas.microsoft.com/office/drawing/2014/main" xmlns="" id="{B918E068-1C7D-4F2B-AADA-6CB37E595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4591050"/>
            <a:ext cx="35433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hlink"/>
                </a:solidFill>
                <a:hlinkClick r:id="rId4" action="ppaction://hlinksldjump"/>
              </a:rPr>
              <a:t>链式基数排序</a:t>
            </a:r>
            <a:endParaRPr kumimoji="1" lang="ko-KR" altLang="en-US" b="1">
              <a:solidFill>
                <a:schemeClr val="hlink"/>
              </a:solidFill>
            </a:endParaRPr>
          </a:p>
        </p:txBody>
      </p:sp>
      <p:grpSp>
        <p:nvGrpSpPr>
          <p:cNvPr id="84999" name="Group 11">
            <a:extLst>
              <a:ext uri="{FF2B5EF4-FFF2-40B4-BE49-F238E27FC236}">
                <a16:creationId xmlns:a16="http://schemas.microsoft.com/office/drawing/2014/main" xmlns="" id="{7C744DB4-6858-4328-86B7-F9E39950AE20}"/>
              </a:ext>
            </a:extLst>
          </p:cNvPr>
          <p:cNvGrpSpPr>
            <a:grpSpLocks/>
          </p:cNvGrpSpPr>
          <p:nvPr/>
        </p:nvGrpSpPr>
        <p:grpSpPr bwMode="auto">
          <a:xfrm>
            <a:off x="3025775" y="4560888"/>
            <a:ext cx="673100" cy="652462"/>
            <a:chOff x="945" y="1108"/>
            <a:chExt cx="480" cy="480"/>
          </a:xfrm>
        </p:grpSpPr>
        <p:sp>
          <p:nvSpPr>
            <p:cNvPr id="85002" name="Oval 12">
              <a:extLst>
                <a:ext uri="{FF2B5EF4-FFF2-40B4-BE49-F238E27FC236}">
                  <a16:creationId xmlns:a16="http://schemas.microsoft.com/office/drawing/2014/main" xmlns="" id="{54E1F51F-C29C-4959-B92D-F5A50D3D6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1108"/>
              <a:ext cx="480" cy="480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8FC7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5003" name="Oval 13">
              <a:extLst>
                <a:ext uri="{FF2B5EF4-FFF2-40B4-BE49-F238E27FC236}">
                  <a16:creationId xmlns:a16="http://schemas.microsoft.com/office/drawing/2014/main" xmlns="" id="{3903CC60-0C1D-4213-88AE-6811E54FB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" y="1171"/>
              <a:ext cx="355" cy="355"/>
            </a:xfrm>
            <a:prstGeom prst="ellipse">
              <a:avLst/>
            </a:prstGeom>
            <a:gradFill rotWithShape="1">
              <a:gsLst>
                <a:gs pos="0">
                  <a:srgbClr val="8FC7FF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  <a:latin typeface="Verdana" panose="020B0604030504040204" pitchFamily="34" charset="0"/>
                  <a:ea typeface="Gulim" panose="020B0600000101010101" pitchFamily="34" charset="-127"/>
                </a:rPr>
                <a:t>2</a:t>
              </a:r>
              <a:endParaRPr lang="en-US" altLang="ko-KR" sz="2400" b="1">
                <a:solidFill>
                  <a:srgbClr val="000000"/>
                </a:solidFill>
                <a:latin typeface="Verdana" panose="020B0604030504040204" pitchFamily="34" charset="0"/>
                <a:ea typeface="Gulim" panose="020B0600000101010101" pitchFamily="34" charset="-127"/>
              </a:endParaRPr>
            </a:p>
          </p:txBody>
        </p:sp>
      </p:grpSp>
      <p:sp>
        <p:nvSpPr>
          <p:cNvPr id="22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xmlns="" id="{14EA7DBD-833B-4CF1-9B8F-70CCDFFE3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925" y="5835650"/>
            <a:ext cx="1724025" cy="504825"/>
          </a:xfrm>
          <a:prstGeom prst="ribbon2">
            <a:avLst>
              <a:gd name="adj1" fmla="val 12500"/>
              <a:gd name="adj2" fmla="val 50000"/>
            </a:avLst>
          </a:prstGeom>
          <a:gradFill rotWithShape="1">
            <a:gsLst>
              <a:gs pos="0">
                <a:schemeClr val="tx2">
                  <a:lumMod val="20000"/>
                  <a:lumOff val="80000"/>
                </a:schemeClr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Tahoma" pitchFamily="34" charset="0"/>
              </a:rPr>
              <a:t>目录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xmlns="" id="{B273D297-6098-423C-8378-5D9AAF4E0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44563"/>
            <a:ext cx="8305800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600" b="1"/>
              <a:t>　    </a:t>
            </a:r>
            <a:r>
              <a:rPr lang="zh-CN" altLang="en-US" sz="3600" b="1">
                <a:solidFill>
                  <a:srgbClr val="990000"/>
                </a:solidFill>
              </a:rPr>
              <a:t>基数排序是一种</a:t>
            </a:r>
            <a:r>
              <a:rPr lang="zh-CN" altLang="en-US" sz="3600" b="1">
                <a:solidFill>
                  <a:srgbClr val="990033"/>
                </a:solidFill>
              </a:rPr>
              <a:t>借助</a:t>
            </a:r>
            <a:r>
              <a:rPr lang="zh-CN" altLang="en-US" sz="3600" b="1">
                <a:solidFill>
                  <a:srgbClr val="005042"/>
                </a:solidFill>
              </a:rPr>
              <a:t>“多关键字排序”</a:t>
            </a:r>
            <a:r>
              <a:rPr lang="zh-CN" altLang="en-US" sz="3600" b="1">
                <a:solidFill>
                  <a:srgbClr val="990033"/>
                </a:solidFill>
              </a:rPr>
              <a:t>的思想来实现“单关键字排序”的内部排序算法。</a:t>
            </a:r>
            <a:endParaRPr lang="zh-CN" altLang="en-US" sz="3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xmlns="" id="{020E7035-314B-4600-817C-60779CDA55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基数排序                                              多关键字的排序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E9518037-6EE7-4BE8-90CD-F57B1EE46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8" y="1006475"/>
            <a:ext cx="38306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600" b="1"/>
              <a:t> 多关键字的排序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4961C7AF-86FC-477B-8EC9-58C61919B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20850"/>
            <a:ext cx="8370888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j-lt"/>
              </a:rPr>
              <a:t>例  对</a:t>
            </a:r>
            <a:r>
              <a:rPr lang="en-US" altLang="zh-CN" b="1" dirty="0">
                <a:latin typeface="+mj-lt"/>
              </a:rPr>
              <a:t>52</a:t>
            </a:r>
            <a:r>
              <a:rPr lang="zh-CN" altLang="en-US" b="1" dirty="0">
                <a:latin typeface="+mj-lt"/>
              </a:rPr>
              <a:t>张扑克牌按以下次序排序：</a:t>
            </a:r>
          </a:p>
          <a:p>
            <a:pPr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j-lt"/>
                <a:sym typeface="Symbol" pitchFamily="18" charset="2"/>
              </a:rPr>
              <a:t>两个关键字：花色（ </a:t>
            </a:r>
            <a:r>
              <a:rPr lang="en-US" altLang="zh-CN" b="1" dirty="0">
                <a:latin typeface="+mj-lt"/>
                <a:sym typeface="Symbol" pitchFamily="18" charset="2"/>
              </a:rPr>
              <a:t>&lt;</a:t>
            </a:r>
            <a:r>
              <a:rPr lang="en-US" altLang="zh-CN" b="1" dirty="0">
                <a:solidFill>
                  <a:srgbClr val="FF3300"/>
                </a:solidFill>
                <a:latin typeface="+mj-lt"/>
                <a:sym typeface="Symbol" pitchFamily="18" charset="2"/>
              </a:rPr>
              <a:t></a:t>
            </a:r>
            <a:r>
              <a:rPr lang="en-US" altLang="zh-CN" b="1" dirty="0">
                <a:latin typeface="+mj-lt"/>
                <a:sym typeface="Symbol" pitchFamily="18" charset="2"/>
              </a:rPr>
              <a:t>&lt;</a:t>
            </a:r>
            <a:r>
              <a:rPr lang="en-US" altLang="zh-CN" b="1" dirty="0">
                <a:solidFill>
                  <a:srgbClr val="FF3300"/>
                </a:solidFill>
                <a:latin typeface="+mj-lt"/>
                <a:sym typeface="Symbol" pitchFamily="18" charset="2"/>
              </a:rPr>
              <a:t></a:t>
            </a:r>
            <a:r>
              <a:rPr lang="en-US" altLang="zh-CN" b="1" dirty="0">
                <a:latin typeface="+mj-lt"/>
                <a:sym typeface="Symbol" pitchFamily="18" charset="2"/>
              </a:rPr>
              <a:t>&lt; </a:t>
            </a:r>
            <a:r>
              <a:rPr lang="zh-CN" altLang="en-US" b="1" dirty="0">
                <a:latin typeface="+mj-lt"/>
                <a:sym typeface="Symbol" pitchFamily="18" charset="2"/>
              </a:rPr>
              <a:t>）</a:t>
            </a:r>
            <a:br>
              <a:rPr lang="zh-CN" altLang="en-US" b="1" dirty="0">
                <a:latin typeface="+mj-lt"/>
                <a:sym typeface="Symbol" pitchFamily="18" charset="2"/>
              </a:rPr>
            </a:br>
            <a:r>
              <a:rPr lang="zh-CN" altLang="en-US" b="1" dirty="0">
                <a:latin typeface="+mj-lt"/>
                <a:sym typeface="Symbol" pitchFamily="18" charset="2"/>
              </a:rPr>
              <a:t>                        面值（</a:t>
            </a:r>
            <a:r>
              <a:rPr lang="en-US" altLang="zh-CN" b="1" dirty="0">
                <a:latin typeface="+mj-lt"/>
                <a:sym typeface="Symbol" pitchFamily="18" charset="2"/>
              </a:rPr>
              <a:t>2&lt;3&lt;……&lt;A</a:t>
            </a:r>
            <a:r>
              <a:rPr lang="zh-CN" altLang="en-US" b="1" dirty="0">
                <a:latin typeface="+mj-lt"/>
                <a:sym typeface="Symbol" pitchFamily="18" charset="2"/>
              </a:rPr>
              <a:t>）</a:t>
            </a:r>
            <a:br>
              <a:rPr lang="zh-CN" altLang="en-US" b="1" dirty="0">
                <a:latin typeface="+mj-lt"/>
                <a:sym typeface="Symbol" pitchFamily="18" charset="2"/>
              </a:rPr>
            </a:br>
            <a:r>
              <a:rPr lang="zh-CN" altLang="en-US" b="1" dirty="0">
                <a:latin typeface="+mj-lt"/>
                <a:sym typeface="Symbol" pitchFamily="18" charset="2"/>
              </a:rPr>
              <a:t>                        并且“花色”地位高于“面值”</a:t>
            </a:r>
          </a:p>
          <a:p>
            <a:pPr>
              <a:lnSpc>
                <a:spcPct val="13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latin typeface="+mj-lt"/>
                <a:sym typeface="Symbol" pitchFamily="18" charset="2"/>
              </a:rPr>
              <a:t></a:t>
            </a:r>
            <a:r>
              <a:rPr lang="en-US" altLang="zh-CN" b="1" dirty="0">
                <a:latin typeface="+mj-lt"/>
                <a:sym typeface="Symbol" pitchFamily="18" charset="2"/>
              </a:rPr>
              <a:t>2&lt;3&lt;……&lt;A&lt;</a:t>
            </a:r>
            <a:r>
              <a:rPr lang="en-US" altLang="zh-CN" b="1" dirty="0">
                <a:solidFill>
                  <a:srgbClr val="FF3300"/>
                </a:solidFill>
                <a:latin typeface="+mj-lt"/>
                <a:sym typeface="Symbol" pitchFamily="18" charset="2"/>
              </a:rPr>
              <a:t></a:t>
            </a:r>
            <a:r>
              <a:rPr lang="en-US" altLang="zh-CN" b="1" dirty="0">
                <a:latin typeface="+mj-lt"/>
                <a:sym typeface="Symbol" pitchFamily="18" charset="2"/>
              </a:rPr>
              <a:t>2&lt;</a:t>
            </a:r>
            <a:r>
              <a:rPr lang="en-US" altLang="zh-CN" b="1" dirty="0">
                <a:solidFill>
                  <a:srgbClr val="FF3300"/>
                </a:solidFill>
                <a:latin typeface="+mj-lt"/>
                <a:sym typeface="Symbol" pitchFamily="18" charset="2"/>
              </a:rPr>
              <a:t></a:t>
            </a:r>
            <a:r>
              <a:rPr lang="en-US" altLang="zh-CN" b="1" dirty="0">
                <a:latin typeface="+mj-lt"/>
                <a:sym typeface="Symbol" pitchFamily="18" charset="2"/>
              </a:rPr>
              <a:t>3&lt;……&lt;</a:t>
            </a:r>
            <a:r>
              <a:rPr lang="en-US" altLang="zh-CN" b="1" dirty="0">
                <a:solidFill>
                  <a:srgbClr val="FF3300"/>
                </a:solidFill>
                <a:latin typeface="+mj-lt"/>
                <a:sym typeface="Symbol" pitchFamily="18" charset="2"/>
              </a:rPr>
              <a:t></a:t>
            </a:r>
            <a:r>
              <a:rPr lang="en-US" altLang="zh-CN" b="1" dirty="0">
                <a:latin typeface="+mj-lt"/>
                <a:sym typeface="Symbol" pitchFamily="18" charset="2"/>
              </a:rPr>
              <a:t>A&lt;</a:t>
            </a:r>
            <a:br>
              <a:rPr lang="en-US" altLang="zh-CN" b="1" dirty="0">
                <a:latin typeface="+mj-lt"/>
                <a:sym typeface="Symbol" pitchFamily="18" charset="2"/>
              </a:rPr>
            </a:br>
            <a:r>
              <a:rPr lang="en-US" altLang="zh-CN" b="1" dirty="0">
                <a:solidFill>
                  <a:srgbClr val="FF3300"/>
                </a:solidFill>
                <a:latin typeface="+mj-lt"/>
                <a:sym typeface="Symbol" pitchFamily="18" charset="2"/>
              </a:rPr>
              <a:t></a:t>
            </a:r>
            <a:r>
              <a:rPr lang="en-US" altLang="zh-CN" b="1" dirty="0">
                <a:latin typeface="+mj-lt"/>
                <a:sym typeface="Symbol" pitchFamily="18" charset="2"/>
              </a:rPr>
              <a:t>2&lt;</a:t>
            </a:r>
            <a:r>
              <a:rPr lang="en-US" altLang="zh-CN" b="1" dirty="0">
                <a:solidFill>
                  <a:srgbClr val="FF3300"/>
                </a:solidFill>
                <a:latin typeface="+mj-lt"/>
                <a:sym typeface="Symbol" pitchFamily="18" charset="2"/>
              </a:rPr>
              <a:t></a:t>
            </a:r>
            <a:r>
              <a:rPr lang="en-US" altLang="zh-CN" b="1" dirty="0">
                <a:latin typeface="+mj-lt"/>
                <a:sym typeface="Symbol" pitchFamily="18" charset="2"/>
              </a:rPr>
              <a:t>3&lt;……&lt;</a:t>
            </a:r>
            <a:r>
              <a:rPr lang="en-US" altLang="zh-CN" b="1" dirty="0">
                <a:solidFill>
                  <a:srgbClr val="FF3300"/>
                </a:solidFill>
                <a:latin typeface="+mj-lt"/>
                <a:sym typeface="Symbol" pitchFamily="18" charset="2"/>
              </a:rPr>
              <a:t></a:t>
            </a:r>
            <a:r>
              <a:rPr lang="en-US" altLang="zh-CN" b="1" dirty="0">
                <a:latin typeface="+mj-lt"/>
                <a:sym typeface="Symbol" pitchFamily="18" charset="2"/>
              </a:rPr>
              <a:t>A&lt;2&lt;3&lt;……&lt;A</a:t>
            </a: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xmlns="" id="{EF381F4F-464C-402F-94E4-5AD70D982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616075"/>
            <a:ext cx="1957388" cy="1066800"/>
          </a:xfrm>
          <a:prstGeom prst="cloudCallout">
            <a:avLst>
              <a:gd name="adj1" fmla="val -75139"/>
              <a:gd name="adj2" fmla="val 59176"/>
            </a:avLst>
          </a:prstGeom>
          <a:solidFill>
            <a:srgbClr val="FFFFC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800" b="1"/>
              <a:t>主关键字</a:t>
            </a:r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xmlns="" id="{A27E0FBD-D157-44AD-A4F6-D3180A6B2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682875"/>
            <a:ext cx="1957388" cy="1066800"/>
          </a:xfrm>
          <a:prstGeom prst="cloudCallout">
            <a:avLst>
              <a:gd name="adj1" fmla="val -72134"/>
              <a:gd name="adj2" fmla="val 25255"/>
            </a:avLst>
          </a:prstGeom>
          <a:solidFill>
            <a:srgbClr val="FFFFC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800" b="1"/>
              <a:t>次关键字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nimBg="1" autoUpdateAnimBg="0"/>
      <p:bldP spid="6" grpId="0" animBg="1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xmlns="" id="{79E3687A-5FD8-4B45-ACBB-323E95635E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基数排序                                              多关键字的排序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BAE5217A-948B-48E6-814B-E5EEEC047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39813"/>
            <a:ext cx="7550150" cy="1560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4000" b="1" dirty="0">
                <a:latin typeface="楷体_GB2312" pitchFamily="49" charset="-122"/>
              </a:rPr>
              <a:t>    </a:t>
            </a:r>
            <a:r>
              <a:rPr lang="zh-CN" altLang="en-US" sz="4000" b="1" dirty="0">
                <a:latin typeface="楷体_GB2312" pitchFamily="49" charset="-122"/>
              </a:rPr>
              <a:t>实现多关键字排序通常有两种作法</a:t>
            </a:r>
            <a:r>
              <a:rPr lang="en-US" altLang="zh-CN" sz="4000" b="1" dirty="0">
                <a:latin typeface="楷体_GB2312" pitchFamily="49" charset="-122"/>
              </a:rPr>
              <a:t>:</a:t>
            </a:r>
          </a:p>
        </p:txBody>
      </p:sp>
      <p:sp>
        <p:nvSpPr>
          <p:cNvPr id="4" name="Text Box 4">
            <a:hlinkClick r:id="rId3" action="ppaction://hlinksldjump"/>
            <a:extLst>
              <a:ext uri="{FF2B5EF4-FFF2-40B4-BE49-F238E27FC236}">
                <a16:creationId xmlns:a16="http://schemas.microsoft.com/office/drawing/2014/main" xmlns="" id="{8F485908-CCE6-4EC5-ADA3-D3AA695BD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888" y="4749800"/>
            <a:ext cx="4268787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chemeClr val="folHlink"/>
                </a:solidFill>
                <a:latin typeface="楷体_GB2312" pitchFamily="49" charset="-122"/>
                <a:hlinkClick r:id="rId4" action="ppaction://hlinksldjump"/>
              </a:rPr>
              <a:t>最低位优先</a:t>
            </a:r>
            <a:r>
              <a:rPr lang="en-US" altLang="zh-CN" sz="4000" b="1">
                <a:solidFill>
                  <a:schemeClr val="folHlink"/>
                </a:solidFill>
                <a:hlinkClick r:id="rId4" action="ppaction://hlinksldjump"/>
              </a:rPr>
              <a:t>LSD</a:t>
            </a:r>
            <a:r>
              <a:rPr lang="zh-CN" altLang="en-US" sz="4000" b="1">
                <a:solidFill>
                  <a:schemeClr val="folHlink"/>
                </a:solidFill>
                <a:latin typeface="楷体_GB2312" pitchFamily="49" charset="-122"/>
                <a:hlinkClick r:id="rId4" action="ppaction://hlinksldjump"/>
              </a:rPr>
              <a:t>法</a:t>
            </a:r>
            <a:endParaRPr lang="zh-CN" altLang="en-US" sz="3600" b="1">
              <a:solidFill>
                <a:schemeClr val="folHlink"/>
              </a:solidFill>
              <a:latin typeface="楷体_GB2312" pitchFamily="49" charset="-122"/>
            </a:endParaRPr>
          </a:p>
        </p:txBody>
      </p:sp>
      <p:sp>
        <p:nvSpPr>
          <p:cNvPr id="6" name="Text Box 6">
            <a:hlinkClick r:id="" action="ppaction://hlinkshowjump?jump=nextslide"/>
            <a:extLst>
              <a:ext uri="{FF2B5EF4-FFF2-40B4-BE49-F238E27FC236}">
                <a16:creationId xmlns:a16="http://schemas.microsoft.com/office/drawing/2014/main" xmlns="" id="{459C498F-2FD9-4701-A52A-6813B5CC5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3302000"/>
            <a:ext cx="4411663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chemeClr val="folHlink"/>
                </a:solidFill>
                <a:latin typeface="楷体_GB2312" pitchFamily="49" charset="-122"/>
                <a:hlinkClick r:id="rId3" action="ppaction://hlinksldjump"/>
              </a:rPr>
              <a:t>最高位优先</a:t>
            </a:r>
            <a:r>
              <a:rPr lang="en-US" altLang="zh-CN" sz="4000" b="1">
                <a:solidFill>
                  <a:schemeClr val="folHlink"/>
                </a:solidFill>
                <a:hlinkClick r:id="rId3" action="ppaction://hlinksldjump"/>
              </a:rPr>
              <a:t>MSD</a:t>
            </a:r>
            <a:r>
              <a:rPr lang="zh-CN" altLang="en-US" sz="4000" b="1">
                <a:solidFill>
                  <a:schemeClr val="folHlink"/>
                </a:solidFill>
                <a:latin typeface="楷体_GB2312" pitchFamily="49" charset="-122"/>
                <a:hlinkClick r:id="rId3" action="ppaction://hlinksldjump"/>
              </a:rPr>
              <a:t>法</a:t>
            </a:r>
            <a:endParaRPr lang="zh-CN" altLang="en-US" sz="4000" b="1">
              <a:solidFill>
                <a:schemeClr val="folHlink"/>
              </a:solidFill>
              <a:latin typeface="楷体_GB2312" pitchFamily="49" charset="-122"/>
            </a:endParaRPr>
          </a:p>
        </p:txBody>
      </p:sp>
      <p:pic>
        <p:nvPicPr>
          <p:cNvPr id="7" name="Picture 51" descr="navigate-up256">
            <a:hlinkClick r:id="rId5" action="ppaction://hlinksldjump"/>
            <a:extLst>
              <a:ext uri="{FF2B5EF4-FFF2-40B4-BE49-F238E27FC236}">
                <a16:creationId xmlns:a16="http://schemas.microsoft.com/office/drawing/2014/main" xmlns="" id="{CDDC2F16-96B5-4F39-947A-349087609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67713" y="5946775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build="p" autoUpdateAnimBg="0"/>
      <p:bldP spid="6" grpId="0" build="p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xmlns="" id="{A1028CA6-EDA1-4AAD-94BE-05FC2F2E0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基数排序                                              多关键字的排序</a:t>
            </a:r>
          </a:p>
        </p:txBody>
      </p:sp>
      <p:sp>
        <p:nvSpPr>
          <p:cNvPr id="88067" name="Text Box 3">
            <a:extLst>
              <a:ext uri="{FF2B5EF4-FFF2-40B4-BE49-F238E27FC236}">
                <a16:creationId xmlns:a16="http://schemas.microsoft.com/office/drawing/2014/main" xmlns="" id="{79D2D93B-6753-4909-8433-A10883772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90600"/>
            <a:ext cx="7772400" cy="466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0080"/>
                </a:solidFill>
                <a:latin typeface="楷体_GB2312" pitchFamily="49" charset="-122"/>
              </a:rPr>
              <a:t>先对最高位</a:t>
            </a:r>
            <a:r>
              <a:rPr lang="en-US" altLang="zh-CN" sz="3600" b="1" dirty="0">
                <a:solidFill>
                  <a:srgbClr val="000080"/>
                </a:solidFill>
              </a:rPr>
              <a:t>K</a:t>
            </a:r>
            <a:r>
              <a:rPr lang="en-US" altLang="zh-CN" sz="3600" b="1" baseline="30000" dirty="0">
                <a:solidFill>
                  <a:srgbClr val="000080"/>
                </a:solidFill>
              </a:rPr>
              <a:t>0</a:t>
            </a:r>
            <a:r>
              <a:rPr lang="zh-CN" altLang="en-US" sz="3600" b="1" dirty="0">
                <a:solidFill>
                  <a:srgbClr val="000080"/>
                </a:solidFill>
                <a:latin typeface="楷体_GB2312" pitchFamily="49" charset="-122"/>
              </a:rPr>
              <a:t>进行排序</a:t>
            </a:r>
            <a:r>
              <a:rPr lang="zh-CN" altLang="en-US" sz="3600" b="1" dirty="0">
                <a:latin typeface="楷体_GB2312" pitchFamily="49" charset="-122"/>
              </a:rPr>
              <a:t>，并按 </a:t>
            </a:r>
            <a:r>
              <a:rPr lang="en-US" altLang="zh-CN" sz="3600" b="1" dirty="0"/>
              <a:t>K</a:t>
            </a:r>
            <a:r>
              <a:rPr lang="en-US" altLang="zh-CN" sz="3600" b="1" baseline="30000" dirty="0"/>
              <a:t>0 </a:t>
            </a:r>
            <a:r>
              <a:rPr lang="zh-CN" altLang="en-US" sz="3600" b="1" dirty="0"/>
              <a:t>的不同值将记录序列</a:t>
            </a:r>
            <a:r>
              <a:rPr lang="zh-CN" altLang="en-US" sz="3600" b="1" dirty="0">
                <a:solidFill>
                  <a:srgbClr val="006666"/>
                </a:solidFill>
              </a:rPr>
              <a:t>分成若干子序列</a:t>
            </a:r>
            <a:r>
              <a:rPr lang="zh-CN" altLang="en-US" sz="3600" b="1" dirty="0"/>
              <a:t>之后，</a:t>
            </a:r>
            <a:r>
              <a:rPr lang="zh-CN" altLang="zh-CN" sz="3600" b="1" dirty="0"/>
              <a:t>每个子序列有相同的</a:t>
            </a:r>
            <a:r>
              <a:rPr lang="en-US" altLang="zh-CN" sz="3600" b="1" dirty="0"/>
              <a:t>K</a:t>
            </a:r>
            <a:r>
              <a:rPr lang="en-US" altLang="zh-CN" sz="3600" b="1" baseline="30000" dirty="0"/>
              <a:t>0</a:t>
            </a:r>
            <a:r>
              <a:rPr lang="zh-CN" altLang="zh-CN" sz="3600" b="1" dirty="0"/>
              <a:t>值，然后</a:t>
            </a:r>
            <a:r>
              <a:rPr lang="zh-CN" altLang="en-US" sz="3600" b="1" dirty="0">
                <a:solidFill>
                  <a:srgbClr val="006666"/>
                </a:solidFill>
              </a:rPr>
              <a:t>分别对 </a:t>
            </a:r>
            <a:r>
              <a:rPr lang="en-US" altLang="zh-CN" sz="3600" b="1" dirty="0">
                <a:solidFill>
                  <a:srgbClr val="006666"/>
                </a:solidFill>
              </a:rPr>
              <a:t>K</a:t>
            </a:r>
            <a:r>
              <a:rPr lang="en-US" altLang="zh-CN" sz="3600" b="1" baseline="30000" dirty="0">
                <a:solidFill>
                  <a:srgbClr val="006666"/>
                </a:solidFill>
              </a:rPr>
              <a:t>1 </a:t>
            </a:r>
            <a:r>
              <a:rPr lang="zh-CN" altLang="en-US" sz="3600" b="1" dirty="0">
                <a:solidFill>
                  <a:srgbClr val="006666"/>
                </a:solidFill>
              </a:rPr>
              <a:t>进行排序</a:t>
            </a:r>
            <a:r>
              <a:rPr lang="zh-CN" altLang="en-US" sz="3600" b="1" dirty="0"/>
              <a:t>，</a:t>
            </a:r>
            <a:r>
              <a:rPr lang="en-US" altLang="zh-CN" sz="3600" b="1" dirty="0"/>
              <a:t>...…</a:t>
            </a:r>
            <a:r>
              <a:rPr lang="zh-CN" altLang="en-US" sz="3600" b="1" dirty="0">
                <a:latin typeface="楷体_GB2312" pitchFamily="49" charset="-122"/>
              </a:rPr>
              <a:t>， </a:t>
            </a:r>
            <a:r>
              <a:rPr lang="zh-CN" altLang="en-US" sz="3600" b="1" dirty="0"/>
              <a:t>依次类推，</a:t>
            </a:r>
            <a:r>
              <a:rPr lang="zh-CN" altLang="en-US" sz="3600" b="1" dirty="0">
                <a:solidFill>
                  <a:srgbClr val="000080"/>
                </a:solidFill>
              </a:rPr>
              <a:t>直至最后对最次位关键字排序完成为止</a:t>
            </a:r>
            <a:r>
              <a:rPr lang="zh-CN" altLang="en-US" sz="3600" b="1" dirty="0"/>
              <a:t>。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xmlns="" id="{E5B419AA-FD02-47B9-9AAC-CF79AA1C2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基数排序                                              多关键字的排序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6D824002-B3AE-4B20-B1EF-30A48AA88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8538"/>
            <a:ext cx="7848600" cy="1679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latin typeface="楷体_GB2312" pitchFamily="49" charset="-122"/>
              </a:rPr>
              <a:t>　　</a:t>
            </a:r>
            <a:r>
              <a:rPr lang="zh-CN" altLang="en-US" b="1" dirty="0">
                <a:solidFill>
                  <a:srgbClr val="990033"/>
                </a:solidFill>
                <a:latin typeface="楷体_GB2312" pitchFamily="49" charset="-122"/>
              </a:rPr>
              <a:t>例如</a:t>
            </a:r>
            <a:r>
              <a:rPr lang="en-US" altLang="zh-CN" b="1" dirty="0">
                <a:solidFill>
                  <a:srgbClr val="990033"/>
                </a:solidFill>
                <a:latin typeface="楷体_GB2312" pitchFamily="49" charset="-122"/>
              </a:rPr>
              <a:t>:</a:t>
            </a:r>
            <a:r>
              <a:rPr lang="zh-CN" altLang="en-US" b="1" dirty="0">
                <a:solidFill>
                  <a:srgbClr val="008784"/>
                </a:solidFill>
                <a:latin typeface="楷体_GB2312" pitchFamily="49" charset="-122"/>
              </a:rPr>
              <a:t>学生  记录含三 个关键字</a:t>
            </a:r>
            <a:r>
              <a:rPr lang="en-US" altLang="zh-CN" b="1" dirty="0">
                <a:solidFill>
                  <a:srgbClr val="008784"/>
                </a:solidFill>
                <a:latin typeface="楷体_GB2312" pitchFamily="49" charset="-122"/>
              </a:rPr>
              <a:t>:</a:t>
            </a:r>
            <a:endParaRPr lang="en-US" altLang="zh-CN" b="1" dirty="0">
              <a:latin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系别</a:t>
            </a:r>
            <a:r>
              <a:rPr lang="zh-CN" altLang="en-US" b="1" dirty="0">
                <a:solidFill>
                  <a:srgbClr val="008784"/>
                </a:solidFill>
                <a:latin typeface="楷体_GB2312" pitchFamily="49" charset="-122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</a:rPr>
              <a:t>班号</a:t>
            </a:r>
            <a:r>
              <a:rPr lang="zh-CN" altLang="en-US" b="1" dirty="0">
                <a:solidFill>
                  <a:srgbClr val="008784"/>
                </a:solidFill>
                <a:latin typeface="楷体_GB2312" pitchFamily="49" charset="-122"/>
              </a:rPr>
              <a:t>和</a:t>
            </a:r>
            <a:r>
              <a:rPr lang="zh-CN" altLang="en-US" b="1" dirty="0">
                <a:solidFill>
                  <a:srgbClr val="990000"/>
                </a:solidFill>
                <a:latin typeface="楷体_GB2312" pitchFamily="49" charset="-122"/>
              </a:rPr>
              <a:t>班内的序列号</a:t>
            </a:r>
            <a:r>
              <a:rPr lang="zh-CN" altLang="en-US" b="1" dirty="0">
                <a:solidFill>
                  <a:srgbClr val="008784"/>
                </a:solidFill>
                <a:latin typeface="楷体_GB2312" pitchFamily="49" charset="-122"/>
              </a:rPr>
              <a:t>，其中以系别为</a:t>
            </a:r>
            <a:r>
              <a:rPr lang="zh-CN" altLang="en-US" b="1" dirty="0">
                <a:solidFill>
                  <a:srgbClr val="008784"/>
                </a:solidFill>
              </a:rPr>
              <a:t>“</a:t>
            </a:r>
            <a:r>
              <a:rPr lang="zh-CN" altLang="en-US" b="1" dirty="0">
                <a:solidFill>
                  <a:srgbClr val="008784"/>
                </a:solidFill>
                <a:latin typeface="楷体_GB2312" pitchFamily="49" charset="-122"/>
              </a:rPr>
              <a:t>最主</a:t>
            </a:r>
            <a:r>
              <a:rPr lang="zh-CN" altLang="en-US" b="1" dirty="0">
                <a:solidFill>
                  <a:srgbClr val="008784"/>
                </a:solidFill>
              </a:rPr>
              <a:t>”</a:t>
            </a:r>
            <a:r>
              <a:rPr lang="zh-CN" altLang="en-US" b="1" dirty="0">
                <a:solidFill>
                  <a:srgbClr val="008784"/>
                </a:solidFill>
                <a:latin typeface="楷体_GB2312" pitchFamily="49" charset="-122"/>
              </a:rPr>
              <a:t> 位关键字。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xmlns="" id="{1CE98FCF-B40D-4EB8-8064-5C4F26390CE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602038"/>
            <a:ext cx="8382000" cy="2743200"/>
            <a:chOff x="288" y="2160"/>
            <a:chExt cx="5280" cy="1728"/>
          </a:xfrm>
        </p:grpSpPr>
        <p:sp>
          <p:nvSpPr>
            <p:cNvPr id="89119" name="Rectangle 5">
              <a:extLst>
                <a:ext uri="{FF2B5EF4-FFF2-40B4-BE49-F238E27FC236}">
                  <a16:creationId xmlns:a16="http://schemas.microsoft.com/office/drawing/2014/main" xmlns="" id="{C61B1C14-0B38-4657-8BD0-53237DA4E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160"/>
              <a:ext cx="5280" cy="1728"/>
            </a:xfrm>
            <a:prstGeom prst="rect">
              <a:avLst/>
            </a:prstGeom>
            <a:noFill/>
            <a:ln w="9525">
              <a:solidFill>
                <a:srgbClr val="00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endParaRPr lang="zh-CN" altLang="zh-CN" b="1"/>
            </a:p>
          </p:txBody>
        </p:sp>
        <p:sp>
          <p:nvSpPr>
            <p:cNvPr id="89120" name="Line 6">
              <a:extLst>
                <a:ext uri="{FF2B5EF4-FFF2-40B4-BE49-F238E27FC236}">
                  <a16:creationId xmlns:a16="http://schemas.microsoft.com/office/drawing/2014/main" xmlns="" id="{18D25FCF-BDE4-41CC-8DEC-C516558D46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592"/>
              <a:ext cx="5280" cy="0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21" name="Line 7">
              <a:extLst>
                <a:ext uri="{FF2B5EF4-FFF2-40B4-BE49-F238E27FC236}">
                  <a16:creationId xmlns:a16="http://schemas.microsoft.com/office/drawing/2014/main" xmlns="" id="{FCD0D4A3-480F-4B6C-A0B8-F6DA25282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024"/>
              <a:ext cx="5280" cy="0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22" name="Line 8">
              <a:extLst>
                <a:ext uri="{FF2B5EF4-FFF2-40B4-BE49-F238E27FC236}">
                  <a16:creationId xmlns:a16="http://schemas.microsoft.com/office/drawing/2014/main" xmlns="" id="{005004DC-0320-4AA3-9A23-8C22D4183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456"/>
              <a:ext cx="5280" cy="0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23" name="Line 9">
              <a:extLst>
                <a:ext uri="{FF2B5EF4-FFF2-40B4-BE49-F238E27FC236}">
                  <a16:creationId xmlns:a16="http://schemas.microsoft.com/office/drawing/2014/main" xmlns="" id="{99FDAC98-DC83-454C-A180-590B3EE44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160"/>
              <a:ext cx="0" cy="1728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24" name="Line 10">
              <a:extLst>
                <a:ext uri="{FF2B5EF4-FFF2-40B4-BE49-F238E27FC236}">
                  <a16:creationId xmlns:a16="http://schemas.microsoft.com/office/drawing/2014/main" xmlns="" id="{EB7A9D8B-6A66-4E55-8F64-5D6B6FC47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160"/>
              <a:ext cx="0" cy="1728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25" name="Line 11">
              <a:extLst>
                <a:ext uri="{FF2B5EF4-FFF2-40B4-BE49-F238E27FC236}">
                  <a16:creationId xmlns:a16="http://schemas.microsoft.com/office/drawing/2014/main" xmlns="" id="{8B4D383A-F997-4CBF-8894-FCE7554F27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160"/>
              <a:ext cx="0" cy="1728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26" name="Line 12">
              <a:extLst>
                <a:ext uri="{FF2B5EF4-FFF2-40B4-BE49-F238E27FC236}">
                  <a16:creationId xmlns:a16="http://schemas.microsoft.com/office/drawing/2014/main" xmlns="" id="{58970C91-A16A-4413-9005-E600BF9A7F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160"/>
              <a:ext cx="0" cy="1728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27" name="Line 13">
              <a:extLst>
                <a:ext uri="{FF2B5EF4-FFF2-40B4-BE49-F238E27FC236}">
                  <a16:creationId xmlns:a16="http://schemas.microsoft.com/office/drawing/2014/main" xmlns="" id="{0D07DA3E-CBAE-492E-B6B2-98E82BED9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160"/>
              <a:ext cx="0" cy="1728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" name="Text Box 14">
            <a:extLst>
              <a:ext uri="{FF2B5EF4-FFF2-40B4-BE49-F238E27FC236}">
                <a16:creationId xmlns:a16="http://schemas.microsoft.com/office/drawing/2014/main" xmlns="" id="{0500DBE5-24FD-4F82-BD5D-059F5B05B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678238"/>
            <a:ext cx="1935163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45008A"/>
                </a:solidFill>
              </a:rPr>
              <a:t> </a:t>
            </a:r>
            <a:r>
              <a:rPr lang="zh-CN" altLang="en-US" b="1">
                <a:solidFill>
                  <a:srgbClr val="45008A"/>
                </a:solidFill>
              </a:rPr>
              <a:t>无序序列</a:t>
            </a:r>
            <a:endParaRPr lang="zh-CN" altLang="en-US" sz="2800" b="1">
              <a:solidFill>
                <a:srgbClr val="45008A"/>
              </a:solidFill>
            </a:endParaRP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xmlns="" id="{EA3F683C-033E-47BC-839D-949442D5F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765800"/>
            <a:ext cx="187642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45008A"/>
                </a:solidFill>
              </a:rPr>
              <a:t>对</a:t>
            </a:r>
            <a:r>
              <a:rPr lang="en-US" altLang="zh-CN" b="1">
                <a:solidFill>
                  <a:srgbClr val="45008A"/>
                </a:solidFill>
              </a:rPr>
              <a:t>K</a:t>
            </a:r>
            <a:r>
              <a:rPr lang="en-US" altLang="zh-CN" b="1" baseline="30000">
                <a:solidFill>
                  <a:srgbClr val="45008A"/>
                </a:solidFill>
              </a:rPr>
              <a:t>2</a:t>
            </a:r>
            <a:r>
              <a:rPr lang="zh-CN" altLang="en-US" b="1">
                <a:solidFill>
                  <a:srgbClr val="45008A"/>
                </a:solidFill>
              </a:rPr>
              <a:t>排序</a:t>
            </a:r>
            <a:endParaRPr lang="zh-CN" altLang="en-US" sz="2800" b="1">
              <a:solidFill>
                <a:srgbClr val="45008A"/>
              </a:solidFill>
            </a:endParaRP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xmlns="" id="{74AF2756-6592-4C83-8840-739191605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973638"/>
            <a:ext cx="1876425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45008A"/>
                </a:solidFill>
              </a:rPr>
              <a:t>对</a:t>
            </a:r>
            <a:r>
              <a:rPr lang="en-US" altLang="zh-CN" b="1">
                <a:solidFill>
                  <a:srgbClr val="45008A"/>
                </a:solidFill>
              </a:rPr>
              <a:t>K</a:t>
            </a:r>
            <a:r>
              <a:rPr lang="en-US" altLang="zh-CN" b="1" baseline="30000">
                <a:solidFill>
                  <a:srgbClr val="45008A"/>
                </a:solidFill>
              </a:rPr>
              <a:t>1</a:t>
            </a:r>
            <a:r>
              <a:rPr lang="zh-CN" altLang="en-US" b="1">
                <a:solidFill>
                  <a:srgbClr val="45008A"/>
                </a:solidFill>
              </a:rPr>
              <a:t>排序</a:t>
            </a:r>
            <a:endParaRPr lang="zh-CN" altLang="en-US" sz="2800" b="1">
              <a:solidFill>
                <a:srgbClr val="45008A"/>
              </a:solidFill>
            </a:endParaRP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xmlns="" id="{EE19C200-4AF1-4202-8099-7B6A9355D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318000"/>
            <a:ext cx="187642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45008A"/>
                </a:solidFill>
              </a:rPr>
              <a:t>对</a:t>
            </a:r>
            <a:r>
              <a:rPr lang="en-US" altLang="zh-CN" b="1">
                <a:solidFill>
                  <a:srgbClr val="45008A"/>
                </a:solidFill>
              </a:rPr>
              <a:t>K</a:t>
            </a:r>
            <a:r>
              <a:rPr lang="en-US" altLang="zh-CN" b="1" baseline="30000">
                <a:solidFill>
                  <a:srgbClr val="45008A"/>
                </a:solidFill>
              </a:rPr>
              <a:t>0</a:t>
            </a:r>
            <a:r>
              <a:rPr lang="zh-CN" altLang="en-US" b="1">
                <a:solidFill>
                  <a:srgbClr val="45008A"/>
                </a:solidFill>
              </a:rPr>
              <a:t>排序</a:t>
            </a:r>
            <a:endParaRPr lang="zh-CN" altLang="en-US" sz="2800" b="1">
              <a:solidFill>
                <a:srgbClr val="45008A"/>
              </a:solidFill>
            </a:endParaRP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xmlns="" id="{6E13D837-CC93-48E7-BE9E-E7B820915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678238"/>
            <a:ext cx="1146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8784"/>
                </a:solidFill>
              </a:rPr>
              <a:t>3,2,30</a:t>
            </a:r>
            <a:endParaRPr lang="en-US" altLang="zh-CN" sz="3000" b="1"/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xmlns="" id="{10E49F45-4523-4AB8-95F9-25B10EE7E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3678238"/>
            <a:ext cx="1146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8784"/>
                </a:solidFill>
              </a:rPr>
              <a:t>1,2,15</a:t>
            </a:r>
            <a:endParaRPr lang="en-US" altLang="zh-CN" sz="3000" b="1"/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xmlns="" id="{B0BA12D7-6DCB-4C3A-850B-9A293ECC3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3678238"/>
            <a:ext cx="1146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8784"/>
                </a:solidFill>
              </a:rPr>
              <a:t>3,1,20</a:t>
            </a:r>
            <a:endParaRPr lang="en-US" altLang="zh-CN" sz="3000" b="1"/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xmlns="" id="{D2032D5C-35EC-4EE4-95B3-A6EF15DDA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25" y="3678238"/>
            <a:ext cx="1146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8784"/>
                </a:solidFill>
              </a:rPr>
              <a:t>2,3,18</a:t>
            </a:r>
            <a:endParaRPr lang="en-US" altLang="zh-CN" sz="3000" b="1"/>
          </a:p>
        </p:txBody>
      </p:sp>
      <p:sp>
        <p:nvSpPr>
          <p:cNvPr id="22" name="Text Box 22">
            <a:extLst>
              <a:ext uri="{FF2B5EF4-FFF2-40B4-BE49-F238E27FC236}">
                <a16:creationId xmlns:a16="http://schemas.microsoft.com/office/drawing/2014/main" xmlns="" id="{716F8D62-3C87-4B55-8BBA-ED5F26397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678238"/>
            <a:ext cx="1146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8784"/>
                </a:solidFill>
              </a:rPr>
              <a:t>2,1,20</a:t>
            </a:r>
            <a:endParaRPr lang="en-US" altLang="zh-CN" sz="3000" b="1"/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xmlns="" id="{0E7E6022-D1F2-4E6A-9D98-85A8A6D49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765800"/>
            <a:ext cx="108267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8784"/>
                </a:solidFill>
              </a:rPr>
              <a:t>1,2,</a:t>
            </a:r>
            <a:r>
              <a:rPr lang="en-US" altLang="zh-CN" sz="2800" b="1">
                <a:solidFill>
                  <a:srgbClr val="800000"/>
                </a:solidFill>
              </a:rPr>
              <a:t>15</a:t>
            </a: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xmlns="" id="{57EA0A27-30E5-4303-B8FE-73CF37207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749925"/>
            <a:ext cx="1146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8784"/>
                </a:solidFill>
              </a:rPr>
              <a:t>2,3,</a:t>
            </a:r>
            <a:r>
              <a:rPr lang="en-US" altLang="zh-CN" sz="3000" b="1">
                <a:solidFill>
                  <a:srgbClr val="800000"/>
                </a:solidFill>
              </a:rPr>
              <a:t>18</a:t>
            </a: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xmlns="" id="{CBAE8CDF-AC38-470A-9C36-7BBB67B06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0" y="5732463"/>
            <a:ext cx="1146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8784"/>
                </a:solidFill>
              </a:rPr>
              <a:t>3,1,</a:t>
            </a:r>
            <a:r>
              <a:rPr lang="en-US" altLang="zh-CN" sz="3000" b="1">
                <a:solidFill>
                  <a:srgbClr val="800000"/>
                </a:solidFill>
              </a:rPr>
              <a:t>20</a:t>
            </a: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xmlns="" id="{18F8ED7E-E380-4298-96B7-B381EE527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749925"/>
            <a:ext cx="1146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8784"/>
                </a:solidFill>
              </a:rPr>
              <a:t>2,1,</a:t>
            </a:r>
            <a:r>
              <a:rPr lang="en-US" altLang="zh-CN" sz="3000" b="1">
                <a:solidFill>
                  <a:srgbClr val="800000"/>
                </a:solidFill>
              </a:rPr>
              <a:t>20</a:t>
            </a:r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xmlns="" id="{8D7205FB-6B95-45F6-9E30-2CC3D96B5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732463"/>
            <a:ext cx="1146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8784"/>
                </a:solidFill>
              </a:rPr>
              <a:t>3,2,</a:t>
            </a:r>
            <a:r>
              <a:rPr lang="en-US" altLang="zh-CN" sz="3000" b="1">
                <a:solidFill>
                  <a:srgbClr val="800000"/>
                </a:solidFill>
              </a:rPr>
              <a:t>30</a:t>
            </a: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xmlns="" id="{075C7E16-13A1-4D0B-B99A-F6236705F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0" y="5049838"/>
            <a:ext cx="1146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8784"/>
                </a:solidFill>
              </a:rPr>
              <a:t>3,</a:t>
            </a:r>
            <a:r>
              <a:rPr lang="en-US" altLang="zh-CN" sz="3000" b="1">
                <a:solidFill>
                  <a:srgbClr val="FF0000"/>
                </a:solidFill>
              </a:rPr>
              <a:t>1</a:t>
            </a:r>
            <a:r>
              <a:rPr lang="en-US" altLang="zh-CN" sz="3000" b="1">
                <a:solidFill>
                  <a:srgbClr val="008784"/>
                </a:solidFill>
              </a:rPr>
              <a:t>,20</a:t>
            </a:r>
            <a:endParaRPr lang="en-US" altLang="zh-CN" sz="3000" b="1"/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xmlns="" id="{E24B369B-8D4F-4AB4-985E-B24969B07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049838"/>
            <a:ext cx="1146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8784"/>
                </a:solidFill>
              </a:rPr>
              <a:t>2,</a:t>
            </a:r>
            <a:r>
              <a:rPr lang="en-US" altLang="zh-CN" sz="3000" b="1">
                <a:solidFill>
                  <a:srgbClr val="FF0000"/>
                </a:solidFill>
              </a:rPr>
              <a:t>1</a:t>
            </a:r>
            <a:r>
              <a:rPr lang="en-US" altLang="zh-CN" sz="3000" b="1">
                <a:solidFill>
                  <a:srgbClr val="008784"/>
                </a:solidFill>
              </a:rPr>
              <a:t>,20</a:t>
            </a:r>
            <a:endParaRPr lang="en-US" altLang="zh-CN" sz="3000" b="1"/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xmlns="" id="{578F2A21-1545-49F9-AEE6-AAA246440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5016500"/>
            <a:ext cx="1146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8784"/>
                </a:solidFill>
              </a:rPr>
              <a:t>1,</a:t>
            </a:r>
            <a:r>
              <a:rPr lang="en-US" altLang="zh-CN" sz="3000" b="1">
                <a:solidFill>
                  <a:srgbClr val="FF0000"/>
                </a:solidFill>
              </a:rPr>
              <a:t>2</a:t>
            </a:r>
            <a:r>
              <a:rPr lang="en-US" altLang="zh-CN" sz="3000" b="1">
                <a:solidFill>
                  <a:srgbClr val="008784"/>
                </a:solidFill>
              </a:rPr>
              <a:t>,15</a:t>
            </a:r>
            <a:endParaRPr lang="en-US" altLang="zh-CN" sz="3000" b="1"/>
          </a:p>
        </p:txBody>
      </p:sp>
      <p:sp>
        <p:nvSpPr>
          <p:cNvPr id="31" name="Text Box 31">
            <a:extLst>
              <a:ext uri="{FF2B5EF4-FFF2-40B4-BE49-F238E27FC236}">
                <a16:creationId xmlns:a16="http://schemas.microsoft.com/office/drawing/2014/main" xmlns="" id="{D735A23F-E7E1-4170-A884-8FD14F817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033963"/>
            <a:ext cx="1146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8784"/>
                </a:solidFill>
              </a:rPr>
              <a:t>3,</a:t>
            </a:r>
            <a:r>
              <a:rPr lang="en-US" altLang="zh-CN" sz="3000" b="1">
                <a:solidFill>
                  <a:srgbClr val="FF0000"/>
                </a:solidFill>
              </a:rPr>
              <a:t>2</a:t>
            </a:r>
            <a:r>
              <a:rPr lang="en-US" altLang="zh-CN" sz="3000" b="1">
                <a:solidFill>
                  <a:srgbClr val="008784"/>
                </a:solidFill>
              </a:rPr>
              <a:t>,30</a:t>
            </a:r>
            <a:endParaRPr lang="en-US" altLang="zh-CN" sz="3000" b="1"/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xmlns="" id="{D4FDE4C8-B844-40A6-9EF1-23A4CEDF9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25" y="5016500"/>
            <a:ext cx="1146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8784"/>
                </a:solidFill>
              </a:rPr>
              <a:t>2,</a:t>
            </a:r>
            <a:r>
              <a:rPr lang="en-US" altLang="zh-CN" sz="3000" b="1">
                <a:solidFill>
                  <a:srgbClr val="FF0000"/>
                </a:solidFill>
              </a:rPr>
              <a:t>3</a:t>
            </a:r>
            <a:r>
              <a:rPr lang="en-US" altLang="zh-CN" sz="3000" b="1">
                <a:solidFill>
                  <a:srgbClr val="008784"/>
                </a:solidFill>
              </a:rPr>
              <a:t>,18</a:t>
            </a:r>
            <a:endParaRPr lang="en-US" altLang="zh-CN" sz="3000" b="1"/>
          </a:p>
        </p:txBody>
      </p:sp>
      <p:sp>
        <p:nvSpPr>
          <p:cNvPr id="33" name="Text Box 33">
            <a:extLst>
              <a:ext uri="{FF2B5EF4-FFF2-40B4-BE49-F238E27FC236}">
                <a16:creationId xmlns:a16="http://schemas.microsoft.com/office/drawing/2014/main" xmlns="" id="{6AD89A30-73E9-43A4-B9D2-5C55C4AB4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6150" y="4318000"/>
            <a:ext cx="1243013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0080"/>
                </a:solidFill>
              </a:rPr>
              <a:t> </a:t>
            </a:r>
            <a:r>
              <a:rPr lang="en-US" altLang="zh-CN" sz="3000" b="1">
                <a:solidFill>
                  <a:srgbClr val="0000FF"/>
                </a:solidFill>
              </a:rPr>
              <a:t>1</a:t>
            </a:r>
            <a:r>
              <a:rPr lang="en-US" altLang="zh-CN" sz="3000" b="1">
                <a:solidFill>
                  <a:srgbClr val="008784"/>
                </a:solidFill>
              </a:rPr>
              <a:t>,2,15</a:t>
            </a:r>
            <a:endParaRPr lang="en-US" altLang="zh-CN" sz="3000" b="1"/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xmlns="" id="{7AE3F44B-03D8-4384-9906-983A5EBA3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318000"/>
            <a:ext cx="1146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00FF"/>
                </a:solidFill>
              </a:rPr>
              <a:t>2</a:t>
            </a:r>
            <a:r>
              <a:rPr lang="en-US" altLang="zh-CN" sz="3000" b="1">
                <a:solidFill>
                  <a:srgbClr val="008784"/>
                </a:solidFill>
              </a:rPr>
              <a:t>,1,20</a:t>
            </a:r>
            <a:endParaRPr lang="en-US" altLang="zh-CN" sz="3000" b="1"/>
          </a:p>
        </p:txBody>
      </p:sp>
      <p:sp>
        <p:nvSpPr>
          <p:cNvPr id="35" name="Text Box 35">
            <a:extLst>
              <a:ext uri="{FF2B5EF4-FFF2-40B4-BE49-F238E27FC236}">
                <a16:creationId xmlns:a16="http://schemas.microsoft.com/office/drawing/2014/main" xmlns="" id="{905F9C6F-8FD4-40F9-B3BB-53404ACC3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0" y="4318000"/>
            <a:ext cx="1146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00FF"/>
                </a:solidFill>
              </a:rPr>
              <a:t>2</a:t>
            </a:r>
            <a:r>
              <a:rPr lang="en-US" altLang="zh-CN" sz="3000" b="1">
                <a:solidFill>
                  <a:srgbClr val="008784"/>
                </a:solidFill>
              </a:rPr>
              <a:t>,3,18</a:t>
            </a:r>
            <a:endParaRPr lang="en-US" altLang="zh-CN" sz="3000" b="1"/>
          </a:p>
        </p:txBody>
      </p:sp>
      <p:sp>
        <p:nvSpPr>
          <p:cNvPr id="36" name="Text Box 36">
            <a:extLst>
              <a:ext uri="{FF2B5EF4-FFF2-40B4-BE49-F238E27FC236}">
                <a16:creationId xmlns:a16="http://schemas.microsoft.com/office/drawing/2014/main" xmlns="" id="{89E58D59-EF71-49CD-859E-CD35CF68B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318000"/>
            <a:ext cx="1146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00FF"/>
                </a:solidFill>
              </a:rPr>
              <a:t>3</a:t>
            </a:r>
            <a:r>
              <a:rPr lang="en-US" altLang="zh-CN" sz="3000" b="1">
                <a:solidFill>
                  <a:srgbClr val="008784"/>
                </a:solidFill>
              </a:rPr>
              <a:t>,1,20</a:t>
            </a:r>
            <a:endParaRPr lang="en-US" altLang="zh-CN" sz="3000" b="1"/>
          </a:p>
        </p:txBody>
      </p:sp>
      <p:sp>
        <p:nvSpPr>
          <p:cNvPr id="37" name="Text Box 37">
            <a:extLst>
              <a:ext uri="{FF2B5EF4-FFF2-40B4-BE49-F238E27FC236}">
                <a16:creationId xmlns:a16="http://schemas.microsoft.com/office/drawing/2014/main" xmlns="" id="{D6B0105F-376A-4AB4-9A25-B73ED9405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318000"/>
            <a:ext cx="1146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00FF"/>
                </a:solidFill>
              </a:rPr>
              <a:t>3</a:t>
            </a:r>
            <a:r>
              <a:rPr lang="en-US" altLang="zh-CN" sz="3000" b="1">
                <a:solidFill>
                  <a:srgbClr val="008784"/>
                </a:solidFill>
              </a:rPr>
              <a:t>,2,30</a:t>
            </a:r>
            <a:endParaRPr lang="en-US" altLang="zh-CN" sz="3000" b="1"/>
          </a:p>
        </p:txBody>
      </p:sp>
      <p:sp>
        <p:nvSpPr>
          <p:cNvPr id="39" name="Rectangle 39">
            <a:extLst>
              <a:ext uri="{FF2B5EF4-FFF2-40B4-BE49-F238E27FC236}">
                <a16:creationId xmlns:a16="http://schemas.microsoft.com/office/drawing/2014/main" xmlns="" id="{F767808F-F1BF-4D60-B02B-1F4AB6985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830513"/>
            <a:ext cx="464185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990000"/>
                </a:solidFill>
              </a:rPr>
              <a:t>MSD</a:t>
            </a:r>
            <a:r>
              <a:rPr lang="zh-CN" altLang="en-US" sz="3600" b="1">
                <a:solidFill>
                  <a:srgbClr val="990000"/>
                </a:solidFill>
                <a:latin typeface="楷体_GB2312" pitchFamily="49" charset="-122"/>
              </a:rPr>
              <a:t>的排序过程如下</a:t>
            </a:r>
            <a:r>
              <a:rPr lang="en-US" altLang="zh-CN" sz="3600" b="1">
                <a:solidFill>
                  <a:srgbClr val="990000"/>
                </a:solidFill>
                <a:latin typeface="楷体_GB2312" pitchFamily="49" charset="-122"/>
              </a:rPr>
              <a:t>:</a:t>
            </a:r>
            <a:endParaRPr lang="en-US" altLang="zh-CN" sz="3600" b="1">
              <a:latin typeface="楷体_GB2312" pitchFamily="49" charset="-122"/>
            </a:endParaRPr>
          </a:p>
        </p:txBody>
      </p:sp>
      <p:pic>
        <p:nvPicPr>
          <p:cNvPr id="40" name="Picture 51" descr="navigate-up256">
            <a:hlinkClick r:id="rId3" action="ppaction://hlinksldjump"/>
            <a:extLst>
              <a:ext uri="{FF2B5EF4-FFF2-40B4-BE49-F238E27FC236}">
                <a16:creationId xmlns:a16="http://schemas.microsoft.com/office/drawing/2014/main" xmlns="" id="{8F6D61E2-B73F-4278-B476-F334C1950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67713" y="5946775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75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7" grpId="0" autoUpdateAnimBg="0"/>
      <p:bldP spid="39" grpId="0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xmlns="" id="{629E3E8C-D1AA-46CB-A9DE-9C3996189A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基数排序                                              多关键字的排序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F8554D2B-C42C-44B9-9C75-C2C821749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027113"/>
            <a:ext cx="8386763" cy="1950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80"/>
                </a:solidFill>
                <a:latin typeface="楷体_GB2312" pitchFamily="49" charset="-122"/>
              </a:rPr>
              <a:t>    </a:t>
            </a:r>
            <a:r>
              <a:rPr lang="zh-CN" altLang="en-US" b="1" dirty="0">
                <a:solidFill>
                  <a:srgbClr val="000080"/>
                </a:solidFill>
                <a:latin typeface="楷体_GB2312" pitchFamily="49" charset="-122"/>
              </a:rPr>
              <a:t>先对 </a:t>
            </a:r>
            <a:r>
              <a:rPr lang="en-US" altLang="zh-CN" b="1" dirty="0">
                <a:solidFill>
                  <a:srgbClr val="000080"/>
                </a:solidFill>
              </a:rPr>
              <a:t>K</a:t>
            </a:r>
            <a:r>
              <a:rPr lang="en-US" altLang="zh-CN" b="1" baseline="30000" dirty="0">
                <a:solidFill>
                  <a:srgbClr val="000080"/>
                </a:solidFill>
              </a:rPr>
              <a:t>d-1 </a:t>
            </a:r>
            <a:r>
              <a:rPr lang="zh-CN" altLang="en-US" b="1" dirty="0">
                <a:solidFill>
                  <a:srgbClr val="000080"/>
                </a:solidFill>
              </a:rPr>
              <a:t>进行排序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000066"/>
                </a:solidFill>
              </a:rPr>
              <a:t>然后对 </a:t>
            </a:r>
            <a:r>
              <a:rPr lang="en-US" altLang="zh-CN" b="1" dirty="0">
                <a:solidFill>
                  <a:srgbClr val="000066"/>
                </a:solidFill>
              </a:rPr>
              <a:t>K</a:t>
            </a:r>
            <a:r>
              <a:rPr lang="en-US" altLang="zh-CN" b="1" baseline="30000" dirty="0">
                <a:solidFill>
                  <a:srgbClr val="000066"/>
                </a:solidFill>
              </a:rPr>
              <a:t>d-2   </a:t>
            </a:r>
            <a:r>
              <a:rPr lang="zh-CN" altLang="en-US" b="1" dirty="0"/>
              <a:t>进行排序，依次类推，</a:t>
            </a:r>
            <a:r>
              <a:rPr lang="zh-CN" altLang="en-US" b="1" dirty="0">
                <a:solidFill>
                  <a:srgbClr val="000080"/>
                </a:solidFill>
              </a:rPr>
              <a:t>直至对最主位关键字 </a:t>
            </a:r>
            <a:r>
              <a:rPr lang="en-US" altLang="zh-CN" b="1" dirty="0">
                <a:solidFill>
                  <a:srgbClr val="000080"/>
                </a:solidFill>
              </a:rPr>
              <a:t>K</a:t>
            </a:r>
            <a:r>
              <a:rPr lang="en-US" altLang="zh-CN" b="1" baseline="30000" dirty="0">
                <a:solidFill>
                  <a:srgbClr val="000080"/>
                </a:solidFill>
              </a:rPr>
              <a:t>0 </a:t>
            </a:r>
            <a:r>
              <a:rPr lang="zh-CN" altLang="en-US" b="1" dirty="0">
                <a:solidFill>
                  <a:srgbClr val="000080"/>
                </a:solidFill>
                <a:latin typeface="楷体_GB2312" pitchFamily="49" charset="-122"/>
              </a:rPr>
              <a:t>排序完成为止</a:t>
            </a:r>
            <a:r>
              <a:rPr lang="zh-CN" altLang="en-US" b="1" dirty="0">
                <a:latin typeface="楷体_GB2312" pitchFamily="49" charset="-122"/>
              </a:rPr>
              <a:t>。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6E0ED5AF-D874-4060-B605-17E26D348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3248025"/>
            <a:ext cx="8547100" cy="2085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楷体_GB2312" pitchFamily="49" charset="-122"/>
              </a:rPr>
              <a:t>    </a:t>
            </a:r>
            <a:r>
              <a:rPr lang="zh-CN" altLang="en-US" b="1" dirty="0">
                <a:latin typeface="楷体_GB2312" pitchFamily="49" charset="-122"/>
              </a:rPr>
              <a:t>排序过程中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</a:rPr>
              <a:t>不需要根据</a:t>
            </a:r>
            <a:r>
              <a:rPr lang="zh-CN" altLang="en-US" b="1" dirty="0">
                <a:solidFill>
                  <a:srgbClr val="FF0000"/>
                </a:solidFill>
              </a:rPr>
              <a:t>“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</a:rPr>
              <a:t>前一个</a:t>
            </a:r>
            <a:r>
              <a:rPr lang="zh-CN" altLang="en-US" b="1" dirty="0">
                <a:solidFill>
                  <a:srgbClr val="FF0000"/>
                </a:solidFill>
              </a:rPr>
              <a:t>”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</a:rPr>
              <a:t> 关键字的排序结果</a:t>
            </a:r>
            <a:r>
              <a:rPr lang="zh-CN" altLang="en-US" b="1" dirty="0">
                <a:latin typeface="楷体_GB2312" pitchFamily="49" charset="-122"/>
              </a:rPr>
              <a:t>，将记录序列分割成若干个</a:t>
            </a:r>
            <a:r>
              <a:rPr lang="en-US" altLang="zh-CN" b="1" dirty="0">
                <a:latin typeface="楷体_GB2312" pitchFamily="49" charset="-122"/>
              </a:rPr>
              <a:t>(</a:t>
            </a:r>
            <a:r>
              <a:rPr lang="zh-CN" altLang="en-US" b="1" dirty="0"/>
              <a:t>“</a:t>
            </a:r>
            <a:r>
              <a:rPr lang="zh-CN" altLang="en-US" b="1" dirty="0">
                <a:latin typeface="楷体_GB2312" pitchFamily="49" charset="-122"/>
              </a:rPr>
              <a:t>前一个</a:t>
            </a:r>
            <a:r>
              <a:rPr lang="zh-CN" altLang="en-US" b="1" dirty="0"/>
              <a:t>”</a:t>
            </a:r>
            <a:r>
              <a:rPr lang="zh-CN" altLang="en-US" b="1" dirty="0">
                <a:latin typeface="楷体_GB2312" pitchFamily="49" charset="-122"/>
              </a:rPr>
              <a:t>关键字不同的</a:t>
            </a:r>
            <a:r>
              <a:rPr lang="en-US" altLang="zh-CN" b="1" dirty="0">
                <a:latin typeface="楷体_GB2312" pitchFamily="49" charset="-122"/>
              </a:rPr>
              <a:t>)</a:t>
            </a:r>
            <a:r>
              <a:rPr lang="zh-CN" altLang="en-US" b="1" dirty="0">
                <a:latin typeface="楷体_GB2312" pitchFamily="49" charset="-122"/>
              </a:rPr>
              <a:t>子序列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xmlns="" id="{53FA5E34-F064-42F2-BF43-5E632F55B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基数排序                                              多关键字的排序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EA62D308-1FA3-418C-8D10-2CE0E5351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920750"/>
            <a:ext cx="8382000" cy="1815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990033"/>
                </a:solidFill>
                <a:latin typeface="楷体_GB2312" pitchFamily="49" charset="-122"/>
              </a:rPr>
              <a:t>例如</a:t>
            </a:r>
            <a:r>
              <a:rPr lang="en-US" altLang="zh-CN" b="1" dirty="0">
                <a:solidFill>
                  <a:srgbClr val="990033"/>
                </a:solidFill>
                <a:latin typeface="楷体_GB2312" pitchFamily="49" charset="-122"/>
              </a:rPr>
              <a:t>: </a:t>
            </a:r>
            <a:r>
              <a:rPr lang="zh-CN" altLang="en-US" b="1" dirty="0">
                <a:solidFill>
                  <a:srgbClr val="008784"/>
                </a:solidFill>
                <a:latin typeface="楷体_GB2312" pitchFamily="49" charset="-122"/>
              </a:rPr>
              <a:t>学生记录含三个关键字</a:t>
            </a:r>
            <a:endParaRPr lang="en-US" altLang="zh-CN" b="1" dirty="0">
              <a:latin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</a:rPr>
              <a:t>         系别</a:t>
            </a:r>
            <a:r>
              <a:rPr lang="zh-CN" altLang="en-US" b="1" dirty="0">
                <a:solidFill>
                  <a:srgbClr val="008784"/>
                </a:solidFill>
                <a:latin typeface="楷体_GB2312" pitchFamily="49" charset="-122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</a:rPr>
              <a:t>班号</a:t>
            </a:r>
            <a:r>
              <a:rPr lang="zh-CN" altLang="en-US" b="1" dirty="0">
                <a:solidFill>
                  <a:srgbClr val="008784"/>
                </a:solidFill>
                <a:latin typeface="楷体_GB2312" pitchFamily="49" charset="-122"/>
              </a:rPr>
              <a:t>和</a:t>
            </a:r>
            <a:r>
              <a:rPr lang="zh-CN" altLang="en-US" b="1" dirty="0">
                <a:solidFill>
                  <a:srgbClr val="990000"/>
                </a:solidFill>
                <a:latin typeface="楷体_GB2312" pitchFamily="49" charset="-122"/>
              </a:rPr>
              <a:t>班内的序列号</a:t>
            </a:r>
            <a:endParaRPr lang="en-US" altLang="zh-CN" b="1" dirty="0">
              <a:solidFill>
                <a:srgbClr val="008784"/>
              </a:solidFill>
              <a:latin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8784"/>
                </a:solidFill>
                <a:latin typeface="楷体_GB2312" pitchFamily="49" charset="-122"/>
              </a:rPr>
              <a:t>其中：以系别为</a:t>
            </a:r>
            <a:r>
              <a:rPr lang="zh-CN" altLang="en-US" b="1" dirty="0">
                <a:solidFill>
                  <a:srgbClr val="008784"/>
                </a:solidFill>
              </a:rPr>
              <a:t>“</a:t>
            </a:r>
            <a:r>
              <a:rPr lang="zh-CN" altLang="en-US" b="1" dirty="0">
                <a:solidFill>
                  <a:srgbClr val="008784"/>
                </a:solidFill>
                <a:latin typeface="楷体_GB2312" pitchFamily="49" charset="-122"/>
              </a:rPr>
              <a:t>最主</a:t>
            </a:r>
            <a:r>
              <a:rPr lang="zh-CN" altLang="en-US" b="1" dirty="0">
                <a:solidFill>
                  <a:srgbClr val="008784"/>
                </a:solidFill>
              </a:rPr>
              <a:t>”</a:t>
            </a:r>
            <a:r>
              <a:rPr lang="zh-CN" altLang="en-US" b="1" dirty="0">
                <a:solidFill>
                  <a:srgbClr val="008784"/>
                </a:solidFill>
                <a:latin typeface="楷体_GB2312" pitchFamily="49" charset="-122"/>
              </a:rPr>
              <a:t> 位关键字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xmlns="" id="{94234868-6538-4EE6-AA27-51A8B290825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549650"/>
            <a:ext cx="8382000" cy="2743200"/>
            <a:chOff x="288" y="2160"/>
            <a:chExt cx="5280" cy="1728"/>
          </a:xfrm>
        </p:grpSpPr>
        <p:sp>
          <p:nvSpPr>
            <p:cNvPr id="91167" name="Rectangle 5">
              <a:extLst>
                <a:ext uri="{FF2B5EF4-FFF2-40B4-BE49-F238E27FC236}">
                  <a16:creationId xmlns:a16="http://schemas.microsoft.com/office/drawing/2014/main" xmlns="" id="{1A59221F-97A8-40E9-9A6B-0B224FC69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160"/>
              <a:ext cx="5280" cy="1728"/>
            </a:xfrm>
            <a:prstGeom prst="rect">
              <a:avLst/>
            </a:prstGeom>
            <a:noFill/>
            <a:ln w="9525">
              <a:solidFill>
                <a:srgbClr val="0099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lnSpc>
                  <a:spcPct val="110000"/>
                </a:lnSpc>
                <a:spcBef>
                  <a:spcPct val="10000"/>
                </a:spcBef>
                <a:spcAft>
                  <a:spcPct val="0"/>
                </a:spcAft>
                <a:buClr>
                  <a:srgbClr val="660066"/>
                </a:buClr>
                <a:buSzPct val="70000"/>
                <a:buFont typeface="Wingdings" panose="05000000000000000000" pitchFamily="2" charset="2"/>
                <a:buChar char="q"/>
                <a:defRPr sz="3200">
                  <a:solidFill>
                    <a:srgbClr val="010103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endParaRPr lang="zh-CN" altLang="zh-CN" b="1"/>
            </a:p>
          </p:txBody>
        </p:sp>
        <p:sp>
          <p:nvSpPr>
            <p:cNvPr id="91168" name="Line 6">
              <a:extLst>
                <a:ext uri="{FF2B5EF4-FFF2-40B4-BE49-F238E27FC236}">
                  <a16:creationId xmlns:a16="http://schemas.microsoft.com/office/drawing/2014/main" xmlns="" id="{D6947FE4-E533-416F-B939-86808939C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2592"/>
              <a:ext cx="5280" cy="0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69" name="Line 7">
              <a:extLst>
                <a:ext uri="{FF2B5EF4-FFF2-40B4-BE49-F238E27FC236}">
                  <a16:creationId xmlns:a16="http://schemas.microsoft.com/office/drawing/2014/main" xmlns="" id="{F45790CA-2887-4697-827F-57F761743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024"/>
              <a:ext cx="5280" cy="0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70" name="Line 8">
              <a:extLst>
                <a:ext uri="{FF2B5EF4-FFF2-40B4-BE49-F238E27FC236}">
                  <a16:creationId xmlns:a16="http://schemas.microsoft.com/office/drawing/2014/main" xmlns="" id="{D16F13FC-0C1E-4B36-9948-8A9043C459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456"/>
              <a:ext cx="5280" cy="0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71" name="Line 9">
              <a:extLst>
                <a:ext uri="{FF2B5EF4-FFF2-40B4-BE49-F238E27FC236}">
                  <a16:creationId xmlns:a16="http://schemas.microsoft.com/office/drawing/2014/main" xmlns="" id="{3364B761-8CC7-4E79-B2C4-848855089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160"/>
              <a:ext cx="0" cy="1728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72" name="Line 10">
              <a:extLst>
                <a:ext uri="{FF2B5EF4-FFF2-40B4-BE49-F238E27FC236}">
                  <a16:creationId xmlns:a16="http://schemas.microsoft.com/office/drawing/2014/main" xmlns="" id="{07507F15-B49C-42A7-B469-CFA80F683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160"/>
              <a:ext cx="0" cy="1728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73" name="Line 11">
              <a:extLst>
                <a:ext uri="{FF2B5EF4-FFF2-40B4-BE49-F238E27FC236}">
                  <a16:creationId xmlns:a16="http://schemas.microsoft.com/office/drawing/2014/main" xmlns="" id="{797E611F-9E50-4305-89B9-4AC50B38B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160"/>
              <a:ext cx="0" cy="1728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74" name="Line 12">
              <a:extLst>
                <a:ext uri="{FF2B5EF4-FFF2-40B4-BE49-F238E27FC236}">
                  <a16:creationId xmlns:a16="http://schemas.microsoft.com/office/drawing/2014/main" xmlns="" id="{7B3A92AA-DEA4-46EE-AE7F-EB9A911AA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160"/>
              <a:ext cx="0" cy="1728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175" name="Line 13">
              <a:extLst>
                <a:ext uri="{FF2B5EF4-FFF2-40B4-BE49-F238E27FC236}">
                  <a16:creationId xmlns:a16="http://schemas.microsoft.com/office/drawing/2014/main" xmlns="" id="{5FA13D7D-3E15-4E57-8437-00849FB68C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160"/>
              <a:ext cx="0" cy="1728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" name="Text Box 14">
            <a:extLst>
              <a:ext uri="{FF2B5EF4-FFF2-40B4-BE49-F238E27FC236}">
                <a16:creationId xmlns:a16="http://schemas.microsoft.com/office/drawing/2014/main" xmlns="" id="{02B77FB0-069E-4CB8-9230-A58BCF4BA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625850"/>
            <a:ext cx="193516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45008A"/>
                </a:solidFill>
              </a:rPr>
              <a:t> </a:t>
            </a:r>
            <a:r>
              <a:rPr lang="zh-CN" altLang="en-US" b="1">
                <a:solidFill>
                  <a:srgbClr val="45008A"/>
                </a:solidFill>
              </a:rPr>
              <a:t>无序序列</a:t>
            </a:r>
            <a:endParaRPr lang="zh-CN" altLang="en-US" sz="2800" b="1">
              <a:solidFill>
                <a:srgbClr val="45008A"/>
              </a:solidFill>
            </a:endParaRP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xmlns="" id="{6346F4EA-537F-4794-BDB0-C6AFFA84C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311650"/>
            <a:ext cx="187642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45008A"/>
                </a:solidFill>
              </a:rPr>
              <a:t>对</a:t>
            </a:r>
            <a:r>
              <a:rPr lang="en-US" altLang="zh-CN" b="1">
                <a:solidFill>
                  <a:srgbClr val="45008A"/>
                </a:solidFill>
              </a:rPr>
              <a:t>K</a:t>
            </a:r>
            <a:r>
              <a:rPr lang="en-US" altLang="zh-CN" b="1" baseline="30000">
                <a:solidFill>
                  <a:srgbClr val="45008A"/>
                </a:solidFill>
              </a:rPr>
              <a:t>2</a:t>
            </a:r>
            <a:r>
              <a:rPr lang="zh-CN" altLang="en-US" b="1">
                <a:solidFill>
                  <a:srgbClr val="45008A"/>
                </a:solidFill>
              </a:rPr>
              <a:t>排序</a:t>
            </a:r>
            <a:endParaRPr lang="zh-CN" altLang="en-US" sz="2800" b="1">
              <a:solidFill>
                <a:srgbClr val="45008A"/>
              </a:solidFill>
            </a:endParaRP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xmlns="" id="{B7C8854F-DC04-420A-9C04-30471E32B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921250"/>
            <a:ext cx="18764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45008A"/>
                </a:solidFill>
              </a:rPr>
              <a:t>对</a:t>
            </a:r>
            <a:r>
              <a:rPr lang="en-US" altLang="zh-CN" b="1">
                <a:solidFill>
                  <a:srgbClr val="45008A"/>
                </a:solidFill>
              </a:rPr>
              <a:t>K</a:t>
            </a:r>
            <a:r>
              <a:rPr lang="en-US" altLang="zh-CN" b="1" baseline="30000">
                <a:solidFill>
                  <a:srgbClr val="45008A"/>
                </a:solidFill>
              </a:rPr>
              <a:t>1</a:t>
            </a:r>
            <a:r>
              <a:rPr lang="zh-CN" altLang="en-US" b="1">
                <a:solidFill>
                  <a:srgbClr val="45008A"/>
                </a:solidFill>
              </a:rPr>
              <a:t>排序</a:t>
            </a:r>
            <a:endParaRPr lang="zh-CN" altLang="en-US" sz="2800" b="1">
              <a:solidFill>
                <a:srgbClr val="45008A"/>
              </a:solidFill>
            </a:endParaRP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xmlns="" id="{333F62DE-7836-4D7A-BB40-16AB58E97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683250"/>
            <a:ext cx="187642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45008A"/>
                </a:solidFill>
              </a:rPr>
              <a:t>对</a:t>
            </a:r>
            <a:r>
              <a:rPr lang="en-US" altLang="zh-CN" b="1">
                <a:solidFill>
                  <a:srgbClr val="45008A"/>
                </a:solidFill>
              </a:rPr>
              <a:t>K</a:t>
            </a:r>
            <a:r>
              <a:rPr lang="en-US" altLang="zh-CN" b="1" baseline="30000">
                <a:solidFill>
                  <a:srgbClr val="45008A"/>
                </a:solidFill>
              </a:rPr>
              <a:t>0</a:t>
            </a:r>
            <a:r>
              <a:rPr lang="zh-CN" altLang="en-US" b="1">
                <a:solidFill>
                  <a:srgbClr val="45008A"/>
                </a:solidFill>
              </a:rPr>
              <a:t>排序</a:t>
            </a:r>
            <a:endParaRPr lang="zh-CN" altLang="en-US" sz="2800" b="1">
              <a:solidFill>
                <a:srgbClr val="45008A"/>
              </a:solidFill>
            </a:endParaRP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xmlns="" id="{46F4904B-D76D-42F2-9B53-79CDB06F1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625850"/>
            <a:ext cx="1146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8784"/>
                </a:solidFill>
              </a:rPr>
              <a:t>3,2,30</a:t>
            </a:r>
            <a:endParaRPr lang="en-US" altLang="zh-CN" sz="3000" b="1"/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xmlns="" id="{EDA11261-BD61-45F9-B074-2B240D1F2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3625850"/>
            <a:ext cx="1146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8784"/>
                </a:solidFill>
              </a:rPr>
              <a:t>1,2,15</a:t>
            </a:r>
            <a:endParaRPr lang="en-US" altLang="zh-CN" sz="3000" b="1"/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xmlns="" id="{72084AC9-E271-43E1-95BB-8E8350EBB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3625850"/>
            <a:ext cx="1146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8784"/>
                </a:solidFill>
              </a:rPr>
              <a:t>3,1,20</a:t>
            </a:r>
            <a:endParaRPr lang="en-US" altLang="zh-CN" sz="3000" b="1"/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xmlns="" id="{DA9363B3-244F-4594-871D-BB1994FF3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25" y="3625850"/>
            <a:ext cx="1146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8784"/>
                </a:solidFill>
              </a:rPr>
              <a:t>2,3,18</a:t>
            </a:r>
            <a:endParaRPr lang="en-US" altLang="zh-CN" sz="3000" b="1"/>
          </a:p>
        </p:txBody>
      </p:sp>
      <p:sp>
        <p:nvSpPr>
          <p:cNvPr id="22" name="Text Box 22">
            <a:extLst>
              <a:ext uri="{FF2B5EF4-FFF2-40B4-BE49-F238E27FC236}">
                <a16:creationId xmlns:a16="http://schemas.microsoft.com/office/drawing/2014/main" xmlns="" id="{7CE8EC70-DCC1-4632-9DBD-CF745FF06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625850"/>
            <a:ext cx="1146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8784"/>
                </a:solidFill>
              </a:rPr>
              <a:t>2,1,20</a:t>
            </a:r>
            <a:endParaRPr lang="en-US" altLang="zh-CN" sz="3000" b="1"/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xmlns="" id="{5CEC808A-AE53-4813-BDB4-06C38F432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311650"/>
            <a:ext cx="108267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8784"/>
                </a:solidFill>
              </a:rPr>
              <a:t>1,2,</a:t>
            </a:r>
            <a:r>
              <a:rPr lang="en-US" altLang="zh-CN" sz="2800" b="1">
                <a:solidFill>
                  <a:srgbClr val="800000"/>
                </a:solidFill>
              </a:rPr>
              <a:t>15</a:t>
            </a: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xmlns="" id="{577E2D03-BD35-45D1-AADC-9B0A584FD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295775"/>
            <a:ext cx="1146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8784"/>
                </a:solidFill>
              </a:rPr>
              <a:t>2,3,</a:t>
            </a:r>
            <a:r>
              <a:rPr lang="en-US" altLang="zh-CN" sz="3000" b="1">
                <a:solidFill>
                  <a:srgbClr val="800000"/>
                </a:solidFill>
              </a:rPr>
              <a:t>18</a:t>
            </a: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xmlns="" id="{CEAD8BF8-04F2-4A0C-9C2B-5BF771CE3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4278313"/>
            <a:ext cx="1146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8784"/>
                </a:solidFill>
              </a:rPr>
              <a:t>3,1,</a:t>
            </a:r>
            <a:r>
              <a:rPr lang="en-US" altLang="zh-CN" sz="3000" b="1">
                <a:solidFill>
                  <a:srgbClr val="800000"/>
                </a:solidFill>
              </a:rPr>
              <a:t>20</a:t>
            </a: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xmlns="" id="{51797A59-8646-47DC-8432-528406D72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25" y="4295775"/>
            <a:ext cx="1146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8784"/>
                </a:solidFill>
              </a:rPr>
              <a:t>2,1,</a:t>
            </a:r>
            <a:r>
              <a:rPr lang="en-US" altLang="zh-CN" sz="3000" b="1">
                <a:solidFill>
                  <a:srgbClr val="800000"/>
                </a:solidFill>
              </a:rPr>
              <a:t>20</a:t>
            </a:r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xmlns="" id="{08F39ED6-1199-4C13-84E4-CE227E769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4278313"/>
            <a:ext cx="1146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8784"/>
                </a:solidFill>
              </a:rPr>
              <a:t>3,2,</a:t>
            </a:r>
            <a:r>
              <a:rPr lang="en-US" altLang="zh-CN" sz="3000" b="1">
                <a:solidFill>
                  <a:srgbClr val="800000"/>
                </a:solidFill>
              </a:rPr>
              <a:t>30</a:t>
            </a: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xmlns="" id="{29D3880D-8242-4367-BA53-2D4627D43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997450"/>
            <a:ext cx="1146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8784"/>
                </a:solidFill>
              </a:rPr>
              <a:t>3,</a:t>
            </a:r>
            <a:r>
              <a:rPr lang="en-US" altLang="zh-CN" sz="3000" b="1">
                <a:solidFill>
                  <a:srgbClr val="FF0000"/>
                </a:solidFill>
              </a:rPr>
              <a:t>1</a:t>
            </a:r>
            <a:r>
              <a:rPr lang="en-US" altLang="zh-CN" sz="3000" b="1">
                <a:solidFill>
                  <a:srgbClr val="008784"/>
                </a:solidFill>
              </a:rPr>
              <a:t>,20</a:t>
            </a:r>
            <a:endParaRPr lang="en-US" altLang="zh-CN" sz="3000" b="1"/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xmlns="" id="{B8D3574C-DD2E-4EC8-8606-75F870A4F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4964113"/>
            <a:ext cx="1146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8784"/>
                </a:solidFill>
              </a:rPr>
              <a:t>2,</a:t>
            </a:r>
            <a:r>
              <a:rPr lang="en-US" altLang="zh-CN" sz="3000" b="1">
                <a:solidFill>
                  <a:srgbClr val="FF0000"/>
                </a:solidFill>
              </a:rPr>
              <a:t>1</a:t>
            </a:r>
            <a:r>
              <a:rPr lang="en-US" altLang="zh-CN" sz="3000" b="1">
                <a:solidFill>
                  <a:srgbClr val="008784"/>
                </a:solidFill>
              </a:rPr>
              <a:t>,20</a:t>
            </a:r>
            <a:endParaRPr lang="en-US" altLang="zh-CN" sz="3000" b="1"/>
          </a:p>
        </p:txBody>
      </p:sp>
      <p:sp>
        <p:nvSpPr>
          <p:cNvPr id="30" name="Text Box 30">
            <a:extLst>
              <a:ext uri="{FF2B5EF4-FFF2-40B4-BE49-F238E27FC236}">
                <a16:creationId xmlns:a16="http://schemas.microsoft.com/office/drawing/2014/main" xmlns="" id="{35E69695-2472-4622-B2BD-4D0FD5FCA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4964113"/>
            <a:ext cx="1146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8784"/>
                </a:solidFill>
              </a:rPr>
              <a:t>1,</a:t>
            </a:r>
            <a:r>
              <a:rPr lang="en-US" altLang="zh-CN" sz="3000" b="1">
                <a:solidFill>
                  <a:srgbClr val="FF0000"/>
                </a:solidFill>
              </a:rPr>
              <a:t>2</a:t>
            </a:r>
            <a:r>
              <a:rPr lang="en-US" altLang="zh-CN" sz="3000" b="1">
                <a:solidFill>
                  <a:srgbClr val="008784"/>
                </a:solidFill>
              </a:rPr>
              <a:t>,15</a:t>
            </a:r>
            <a:endParaRPr lang="en-US" altLang="zh-CN" sz="3000" b="1"/>
          </a:p>
        </p:txBody>
      </p:sp>
      <p:sp>
        <p:nvSpPr>
          <p:cNvPr id="31" name="Text Box 31">
            <a:extLst>
              <a:ext uri="{FF2B5EF4-FFF2-40B4-BE49-F238E27FC236}">
                <a16:creationId xmlns:a16="http://schemas.microsoft.com/office/drawing/2014/main" xmlns="" id="{9A0C9FFD-5CF6-470D-AF0A-0A9514D0F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981575"/>
            <a:ext cx="1146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8784"/>
                </a:solidFill>
              </a:rPr>
              <a:t>3,</a:t>
            </a:r>
            <a:r>
              <a:rPr lang="en-US" altLang="zh-CN" sz="3000" b="1">
                <a:solidFill>
                  <a:srgbClr val="FF0000"/>
                </a:solidFill>
              </a:rPr>
              <a:t>2</a:t>
            </a:r>
            <a:r>
              <a:rPr lang="en-US" altLang="zh-CN" sz="3000" b="1">
                <a:solidFill>
                  <a:srgbClr val="008784"/>
                </a:solidFill>
              </a:rPr>
              <a:t>,30</a:t>
            </a:r>
            <a:endParaRPr lang="en-US" altLang="zh-CN" sz="3000" b="1"/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xmlns="" id="{D51322ED-90A8-481A-B8F2-53EE67C81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25" y="4964113"/>
            <a:ext cx="1146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8784"/>
                </a:solidFill>
              </a:rPr>
              <a:t>2,</a:t>
            </a:r>
            <a:r>
              <a:rPr lang="en-US" altLang="zh-CN" sz="3000" b="1">
                <a:solidFill>
                  <a:srgbClr val="FF0000"/>
                </a:solidFill>
              </a:rPr>
              <a:t>3</a:t>
            </a:r>
            <a:r>
              <a:rPr lang="en-US" altLang="zh-CN" sz="3000" b="1">
                <a:solidFill>
                  <a:srgbClr val="008784"/>
                </a:solidFill>
              </a:rPr>
              <a:t>,18</a:t>
            </a:r>
            <a:endParaRPr lang="en-US" altLang="zh-CN" sz="3000" b="1"/>
          </a:p>
        </p:txBody>
      </p:sp>
      <p:sp>
        <p:nvSpPr>
          <p:cNvPr id="33" name="Text Box 33">
            <a:extLst>
              <a:ext uri="{FF2B5EF4-FFF2-40B4-BE49-F238E27FC236}">
                <a16:creationId xmlns:a16="http://schemas.microsoft.com/office/drawing/2014/main" xmlns="" id="{712C4B58-EABF-4057-A0F9-2007F45E8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6150" y="5683250"/>
            <a:ext cx="1243013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0080"/>
                </a:solidFill>
              </a:rPr>
              <a:t> </a:t>
            </a:r>
            <a:r>
              <a:rPr lang="en-US" altLang="zh-CN" sz="3000" b="1">
                <a:solidFill>
                  <a:srgbClr val="0000FF"/>
                </a:solidFill>
              </a:rPr>
              <a:t>1</a:t>
            </a:r>
            <a:r>
              <a:rPr lang="en-US" altLang="zh-CN" sz="3000" b="1">
                <a:solidFill>
                  <a:srgbClr val="008784"/>
                </a:solidFill>
              </a:rPr>
              <a:t>,2,15</a:t>
            </a:r>
            <a:endParaRPr lang="en-US" altLang="zh-CN" sz="3000" b="1"/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xmlns="" id="{2FE620F6-6A5B-475B-943E-8DBF53D97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683250"/>
            <a:ext cx="1146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00FF"/>
                </a:solidFill>
              </a:rPr>
              <a:t>2</a:t>
            </a:r>
            <a:r>
              <a:rPr lang="en-US" altLang="zh-CN" sz="3000" b="1">
                <a:solidFill>
                  <a:srgbClr val="008784"/>
                </a:solidFill>
              </a:rPr>
              <a:t>,1,20</a:t>
            </a:r>
            <a:endParaRPr lang="en-US" altLang="zh-CN" sz="3000" b="1"/>
          </a:p>
        </p:txBody>
      </p:sp>
      <p:sp>
        <p:nvSpPr>
          <p:cNvPr id="35" name="Text Box 35">
            <a:extLst>
              <a:ext uri="{FF2B5EF4-FFF2-40B4-BE49-F238E27FC236}">
                <a16:creationId xmlns:a16="http://schemas.microsoft.com/office/drawing/2014/main" xmlns="" id="{15375C5E-8562-480E-B1E1-60669619E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683250"/>
            <a:ext cx="1146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00FF"/>
                </a:solidFill>
              </a:rPr>
              <a:t>2</a:t>
            </a:r>
            <a:r>
              <a:rPr lang="en-US" altLang="zh-CN" sz="3000" b="1">
                <a:solidFill>
                  <a:srgbClr val="008784"/>
                </a:solidFill>
              </a:rPr>
              <a:t>,3,18</a:t>
            </a:r>
            <a:endParaRPr lang="en-US" altLang="zh-CN" sz="3000" b="1"/>
          </a:p>
        </p:txBody>
      </p:sp>
      <p:sp>
        <p:nvSpPr>
          <p:cNvPr id="36" name="Text Box 36">
            <a:extLst>
              <a:ext uri="{FF2B5EF4-FFF2-40B4-BE49-F238E27FC236}">
                <a16:creationId xmlns:a16="http://schemas.microsoft.com/office/drawing/2014/main" xmlns="" id="{DD282FB2-3C8B-4F61-8F15-C43390F5E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0" y="5683250"/>
            <a:ext cx="1146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00FF"/>
                </a:solidFill>
              </a:rPr>
              <a:t>3</a:t>
            </a:r>
            <a:r>
              <a:rPr lang="en-US" altLang="zh-CN" sz="3000" b="1">
                <a:solidFill>
                  <a:srgbClr val="008784"/>
                </a:solidFill>
              </a:rPr>
              <a:t>,1,20</a:t>
            </a:r>
            <a:endParaRPr lang="en-US" altLang="zh-CN" sz="3000" b="1"/>
          </a:p>
        </p:txBody>
      </p:sp>
      <p:sp>
        <p:nvSpPr>
          <p:cNvPr id="37" name="Text Box 37">
            <a:extLst>
              <a:ext uri="{FF2B5EF4-FFF2-40B4-BE49-F238E27FC236}">
                <a16:creationId xmlns:a16="http://schemas.microsoft.com/office/drawing/2014/main" xmlns="" id="{A8494986-FAEE-4830-A732-8FAFF9279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683250"/>
            <a:ext cx="11461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b="1">
                <a:solidFill>
                  <a:srgbClr val="0000FF"/>
                </a:solidFill>
              </a:rPr>
              <a:t>3</a:t>
            </a:r>
            <a:r>
              <a:rPr lang="en-US" altLang="zh-CN" sz="3000" b="1">
                <a:solidFill>
                  <a:srgbClr val="008784"/>
                </a:solidFill>
              </a:rPr>
              <a:t>,2,30</a:t>
            </a:r>
            <a:endParaRPr lang="en-US" altLang="zh-CN" sz="3000" b="1"/>
          </a:p>
        </p:txBody>
      </p:sp>
      <p:sp>
        <p:nvSpPr>
          <p:cNvPr id="39" name="Rectangle 39">
            <a:extLst>
              <a:ext uri="{FF2B5EF4-FFF2-40B4-BE49-F238E27FC236}">
                <a16:creationId xmlns:a16="http://schemas.microsoft.com/office/drawing/2014/main" xmlns="" id="{F3053ED0-ED41-402C-AF72-D187772A2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824163"/>
            <a:ext cx="4313238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3400" b="1">
                <a:solidFill>
                  <a:srgbClr val="990000"/>
                </a:solidFill>
              </a:rPr>
              <a:t>LSD</a:t>
            </a:r>
            <a:r>
              <a:rPr lang="zh-CN" altLang="en-US" sz="3400" b="1">
                <a:solidFill>
                  <a:srgbClr val="990000"/>
                </a:solidFill>
                <a:latin typeface="楷体_GB2312" pitchFamily="49" charset="-122"/>
              </a:rPr>
              <a:t>的排序过程如下</a:t>
            </a:r>
            <a:r>
              <a:rPr lang="en-US" altLang="zh-CN" sz="3400" b="1">
                <a:solidFill>
                  <a:srgbClr val="990000"/>
                </a:solidFill>
                <a:latin typeface="楷体_GB2312" pitchFamily="49" charset="-122"/>
              </a:rPr>
              <a:t>:</a:t>
            </a:r>
            <a:endParaRPr lang="en-US" altLang="zh-CN" sz="3400" b="1">
              <a:latin typeface="楷体_GB2312" pitchFamily="49" charset="-122"/>
            </a:endParaRPr>
          </a:p>
        </p:txBody>
      </p:sp>
      <p:pic>
        <p:nvPicPr>
          <p:cNvPr id="40" name="Picture 51" descr="navigate-up256">
            <a:hlinkClick r:id="rId3" action="ppaction://hlinksldjump"/>
            <a:extLst>
              <a:ext uri="{FF2B5EF4-FFF2-40B4-BE49-F238E27FC236}">
                <a16:creationId xmlns:a16="http://schemas.microsoft.com/office/drawing/2014/main" xmlns="" id="{E88E6C29-8365-4BF4-8634-78908B543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67713" y="5946775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75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7" grpId="0" autoUpdateAnimBg="0"/>
      <p:bldP spid="39" grpId="0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xmlns="" id="{A59EB48F-0004-4616-AC9A-1E6CBA9170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基数排序                                                  链式基数排序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962DA2B9-9DC2-4B0A-B8F6-87F993D35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966788"/>
            <a:ext cx="311785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</a:rPr>
              <a:t>  链式基数排序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FFAD919A-BAB6-4C59-90F4-C3C5BBDCD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00188"/>
            <a:ext cx="8626475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　　假如多关键字的记录序列中，每个关键字的取值范围相同，则按</a:t>
            </a:r>
            <a:r>
              <a:rPr lang="en-US" altLang="zh-CN" b="1" dirty="0"/>
              <a:t>LSD</a:t>
            </a:r>
            <a:r>
              <a:rPr lang="zh-CN" altLang="en-US" b="1" dirty="0"/>
              <a:t>法进行排序时，可以采用</a:t>
            </a:r>
            <a:r>
              <a:rPr lang="zh-CN" altLang="en-US" b="1" dirty="0">
                <a:solidFill>
                  <a:srgbClr val="FF0000"/>
                </a:solidFill>
              </a:rPr>
              <a:t>“分配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</a:rPr>
              <a:t>-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</a:rPr>
              <a:t>收集</a:t>
            </a:r>
            <a:r>
              <a:rPr lang="zh-CN" altLang="en-US" b="1" dirty="0">
                <a:solidFill>
                  <a:srgbClr val="FF0000"/>
                </a:solidFill>
              </a:rPr>
              <a:t>”</a:t>
            </a:r>
            <a:r>
              <a:rPr lang="zh-CN" altLang="en-US" b="1" dirty="0"/>
              <a:t>的方法，其好处是不需要进行关键字间的比较。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xmlns="" id="{CB9A54EC-0323-41B9-8EF5-94A53CC14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940175"/>
            <a:ext cx="8626475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　　对于数字型或字符型的</a:t>
            </a:r>
            <a:r>
              <a:rPr lang="zh-CN" altLang="en-US" b="1">
                <a:solidFill>
                  <a:srgbClr val="000080"/>
                </a:solidFill>
              </a:rPr>
              <a:t>单关键字</a:t>
            </a:r>
            <a:r>
              <a:rPr lang="zh-CN" altLang="en-US" b="1">
                <a:solidFill>
                  <a:srgbClr val="0000FF"/>
                </a:solidFill>
              </a:rPr>
              <a:t>，可以</a:t>
            </a:r>
            <a:r>
              <a:rPr lang="zh-CN" altLang="en-US" b="1">
                <a:solidFill>
                  <a:srgbClr val="000080"/>
                </a:solidFill>
              </a:rPr>
              <a:t>看成</a:t>
            </a:r>
            <a:r>
              <a:rPr lang="zh-CN" altLang="en-US" b="1">
                <a:solidFill>
                  <a:srgbClr val="0000FF"/>
                </a:solidFill>
              </a:rPr>
              <a:t>是由</a:t>
            </a:r>
            <a:r>
              <a:rPr lang="zh-CN" altLang="en-US" b="1">
                <a:solidFill>
                  <a:srgbClr val="FF0000"/>
                </a:solidFill>
              </a:rPr>
              <a:t>多个数位</a:t>
            </a:r>
            <a:r>
              <a:rPr lang="zh-CN" altLang="en-US" b="1">
                <a:solidFill>
                  <a:srgbClr val="0000FF"/>
                </a:solidFill>
              </a:rPr>
              <a:t>或</a:t>
            </a:r>
            <a:r>
              <a:rPr lang="zh-CN" altLang="en-US" b="1">
                <a:solidFill>
                  <a:srgbClr val="FF0000"/>
                </a:solidFill>
              </a:rPr>
              <a:t>多个字符</a:t>
            </a:r>
            <a:r>
              <a:rPr lang="zh-CN" altLang="en-US" b="1">
                <a:solidFill>
                  <a:srgbClr val="0000FF"/>
                </a:solidFill>
              </a:rPr>
              <a:t>构成的</a:t>
            </a:r>
            <a:r>
              <a:rPr lang="zh-CN" altLang="en-US" b="1">
                <a:solidFill>
                  <a:srgbClr val="000080"/>
                </a:solidFill>
              </a:rPr>
              <a:t>多关键字</a:t>
            </a:r>
            <a:r>
              <a:rPr lang="zh-CN" altLang="en-US" b="1">
                <a:solidFill>
                  <a:srgbClr val="0000FF"/>
                </a:solidFill>
              </a:rPr>
              <a:t>，此时可以</a:t>
            </a:r>
            <a:r>
              <a:rPr lang="zh-CN" altLang="en-US" b="1">
                <a:solidFill>
                  <a:srgbClr val="000080"/>
                </a:solidFill>
              </a:rPr>
              <a:t>采用</a:t>
            </a:r>
            <a:r>
              <a:rPr lang="zh-CN" altLang="en-US" b="1">
                <a:solidFill>
                  <a:srgbClr val="0000FF"/>
                </a:solidFill>
              </a:rPr>
              <a:t>这种</a:t>
            </a:r>
            <a:r>
              <a:rPr lang="zh-CN" altLang="en-US" b="1">
                <a:solidFill>
                  <a:srgbClr val="000080"/>
                </a:solidFill>
              </a:rPr>
              <a:t>“分配</a:t>
            </a:r>
            <a:r>
              <a:rPr lang="en-US" altLang="zh-CN" b="1">
                <a:solidFill>
                  <a:srgbClr val="000080"/>
                </a:solidFill>
                <a:latin typeface="楷体_GB2312" pitchFamily="49" charset="-122"/>
              </a:rPr>
              <a:t>-</a:t>
            </a:r>
            <a:r>
              <a:rPr lang="zh-CN" altLang="en-US" b="1">
                <a:solidFill>
                  <a:srgbClr val="000080"/>
                </a:solidFill>
              </a:rPr>
              <a:t>收集”</a:t>
            </a:r>
            <a:r>
              <a:rPr lang="zh-CN" altLang="en-US" b="1">
                <a:solidFill>
                  <a:srgbClr val="0000FF"/>
                </a:solidFill>
              </a:rPr>
              <a:t>的办法</a:t>
            </a:r>
            <a:r>
              <a:rPr lang="zh-CN" altLang="en-US" b="1">
                <a:solidFill>
                  <a:srgbClr val="000080"/>
                </a:solidFill>
              </a:rPr>
              <a:t>进行排序</a:t>
            </a:r>
            <a:r>
              <a:rPr lang="zh-CN" altLang="en-US" b="1">
                <a:solidFill>
                  <a:srgbClr val="0000FF"/>
                </a:solidFill>
              </a:rPr>
              <a:t>，</a:t>
            </a:r>
            <a:r>
              <a:rPr lang="zh-CN" altLang="en-US" b="1">
                <a:solidFill>
                  <a:srgbClr val="000080"/>
                </a:solidFill>
              </a:rPr>
              <a:t>称作</a:t>
            </a:r>
            <a:r>
              <a:rPr lang="zh-CN" altLang="en-US" b="1">
                <a:solidFill>
                  <a:srgbClr val="FF0000"/>
                </a:solidFill>
              </a:rPr>
              <a:t>基数排序法</a:t>
            </a:r>
            <a:r>
              <a:rPr lang="zh-CN" altLang="en-US" b="1">
                <a:solidFill>
                  <a:srgbClr val="0000FF"/>
                </a:solidFill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9">
            <a:extLst>
              <a:ext uri="{FF2B5EF4-FFF2-40B4-BE49-F238E27FC236}">
                <a16:creationId xmlns:a16="http://schemas.microsoft.com/office/drawing/2014/main" xmlns="" id="{FE956A25-6A19-48E8-A59E-D93AE635F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4570413"/>
            <a:ext cx="8615362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/>
              <a:t>按此固有关系将上式记录序列重新排列为</a:t>
            </a:r>
            <a:r>
              <a:rPr lang="zh-CN" altLang="en-US">
                <a:solidFill>
                  <a:srgbClr val="0000FF"/>
                </a:solidFill>
              </a:rPr>
              <a:t>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                   </a:t>
            </a:r>
            <a:r>
              <a:rPr lang="en-US" altLang="zh-CN" b="1">
                <a:solidFill>
                  <a:schemeClr val="accent2"/>
                </a:solidFill>
              </a:rPr>
              <a:t>{ R</a:t>
            </a:r>
            <a:r>
              <a:rPr lang="en-US" altLang="zh-CN" b="1" baseline="-25000">
                <a:solidFill>
                  <a:schemeClr val="accent2"/>
                </a:solidFill>
              </a:rPr>
              <a:t>p1</a:t>
            </a:r>
            <a:r>
              <a:rPr lang="en-US" altLang="zh-CN" b="1">
                <a:solidFill>
                  <a:schemeClr val="accent2"/>
                </a:solidFill>
              </a:rPr>
              <a:t>, R</a:t>
            </a:r>
            <a:r>
              <a:rPr lang="en-US" altLang="zh-CN" b="1" baseline="-25000">
                <a:solidFill>
                  <a:schemeClr val="accent2"/>
                </a:solidFill>
              </a:rPr>
              <a:t>p2</a:t>
            </a:r>
            <a:r>
              <a:rPr lang="en-US" altLang="zh-CN" b="1">
                <a:solidFill>
                  <a:schemeClr val="accent2"/>
                </a:solidFill>
              </a:rPr>
              <a:t>,</a:t>
            </a:r>
            <a:r>
              <a:rPr lang="en-US" altLang="zh-CN" b="1">
                <a:solidFill>
                  <a:schemeClr val="accent2"/>
                </a:solidFill>
                <a:latin typeface="楷体_GB2312" pitchFamily="49" charset="-122"/>
              </a:rPr>
              <a:t> </a:t>
            </a:r>
            <a:r>
              <a:rPr lang="en-US" altLang="zh-CN" b="1">
                <a:solidFill>
                  <a:schemeClr val="accent2"/>
                </a:solidFill>
              </a:rPr>
              <a:t>…</a:t>
            </a:r>
            <a:r>
              <a:rPr lang="zh-CN" altLang="en-US" b="1">
                <a:solidFill>
                  <a:schemeClr val="accent2"/>
                </a:solidFill>
              </a:rPr>
              <a:t>，</a:t>
            </a:r>
            <a:r>
              <a:rPr lang="en-US" altLang="zh-CN" b="1">
                <a:solidFill>
                  <a:schemeClr val="accent2"/>
                </a:solidFill>
              </a:rPr>
              <a:t>R</a:t>
            </a:r>
            <a:r>
              <a:rPr lang="en-US" altLang="zh-CN" b="1" baseline="-25000">
                <a:solidFill>
                  <a:schemeClr val="accent2"/>
                </a:solidFill>
              </a:rPr>
              <a:t>pn</a:t>
            </a:r>
            <a:r>
              <a:rPr lang="en-US" altLang="zh-CN" b="1">
                <a:solidFill>
                  <a:schemeClr val="accent2"/>
                </a:solidFill>
              </a:rPr>
              <a:t>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/>
              <a:t>的</a:t>
            </a:r>
            <a:r>
              <a:rPr lang="zh-CN" altLang="en-US" b="1">
                <a:solidFill>
                  <a:srgbClr val="0000FF"/>
                </a:solidFill>
              </a:rPr>
              <a:t>操作</a:t>
            </a:r>
            <a:r>
              <a:rPr lang="zh-CN" altLang="en-US" b="1"/>
              <a:t>称作</a:t>
            </a:r>
            <a:r>
              <a:rPr lang="zh-CN" altLang="en-US" b="1">
                <a:solidFill>
                  <a:srgbClr val="F38517"/>
                </a:solidFill>
              </a:rPr>
              <a:t>排序</a:t>
            </a:r>
            <a:r>
              <a:rPr lang="zh-CN" altLang="en-US">
                <a:solidFill>
                  <a:srgbClr val="0000FF"/>
                </a:solidFill>
              </a:rPr>
              <a:t>。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F9EADD3A-A00F-44D0-9780-00AC3B776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 内部排序                                                     概述</a:t>
            </a:r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xmlns="" id="{3C10D246-1080-4E5A-827F-33392238A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2770188"/>
            <a:ext cx="8526463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/>
              <a:t>这些关键字相互之间可以进行比较，即在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/>
              <a:t>它们之间存在着这样一个关系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    　           </a:t>
            </a:r>
            <a:r>
              <a:rPr lang="en-US" altLang="zh-CN" b="1">
                <a:solidFill>
                  <a:srgbClr val="009999"/>
                </a:solidFill>
              </a:rPr>
              <a:t>K</a:t>
            </a:r>
            <a:r>
              <a:rPr lang="en-US" altLang="zh-CN" b="1" baseline="-25000">
                <a:solidFill>
                  <a:srgbClr val="009999"/>
                </a:solidFill>
              </a:rPr>
              <a:t>p1</a:t>
            </a:r>
            <a:r>
              <a:rPr lang="en-US" altLang="zh-CN" b="1">
                <a:solidFill>
                  <a:srgbClr val="009999"/>
                </a:solidFill>
                <a:latin typeface="楷体_GB2312" pitchFamily="49" charset="-122"/>
              </a:rPr>
              <a:t>≤</a:t>
            </a:r>
            <a:r>
              <a:rPr lang="en-US" altLang="zh-CN" b="1">
                <a:solidFill>
                  <a:srgbClr val="009999"/>
                </a:solidFill>
              </a:rPr>
              <a:t>K</a:t>
            </a:r>
            <a:r>
              <a:rPr lang="en-US" altLang="zh-CN" b="1" baseline="-25000">
                <a:solidFill>
                  <a:srgbClr val="009999"/>
                </a:solidFill>
              </a:rPr>
              <a:t>p2</a:t>
            </a:r>
            <a:r>
              <a:rPr lang="en-US" altLang="zh-CN" b="1">
                <a:solidFill>
                  <a:srgbClr val="009999"/>
                </a:solidFill>
                <a:latin typeface="楷体_GB2312" pitchFamily="49" charset="-122"/>
              </a:rPr>
              <a:t>≤</a:t>
            </a:r>
            <a:r>
              <a:rPr lang="en-US" altLang="zh-CN" b="1">
                <a:solidFill>
                  <a:srgbClr val="009999"/>
                </a:solidFill>
              </a:rPr>
              <a:t>…</a:t>
            </a:r>
            <a:r>
              <a:rPr lang="en-US" altLang="zh-CN" b="1">
                <a:solidFill>
                  <a:srgbClr val="009999"/>
                </a:solidFill>
                <a:latin typeface="楷体_GB2312" pitchFamily="49" charset="-122"/>
              </a:rPr>
              <a:t>≤</a:t>
            </a:r>
            <a:r>
              <a:rPr lang="en-US" altLang="zh-CN" b="1">
                <a:solidFill>
                  <a:srgbClr val="009999"/>
                </a:solidFill>
              </a:rPr>
              <a:t>K</a:t>
            </a:r>
            <a:r>
              <a:rPr lang="en-US" altLang="zh-CN" b="1" baseline="-25000">
                <a:solidFill>
                  <a:srgbClr val="009999"/>
                </a:solidFill>
              </a:rPr>
              <a:t>pn</a:t>
            </a:r>
            <a:endParaRPr lang="en-US" altLang="zh-CN">
              <a:solidFill>
                <a:srgbClr val="009999"/>
              </a:solidFill>
            </a:endParaRP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xmlns="" id="{6224D90C-EBF3-4610-A020-28EE0FFA3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64" y="962026"/>
            <a:ext cx="8686800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    </a:t>
            </a:r>
            <a:r>
              <a:rPr lang="zh-CN" altLang="en-US" b="1" dirty="0"/>
              <a:t>一般情况下，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dirty="0"/>
              <a:t>假设含</a:t>
            </a:r>
            <a:r>
              <a:rPr lang="en-US" altLang="zh-CN" b="1" i="1" dirty="0"/>
              <a:t>n</a:t>
            </a:r>
            <a:r>
              <a:rPr lang="zh-CN" altLang="en-US" b="1" dirty="0"/>
              <a:t>个记录的序列为</a:t>
            </a:r>
            <a:r>
              <a:rPr lang="en-US" altLang="zh-CN" b="1" dirty="0">
                <a:solidFill>
                  <a:srgbClr val="990033"/>
                </a:solidFill>
              </a:rPr>
              <a:t>{ R</a:t>
            </a:r>
            <a:r>
              <a:rPr lang="en-US" altLang="zh-CN" b="1" baseline="-25000" dirty="0">
                <a:solidFill>
                  <a:srgbClr val="990033"/>
                </a:solidFill>
              </a:rPr>
              <a:t>1</a:t>
            </a:r>
            <a:r>
              <a:rPr lang="en-US" altLang="zh-CN" b="1" dirty="0">
                <a:solidFill>
                  <a:srgbClr val="990033"/>
                </a:solidFill>
              </a:rPr>
              <a:t>, R</a:t>
            </a:r>
            <a:r>
              <a:rPr lang="en-US" altLang="zh-CN" b="1" baseline="-25000" dirty="0">
                <a:solidFill>
                  <a:srgbClr val="990033"/>
                </a:solidFill>
              </a:rPr>
              <a:t>2</a:t>
            </a:r>
            <a:r>
              <a:rPr lang="en-US" altLang="zh-CN" b="1" dirty="0">
                <a:solidFill>
                  <a:srgbClr val="990033"/>
                </a:solidFill>
              </a:rPr>
              <a:t>, …</a:t>
            </a:r>
            <a:r>
              <a:rPr lang="zh-CN" altLang="en-US" b="1" dirty="0">
                <a:solidFill>
                  <a:srgbClr val="990033"/>
                </a:solidFill>
              </a:rPr>
              <a:t>， </a:t>
            </a:r>
            <a:r>
              <a:rPr lang="en-US" altLang="zh-CN" b="1" dirty="0">
                <a:solidFill>
                  <a:srgbClr val="990033"/>
                </a:solidFill>
              </a:rPr>
              <a:t>R</a:t>
            </a:r>
            <a:r>
              <a:rPr lang="en-US" altLang="zh-CN" b="1" baseline="-25000" dirty="0">
                <a:solidFill>
                  <a:srgbClr val="990033"/>
                </a:solidFill>
              </a:rPr>
              <a:t>n</a:t>
            </a:r>
            <a:r>
              <a:rPr lang="en-US" altLang="zh-CN" b="1" dirty="0">
                <a:solidFill>
                  <a:srgbClr val="990033"/>
                </a:solidFill>
              </a:rPr>
              <a:t> }</a:t>
            </a:r>
            <a:endParaRPr lang="en-US" altLang="zh-CN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 dirty="0"/>
              <a:t>其相应的关键字序列为</a:t>
            </a:r>
            <a:r>
              <a:rPr lang="zh-CN" altLang="en-US" dirty="0">
                <a:solidFill>
                  <a:srgbClr val="0000FF"/>
                </a:solidFill>
              </a:rPr>
              <a:t>  </a:t>
            </a:r>
            <a:r>
              <a:rPr lang="en-US" altLang="zh-CN" b="1" dirty="0">
                <a:solidFill>
                  <a:srgbClr val="009999"/>
                </a:solidFill>
              </a:rPr>
              <a:t>{ K</a:t>
            </a:r>
            <a:r>
              <a:rPr lang="en-US" altLang="zh-CN" b="1" baseline="-25000" dirty="0">
                <a:solidFill>
                  <a:srgbClr val="009999"/>
                </a:solidFill>
              </a:rPr>
              <a:t>1</a:t>
            </a:r>
            <a:r>
              <a:rPr lang="en-US" altLang="zh-CN" b="1" dirty="0">
                <a:solidFill>
                  <a:srgbClr val="009999"/>
                </a:solidFill>
              </a:rPr>
              <a:t>, K</a:t>
            </a:r>
            <a:r>
              <a:rPr lang="en-US" altLang="zh-CN" b="1" baseline="-25000" dirty="0">
                <a:solidFill>
                  <a:srgbClr val="009999"/>
                </a:solidFill>
              </a:rPr>
              <a:t>2</a:t>
            </a:r>
            <a:r>
              <a:rPr lang="en-US" altLang="zh-CN" b="1" dirty="0">
                <a:solidFill>
                  <a:srgbClr val="009999"/>
                </a:solidFill>
              </a:rPr>
              <a:t>, …</a:t>
            </a:r>
            <a:r>
              <a:rPr lang="zh-CN" altLang="en-US" b="1" dirty="0">
                <a:solidFill>
                  <a:srgbClr val="009999"/>
                </a:solidFill>
              </a:rPr>
              <a:t>，</a:t>
            </a:r>
            <a:r>
              <a:rPr lang="en-US" altLang="zh-CN" b="1" dirty="0" err="1">
                <a:solidFill>
                  <a:srgbClr val="009999"/>
                </a:solidFill>
              </a:rPr>
              <a:t>K</a:t>
            </a:r>
            <a:r>
              <a:rPr lang="en-US" altLang="zh-CN" b="1" baseline="-25000" dirty="0" err="1">
                <a:solidFill>
                  <a:srgbClr val="009999"/>
                </a:solidFill>
              </a:rPr>
              <a:t>n</a:t>
            </a:r>
            <a:r>
              <a:rPr lang="en-US" altLang="zh-CN" b="1" dirty="0">
                <a:solidFill>
                  <a:srgbClr val="009999"/>
                </a:solidFill>
              </a:rPr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5" grpId="0" autoUpdateAnimBg="0"/>
      <p:bldP spid="17" grpId="0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xmlns="" id="{0EEE209A-FBDA-4CAE-BF1C-D3936C99B4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基数排序                                                  链式基数排序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1836A7E8-6931-4C98-BF01-F30FF3D76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52500"/>
            <a:ext cx="8626475" cy="167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b="1" dirty="0">
                <a:solidFill>
                  <a:srgbClr val="0000FF"/>
                </a:solidFill>
                <a:latin typeface="+mj-lt"/>
              </a:rPr>
              <a:t>　　</a:t>
            </a:r>
            <a:r>
              <a:rPr lang="zh-CN" altLang="en-US" b="1" dirty="0">
                <a:solidFill>
                  <a:srgbClr val="007456"/>
                </a:solidFill>
                <a:latin typeface="+mj-lt"/>
              </a:rPr>
              <a:t>在计算机上实现基数排序时，为减少所需辅助存储空间，应采用链表作存储结构，</a:t>
            </a:r>
            <a:r>
              <a:rPr lang="zh-CN" altLang="en-US" b="1" dirty="0">
                <a:latin typeface="+mj-lt"/>
              </a:rPr>
              <a:t>即链式基数排序，具体作法为：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BAA28C94-D2FB-4E90-BC09-9C891410F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3" y="2557463"/>
            <a:ext cx="80454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+mj-lt"/>
              </a:rPr>
              <a:t> </a:t>
            </a:r>
            <a:r>
              <a:rPr lang="en-US" altLang="zh-CN" b="1" dirty="0">
                <a:solidFill>
                  <a:srgbClr val="45008A"/>
                </a:solidFill>
                <a:latin typeface="+mj-lt"/>
              </a:rPr>
              <a:t>1)</a:t>
            </a:r>
            <a:r>
              <a:rPr lang="zh-CN" altLang="en-US" b="1" dirty="0">
                <a:solidFill>
                  <a:srgbClr val="990000"/>
                </a:solidFill>
                <a:latin typeface="+mj-lt"/>
              </a:rPr>
              <a:t>待排序记录以指针相链，构成一个链表；</a:t>
            </a:r>
            <a:endParaRPr lang="zh-CN" altLang="en-US" b="1" dirty="0">
              <a:latin typeface="+mj-lt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xmlns="" id="{0E2586C2-2369-4051-A70A-D349258CA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" y="3108325"/>
            <a:ext cx="8512175" cy="171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0363" indent="-360363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45008A"/>
                </a:solidFill>
                <a:latin typeface="+mj-lt"/>
              </a:rPr>
              <a:t>2)</a:t>
            </a:r>
            <a:r>
              <a:rPr lang="zh-CN" altLang="en-US" b="1" dirty="0">
                <a:solidFill>
                  <a:srgbClr val="990000"/>
                </a:solidFill>
                <a:latin typeface="+mj-lt"/>
              </a:rPr>
              <a:t>“分配” 时，按当前“关键字位”所取值，将记录分配到不同的“链队列”中，每个队列中记录的 </a:t>
            </a:r>
            <a:r>
              <a:rPr lang="zh-CN" altLang="en-US" b="1" dirty="0">
                <a:solidFill>
                  <a:srgbClr val="FF0000"/>
                </a:solidFill>
                <a:latin typeface="+mj-lt"/>
              </a:rPr>
              <a:t>“关键字位” 相同</a:t>
            </a:r>
            <a:r>
              <a:rPr lang="zh-CN" altLang="en-US" b="1" dirty="0">
                <a:solidFill>
                  <a:srgbClr val="990000"/>
                </a:solidFill>
                <a:latin typeface="+mj-lt"/>
              </a:rPr>
              <a:t>；</a:t>
            </a:r>
            <a:endParaRPr lang="zh-CN" altLang="en-US" b="1" dirty="0">
              <a:solidFill>
                <a:srgbClr val="CC3300"/>
              </a:solidFill>
              <a:latin typeface="+mj-lt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xmlns="" id="{E1915960-4BD5-4F1A-B316-50366BD0E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4791075"/>
            <a:ext cx="8474075" cy="113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0363" indent="-360363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45008A"/>
                </a:solidFill>
                <a:latin typeface="+mj-lt"/>
              </a:rPr>
              <a:t>3)</a:t>
            </a:r>
            <a:r>
              <a:rPr lang="zh-CN" altLang="en-US" b="1" dirty="0">
                <a:latin typeface="+mj-lt"/>
              </a:rPr>
              <a:t>“收集”时，按当前关键字位取值从小到大</a:t>
            </a:r>
            <a:r>
              <a:rPr lang="zh-CN" altLang="en-US" b="1" dirty="0">
                <a:solidFill>
                  <a:srgbClr val="CC3300"/>
                </a:solidFill>
                <a:latin typeface="+mj-lt"/>
              </a:rPr>
              <a:t>将各队列首尾相链成一个链表</a:t>
            </a:r>
            <a:r>
              <a:rPr lang="en-US" altLang="zh-CN" b="1" dirty="0">
                <a:latin typeface="+mj-lt"/>
              </a:rPr>
              <a:t>;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xmlns="" id="{D4411D93-232D-475E-AF38-670526F63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5929313"/>
            <a:ext cx="7386637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solidFill>
                  <a:srgbClr val="45008A"/>
                </a:solidFill>
                <a:latin typeface="+mj-lt"/>
              </a:rPr>
              <a:t>4)</a:t>
            </a:r>
            <a:r>
              <a:rPr lang="zh-CN" altLang="en-US" b="1" dirty="0">
                <a:latin typeface="+mj-lt"/>
              </a:rPr>
              <a:t>对每个关键字位均重复 </a:t>
            </a:r>
            <a:r>
              <a:rPr lang="en-US" altLang="zh-CN" b="1" dirty="0">
                <a:latin typeface="+mj-lt"/>
              </a:rPr>
              <a:t>2) </a:t>
            </a:r>
            <a:r>
              <a:rPr lang="zh-CN" altLang="en-US" b="1" dirty="0">
                <a:latin typeface="+mj-lt"/>
              </a:rPr>
              <a:t>和 </a:t>
            </a:r>
            <a:r>
              <a:rPr lang="en-US" altLang="zh-CN" b="1" dirty="0">
                <a:latin typeface="+mj-lt"/>
              </a:rPr>
              <a:t>3) </a:t>
            </a:r>
            <a:r>
              <a:rPr lang="zh-CN" altLang="en-US" b="1" dirty="0">
                <a:latin typeface="+mj-lt"/>
              </a:rPr>
              <a:t>两步。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xmlns="" id="{5A54774B-C6AB-4A6C-AF21-AD72F4D10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基数排序                                                  链式基数排序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D96FA8C2-4933-48CE-90EA-4C56509F6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1009650"/>
            <a:ext cx="8740775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</a:rPr>
              <a:t>例如：对下列这组关键字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  </a:t>
            </a:r>
            <a:r>
              <a:rPr lang="en-US" altLang="zh-CN" b="1">
                <a:solidFill>
                  <a:srgbClr val="2C2C84"/>
                </a:solidFill>
              </a:rPr>
              <a:t>{</a:t>
            </a:r>
            <a:r>
              <a:rPr lang="en-US" altLang="zh-CN" b="1"/>
              <a:t>369</a:t>
            </a:r>
            <a:r>
              <a:rPr lang="zh-CN" altLang="en-US" b="1"/>
              <a:t>，</a:t>
            </a:r>
            <a:r>
              <a:rPr lang="en-US" altLang="zh-CN" b="1"/>
              <a:t>367</a:t>
            </a:r>
            <a:r>
              <a:rPr lang="zh-CN" altLang="en-US" b="1"/>
              <a:t>，</a:t>
            </a:r>
            <a:r>
              <a:rPr lang="en-US" altLang="zh-CN" b="1"/>
              <a:t>167</a:t>
            </a:r>
            <a:r>
              <a:rPr lang="zh-CN" altLang="en-US" b="1"/>
              <a:t>，</a:t>
            </a:r>
            <a:r>
              <a:rPr lang="en-US" altLang="zh-CN" b="1"/>
              <a:t>239</a:t>
            </a:r>
            <a:r>
              <a:rPr lang="zh-CN" altLang="en-US" b="1"/>
              <a:t>，</a:t>
            </a:r>
            <a:r>
              <a:rPr lang="en-US" altLang="zh-CN" b="1"/>
              <a:t>237</a:t>
            </a:r>
            <a:r>
              <a:rPr lang="zh-CN" altLang="en-US" b="1"/>
              <a:t>，</a:t>
            </a:r>
            <a:r>
              <a:rPr lang="en-US" altLang="zh-CN" b="1"/>
              <a:t>138</a:t>
            </a:r>
            <a:r>
              <a:rPr lang="zh-CN" altLang="en-US" b="1"/>
              <a:t>，</a:t>
            </a:r>
            <a:r>
              <a:rPr lang="en-US" altLang="zh-CN" b="1"/>
              <a:t>230</a:t>
            </a:r>
            <a:r>
              <a:rPr lang="zh-CN" altLang="en-US" b="1"/>
              <a:t>，</a:t>
            </a:r>
            <a:r>
              <a:rPr lang="en-US" altLang="zh-CN" b="1"/>
              <a:t>139</a:t>
            </a:r>
            <a:r>
              <a:rPr lang="en-US" altLang="zh-CN" b="1">
                <a:solidFill>
                  <a:srgbClr val="2C2C84"/>
                </a:solidFill>
              </a:rPr>
              <a:t>}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3635946C-DB01-4AC2-AD69-D47F47AA8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51075"/>
            <a:ext cx="8277225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990000"/>
                </a:solidFill>
              </a:rPr>
              <a:t>      </a:t>
            </a:r>
            <a:r>
              <a:rPr lang="zh-CN" altLang="en-US" b="1">
                <a:solidFill>
                  <a:srgbClr val="990000"/>
                </a:solidFill>
              </a:rPr>
              <a:t>首先按其</a:t>
            </a:r>
            <a:r>
              <a:rPr lang="zh-CN" altLang="en-US" b="1">
                <a:solidFill>
                  <a:srgbClr val="2C2C84"/>
                </a:solidFill>
              </a:rPr>
              <a:t>“个位数”</a:t>
            </a:r>
            <a:r>
              <a:rPr lang="zh-CN" altLang="en-US" b="1">
                <a:solidFill>
                  <a:srgbClr val="990000"/>
                </a:solidFill>
              </a:rPr>
              <a:t>取值分别为</a:t>
            </a:r>
            <a:r>
              <a:rPr lang="en-US" altLang="zh-CN" b="1">
                <a:solidFill>
                  <a:srgbClr val="990000"/>
                </a:solidFill>
              </a:rPr>
              <a:t>0, 1, …,9 </a:t>
            </a:r>
            <a:r>
              <a:rPr lang="zh-CN" altLang="en-US" b="1">
                <a:solidFill>
                  <a:srgbClr val="FF0000"/>
                </a:solidFill>
              </a:rPr>
              <a:t>“分配”</a:t>
            </a:r>
            <a:r>
              <a:rPr lang="zh-CN" altLang="en-US" b="1">
                <a:solidFill>
                  <a:srgbClr val="990000"/>
                </a:solidFill>
              </a:rPr>
              <a:t>成</a:t>
            </a:r>
            <a:r>
              <a:rPr lang="en-US" altLang="zh-CN" b="1">
                <a:solidFill>
                  <a:srgbClr val="990000"/>
                </a:solidFill>
              </a:rPr>
              <a:t>10</a:t>
            </a:r>
            <a:r>
              <a:rPr lang="zh-CN" altLang="en-US" b="1">
                <a:solidFill>
                  <a:srgbClr val="990000"/>
                </a:solidFill>
              </a:rPr>
              <a:t>组，之后按从</a:t>
            </a:r>
            <a:r>
              <a:rPr lang="en-US" altLang="zh-CN" b="1">
                <a:solidFill>
                  <a:srgbClr val="990000"/>
                </a:solidFill>
              </a:rPr>
              <a:t>0</a:t>
            </a:r>
            <a:r>
              <a:rPr lang="zh-CN" altLang="en-US" b="1">
                <a:solidFill>
                  <a:srgbClr val="990000"/>
                </a:solidFill>
              </a:rPr>
              <a:t>至</a:t>
            </a:r>
            <a:r>
              <a:rPr lang="en-US" altLang="zh-CN" b="1">
                <a:solidFill>
                  <a:srgbClr val="990000"/>
                </a:solidFill>
              </a:rPr>
              <a:t>9</a:t>
            </a:r>
            <a:r>
              <a:rPr lang="zh-CN" altLang="en-US" b="1">
                <a:solidFill>
                  <a:srgbClr val="990000"/>
                </a:solidFill>
              </a:rPr>
              <a:t>的顺序将它们</a:t>
            </a:r>
            <a:r>
              <a:rPr lang="zh-CN" altLang="en-US" b="1">
                <a:solidFill>
                  <a:srgbClr val="FF0000"/>
                </a:solidFill>
              </a:rPr>
              <a:t>“收集”</a:t>
            </a:r>
            <a:r>
              <a:rPr lang="zh-CN" altLang="en-US" b="1">
                <a:solidFill>
                  <a:srgbClr val="990000"/>
                </a:solidFill>
              </a:rPr>
              <a:t>在一起</a:t>
            </a:r>
            <a:r>
              <a:rPr lang="en-US" altLang="zh-CN" b="1">
                <a:solidFill>
                  <a:srgbClr val="990000"/>
                </a:solidFill>
              </a:rPr>
              <a:t>;</a:t>
            </a:r>
            <a:endParaRPr lang="en-US" altLang="zh-CN" b="1">
              <a:solidFill>
                <a:srgbClr val="990000"/>
              </a:solidFill>
              <a:latin typeface="楷体_GB2312" pitchFamily="49" charset="-12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D0693CC8-D311-483F-9E0B-E3C9279B9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" y="3916363"/>
            <a:ext cx="8534400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990000"/>
                </a:solidFill>
              </a:rPr>
              <a:t>       </a:t>
            </a:r>
            <a:r>
              <a:rPr lang="zh-CN" altLang="en-US" b="1">
                <a:solidFill>
                  <a:srgbClr val="990000"/>
                </a:solidFill>
              </a:rPr>
              <a:t>然后按其</a:t>
            </a:r>
            <a:r>
              <a:rPr lang="zh-CN" altLang="en-US" b="1">
                <a:solidFill>
                  <a:srgbClr val="2C2C84"/>
                </a:solidFill>
              </a:rPr>
              <a:t>“十位数”</a:t>
            </a:r>
            <a:r>
              <a:rPr lang="zh-CN" altLang="en-US" b="1">
                <a:solidFill>
                  <a:srgbClr val="990000"/>
                </a:solidFill>
              </a:rPr>
              <a:t>取值分别为</a:t>
            </a:r>
            <a:r>
              <a:rPr lang="en-US" altLang="zh-CN" b="1">
                <a:solidFill>
                  <a:srgbClr val="990000"/>
                </a:solidFill>
              </a:rPr>
              <a:t>0,1, …, 9   </a:t>
            </a:r>
            <a:r>
              <a:rPr lang="zh-CN" altLang="en-US" b="1">
                <a:solidFill>
                  <a:srgbClr val="FF0000"/>
                </a:solidFill>
              </a:rPr>
              <a:t>“分配”</a:t>
            </a:r>
            <a:r>
              <a:rPr lang="zh-CN" altLang="en-US" b="1">
                <a:solidFill>
                  <a:srgbClr val="990000"/>
                </a:solidFill>
              </a:rPr>
              <a:t>成</a:t>
            </a:r>
            <a:r>
              <a:rPr lang="en-US" altLang="zh-CN" b="1">
                <a:solidFill>
                  <a:srgbClr val="990000"/>
                </a:solidFill>
              </a:rPr>
              <a:t>10</a:t>
            </a:r>
            <a:r>
              <a:rPr lang="zh-CN" altLang="en-US" b="1">
                <a:solidFill>
                  <a:srgbClr val="990000"/>
                </a:solidFill>
              </a:rPr>
              <a:t>组，之后再按从</a:t>
            </a:r>
            <a:r>
              <a:rPr lang="en-US" altLang="zh-CN" b="1">
                <a:solidFill>
                  <a:srgbClr val="990000"/>
                </a:solidFill>
              </a:rPr>
              <a:t>0</a:t>
            </a:r>
            <a:r>
              <a:rPr lang="zh-CN" altLang="en-US" b="1">
                <a:solidFill>
                  <a:srgbClr val="990000"/>
                </a:solidFill>
              </a:rPr>
              <a:t>至</a:t>
            </a:r>
            <a:r>
              <a:rPr lang="en-US" altLang="zh-CN" b="1">
                <a:solidFill>
                  <a:srgbClr val="990000"/>
                </a:solidFill>
              </a:rPr>
              <a:t>9</a:t>
            </a:r>
            <a:r>
              <a:rPr lang="zh-CN" altLang="en-US" b="1">
                <a:solidFill>
                  <a:srgbClr val="990000"/>
                </a:solidFill>
                <a:latin typeface="楷体_GB2312" pitchFamily="49" charset="-122"/>
              </a:rPr>
              <a:t>的顺序将它们</a:t>
            </a:r>
            <a:r>
              <a:rPr lang="zh-CN" altLang="en-US" b="1">
                <a:solidFill>
                  <a:srgbClr val="FF0000"/>
                </a:solidFill>
              </a:rPr>
              <a:t>“</a:t>
            </a: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</a:rPr>
              <a:t>收集</a:t>
            </a:r>
            <a:r>
              <a:rPr lang="zh-CN" altLang="en-US" b="1">
                <a:solidFill>
                  <a:srgbClr val="FF0000"/>
                </a:solidFill>
              </a:rPr>
              <a:t>”</a:t>
            </a:r>
            <a:r>
              <a:rPr lang="zh-CN" altLang="en-US" b="1">
                <a:solidFill>
                  <a:srgbClr val="990000"/>
                </a:solidFill>
                <a:latin typeface="楷体_GB2312" pitchFamily="49" charset="-122"/>
              </a:rPr>
              <a:t>在一起；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8243C08C-F9B1-4E7A-A068-B19A85D75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5" y="5654675"/>
            <a:ext cx="760095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990000"/>
                </a:solidFill>
                <a:latin typeface="楷体_GB2312" pitchFamily="49" charset="-122"/>
              </a:rPr>
              <a:t>最后按其</a:t>
            </a:r>
            <a:r>
              <a:rPr lang="zh-CN" altLang="en-US" b="1">
                <a:solidFill>
                  <a:srgbClr val="2C2C84"/>
                </a:solidFill>
              </a:rPr>
              <a:t>“</a:t>
            </a:r>
            <a:r>
              <a:rPr lang="zh-CN" altLang="en-US" b="1">
                <a:solidFill>
                  <a:srgbClr val="2C2C84"/>
                </a:solidFill>
                <a:latin typeface="楷体_GB2312" pitchFamily="49" charset="-122"/>
              </a:rPr>
              <a:t>百位数</a:t>
            </a:r>
            <a:r>
              <a:rPr lang="zh-CN" altLang="en-US" b="1">
                <a:solidFill>
                  <a:srgbClr val="2C2C84"/>
                </a:solidFill>
              </a:rPr>
              <a:t>”</a:t>
            </a:r>
            <a:r>
              <a:rPr lang="zh-CN" altLang="en-US" b="1">
                <a:solidFill>
                  <a:srgbClr val="990000"/>
                </a:solidFill>
                <a:latin typeface="楷体_GB2312" pitchFamily="49" charset="-122"/>
              </a:rPr>
              <a:t>重复一遍上述操作。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xmlns="" id="{1BD070A7-3B98-4B77-AC3B-74FDD8ACE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基数排序                                                  链式基数排序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xmlns="" id="{97DEFFE3-3C60-4E7F-AAD7-0FDEB4450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919163"/>
            <a:ext cx="86328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p</a:t>
            </a:r>
            <a:r>
              <a:rPr lang="en-US" altLang="zh-CN" b="1">
                <a:latin typeface="楷体_GB2312" pitchFamily="49" charset="-122"/>
              </a:rPr>
              <a:t>→</a:t>
            </a:r>
            <a:r>
              <a:rPr lang="en-US" altLang="zh-CN" b="1"/>
              <a:t>369</a:t>
            </a:r>
            <a:r>
              <a:rPr lang="en-US" altLang="zh-CN" b="1">
                <a:latin typeface="楷体_GB2312" pitchFamily="49" charset="-122"/>
              </a:rPr>
              <a:t>→</a:t>
            </a:r>
            <a:r>
              <a:rPr lang="en-US" altLang="zh-CN" b="1"/>
              <a:t>367</a:t>
            </a:r>
            <a:r>
              <a:rPr lang="en-US" altLang="zh-CN" b="1">
                <a:latin typeface="楷体_GB2312" pitchFamily="49" charset="-122"/>
              </a:rPr>
              <a:t>→</a:t>
            </a:r>
            <a:r>
              <a:rPr lang="en-US" altLang="zh-CN" b="1"/>
              <a:t>167</a:t>
            </a:r>
            <a:r>
              <a:rPr lang="en-US" altLang="zh-CN" b="1">
                <a:latin typeface="楷体_GB2312" pitchFamily="49" charset="-122"/>
              </a:rPr>
              <a:t>→</a:t>
            </a:r>
            <a:r>
              <a:rPr lang="en-US" altLang="zh-CN" b="1"/>
              <a:t>239</a:t>
            </a:r>
            <a:r>
              <a:rPr lang="en-US" altLang="zh-CN" b="1">
                <a:latin typeface="楷体_GB2312" pitchFamily="49" charset="-122"/>
              </a:rPr>
              <a:t>→</a:t>
            </a:r>
            <a:r>
              <a:rPr lang="en-US" altLang="zh-CN" b="1"/>
              <a:t>237</a:t>
            </a:r>
            <a:r>
              <a:rPr lang="en-US" altLang="zh-CN" b="1">
                <a:latin typeface="楷体_GB2312" pitchFamily="49" charset="-122"/>
              </a:rPr>
              <a:t>→</a:t>
            </a:r>
            <a:r>
              <a:rPr lang="en-US" altLang="zh-CN" b="1"/>
              <a:t>138</a:t>
            </a:r>
            <a:r>
              <a:rPr lang="en-US" altLang="zh-CN" b="1">
                <a:latin typeface="楷体_GB2312" pitchFamily="49" charset="-122"/>
              </a:rPr>
              <a:t>→</a:t>
            </a:r>
            <a:r>
              <a:rPr lang="en-US" altLang="zh-CN" b="1"/>
              <a:t>230</a:t>
            </a:r>
            <a:r>
              <a:rPr lang="en-US" altLang="zh-CN" b="1">
                <a:latin typeface="楷体_GB2312" pitchFamily="49" charset="-122"/>
              </a:rPr>
              <a:t>→</a:t>
            </a:r>
            <a:r>
              <a:rPr lang="en-US" altLang="zh-CN" b="1"/>
              <a:t>139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xmlns="" id="{AB9ECFF2-C0F1-479F-894C-BBC729B53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1441450"/>
            <a:ext cx="3427412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990000"/>
                </a:solidFill>
                <a:ea typeface="隶书" panose="02010509060101010101" pitchFamily="49" charset="-122"/>
              </a:rPr>
              <a:t>进行第一次分配</a:t>
            </a:r>
            <a:endParaRPr lang="zh-CN" altLang="en-US" sz="4000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xmlns="" id="{0EC76DC1-AC7F-4C6A-914A-CED796463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5016500"/>
            <a:ext cx="3395662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990000"/>
                </a:solidFill>
                <a:ea typeface="隶书" panose="02010509060101010101" pitchFamily="49" charset="-122"/>
              </a:rPr>
              <a:t>进行第一次收集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A3A0F5F9-42F1-4276-B3AE-7BF7F6375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111375"/>
            <a:ext cx="3236913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rgbClr val="006666"/>
                </a:solidFill>
              </a:rPr>
              <a:t>f[</a:t>
            </a:r>
            <a:r>
              <a:rPr lang="en-US" altLang="zh-CN" sz="3600" b="1">
                <a:solidFill>
                  <a:srgbClr val="FF0000"/>
                </a:solidFill>
              </a:rPr>
              <a:t>0</a:t>
            </a:r>
            <a:r>
              <a:rPr lang="en-US" altLang="zh-CN" sz="3600">
                <a:solidFill>
                  <a:srgbClr val="006666"/>
                </a:solidFill>
              </a:rPr>
              <a:t>]              e[</a:t>
            </a:r>
            <a:r>
              <a:rPr lang="en-US" altLang="zh-CN" sz="3600" b="1">
                <a:solidFill>
                  <a:srgbClr val="FF0000"/>
                </a:solidFill>
              </a:rPr>
              <a:t>0</a:t>
            </a:r>
            <a:r>
              <a:rPr lang="en-US" altLang="zh-CN" sz="3600">
                <a:solidFill>
                  <a:srgbClr val="006666"/>
                </a:solidFill>
              </a:rPr>
              <a:t>]</a:t>
            </a:r>
            <a:endParaRPr lang="en-US" altLang="zh-CN" sz="4000">
              <a:solidFill>
                <a:srgbClr val="006666"/>
              </a:solidFill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1A29882D-69B9-49CB-BA9D-A3FCCA5D3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919413"/>
            <a:ext cx="55451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rgbClr val="006666"/>
                </a:solidFill>
              </a:rPr>
              <a:t>f[</a:t>
            </a:r>
            <a:r>
              <a:rPr lang="en-US" altLang="zh-CN" sz="3600">
                <a:solidFill>
                  <a:srgbClr val="0000FF"/>
                </a:solidFill>
              </a:rPr>
              <a:t>7</a:t>
            </a:r>
            <a:r>
              <a:rPr lang="en-US" altLang="zh-CN" sz="3600">
                <a:solidFill>
                  <a:srgbClr val="006666"/>
                </a:solidFill>
              </a:rPr>
              <a:t>]                                  e[</a:t>
            </a:r>
            <a:r>
              <a:rPr lang="en-US" altLang="zh-CN" sz="3600" b="1">
                <a:solidFill>
                  <a:srgbClr val="0000FF"/>
                </a:solidFill>
              </a:rPr>
              <a:t>7</a:t>
            </a:r>
            <a:r>
              <a:rPr lang="en-US" altLang="zh-CN" sz="3600">
                <a:solidFill>
                  <a:srgbClr val="006666"/>
                </a:solidFill>
              </a:rPr>
              <a:t>]</a:t>
            </a:r>
            <a:endParaRPr lang="en-US" altLang="zh-CN" sz="4000">
              <a:solidFill>
                <a:srgbClr val="006666"/>
              </a:solidFill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xmlns="" id="{BCF52490-4832-40CC-B4EC-ECD959BC7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350" y="3652838"/>
            <a:ext cx="3236913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rgbClr val="006666"/>
                </a:solidFill>
              </a:rPr>
              <a:t>f[</a:t>
            </a:r>
            <a:r>
              <a:rPr lang="en-US" altLang="zh-CN" sz="3600" b="1">
                <a:solidFill>
                  <a:srgbClr val="FF00FF"/>
                </a:solidFill>
              </a:rPr>
              <a:t>8</a:t>
            </a:r>
            <a:r>
              <a:rPr lang="en-US" altLang="zh-CN" sz="3600">
                <a:solidFill>
                  <a:srgbClr val="006666"/>
                </a:solidFill>
              </a:rPr>
              <a:t>]              e[</a:t>
            </a:r>
            <a:r>
              <a:rPr lang="en-US" altLang="zh-CN" sz="3600" b="1">
                <a:solidFill>
                  <a:srgbClr val="FF00FF"/>
                </a:solidFill>
              </a:rPr>
              <a:t>8</a:t>
            </a:r>
            <a:r>
              <a:rPr lang="en-US" altLang="zh-CN" sz="3600">
                <a:solidFill>
                  <a:srgbClr val="006666"/>
                </a:solidFill>
              </a:rPr>
              <a:t>]</a:t>
            </a:r>
            <a:endParaRPr lang="en-US" altLang="zh-CN" sz="4000">
              <a:solidFill>
                <a:srgbClr val="006666"/>
              </a:solidFill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xmlns="" id="{F1696384-199A-4FE2-BD26-1E1C42586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350" y="4381500"/>
            <a:ext cx="55451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rgbClr val="006666"/>
                </a:solidFill>
              </a:rPr>
              <a:t>f[</a:t>
            </a:r>
            <a:r>
              <a:rPr lang="en-US" altLang="zh-CN" sz="3600" b="1">
                <a:solidFill>
                  <a:srgbClr val="CC3300"/>
                </a:solidFill>
              </a:rPr>
              <a:t>9</a:t>
            </a:r>
            <a:r>
              <a:rPr lang="en-US" altLang="zh-CN" sz="3600">
                <a:solidFill>
                  <a:srgbClr val="006666"/>
                </a:solidFill>
              </a:rPr>
              <a:t>]                                  e[</a:t>
            </a:r>
            <a:r>
              <a:rPr lang="en-US" altLang="zh-CN" sz="3600" b="1">
                <a:solidFill>
                  <a:srgbClr val="CC3300"/>
                </a:solidFill>
              </a:rPr>
              <a:t>9</a:t>
            </a:r>
            <a:r>
              <a:rPr lang="en-US" altLang="zh-CN" sz="3600">
                <a:solidFill>
                  <a:srgbClr val="006666"/>
                </a:solidFill>
              </a:rPr>
              <a:t>]</a:t>
            </a:r>
            <a:endParaRPr lang="en-US" altLang="zh-CN" sz="4000">
              <a:solidFill>
                <a:srgbClr val="006666"/>
              </a:solidFill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xmlns="" id="{B368955A-45FF-4A4B-A49C-80F2F353D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8" y="5648325"/>
            <a:ext cx="1439862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660033"/>
                </a:solidFill>
              </a:rPr>
              <a:t>p</a:t>
            </a:r>
            <a:r>
              <a:rPr lang="en-US" altLang="zh-CN" b="1">
                <a:latin typeface="楷体_GB2312" pitchFamily="49" charset="-122"/>
              </a:rPr>
              <a:t>→</a:t>
            </a:r>
            <a:r>
              <a:rPr lang="en-US" altLang="zh-CN" b="1">
                <a:solidFill>
                  <a:srgbClr val="660033"/>
                </a:solidFill>
              </a:rPr>
              <a:t>230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xmlns="" id="{909A5C9A-84CE-458F-AD7F-B4EDF4E18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201863"/>
            <a:ext cx="18002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rgbClr val="006666"/>
                </a:solidFill>
              </a:rPr>
              <a:t>→</a:t>
            </a:r>
            <a:r>
              <a:rPr lang="en-US" altLang="zh-CN" sz="3600"/>
              <a:t>23</a:t>
            </a:r>
            <a:r>
              <a:rPr lang="en-US" altLang="zh-CN" sz="3600" b="1">
                <a:solidFill>
                  <a:srgbClr val="FF0000"/>
                </a:solidFill>
              </a:rPr>
              <a:t>0</a:t>
            </a:r>
            <a:r>
              <a:rPr lang="en-US" altLang="zh-CN" sz="3600">
                <a:solidFill>
                  <a:srgbClr val="006666"/>
                </a:solidFill>
              </a:rPr>
              <a:t>←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xmlns="" id="{ED7BE808-836C-4A1E-95D9-32380FE07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974975"/>
            <a:ext cx="4108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rgbClr val="006666"/>
                </a:solidFill>
              </a:rPr>
              <a:t>→</a:t>
            </a:r>
            <a:r>
              <a:rPr lang="en-US" altLang="zh-CN" sz="3600"/>
              <a:t>36</a:t>
            </a:r>
            <a:r>
              <a:rPr lang="en-US" altLang="zh-CN" sz="3600" b="1">
                <a:solidFill>
                  <a:srgbClr val="0000FF"/>
                </a:solidFill>
              </a:rPr>
              <a:t>7                    </a:t>
            </a:r>
            <a:r>
              <a:rPr lang="en-US" altLang="zh-CN" sz="3600">
                <a:solidFill>
                  <a:srgbClr val="006666"/>
                </a:solidFill>
              </a:rPr>
              <a:t>←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xmlns="" id="{7928157F-67AA-4BFC-B439-20D61B0B4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974975"/>
            <a:ext cx="1338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/>
              <a:t>→16</a:t>
            </a:r>
            <a:r>
              <a:rPr lang="en-US" altLang="zh-CN" sz="3600" b="1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xmlns="" id="{902FAF21-0F56-4D74-A0C9-79AE92EC8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974975"/>
            <a:ext cx="1338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/>
              <a:t>→23</a:t>
            </a:r>
            <a:r>
              <a:rPr lang="en-US" altLang="zh-CN" sz="3600" b="1">
                <a:solidFill>
                  <a:srgbClr val="0000FF"/>
                </a:solidFill>
              </a:rPr>
              <a:t>7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xmlns="" id="{24004E63-3A6B-4335-A9FA-76A7BD3E6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638" y="5648325"/>
            <a:ext cx="326707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楷体_GB2312" pitchFamily="49" charset="-122"/>
              </a:rPr>
              <a:t>→</a:t>
            </a:r>
            <a:r>
              <a:rPr lang="en-US" altLang="zh-CN" b="1">
                <a:solidFill>
                  <a:srgbClr val="660033"/>
                </a:solidFill>
              </a:rPr>
              <a:t>367</a:t>
            </a:r>
            <a:r>
              <a:rPr lang="en-US" altLang="zh-CN" b="1">
                <a:latin typeface="楷体_GB2312" pitchFamily="49" charset="-122"/>
              </a:rPr>
              <a:t>→</a:t>
            </a:r>
            <a:r>
              <a:rPr lang="en-US" altLang="zh-CN" b="1">
                <a:solidFill>
                  <a:srgbClr val="660033"/>
                </a:solidFill>
              </a:rPr>
              <a:t>167</a:t>
            </a:r>
            <a:r>
              <a:rPr lang="en-US" altLang="zh-CN" b="1">
                <a:latin typeface="楷体_GB2312" pitchFamily="49" charset="-122"/>
              </a:rPr>
              <a:t>→</a:t>
            </a:r>
            <a:r>
              <a:rPr lang="en-US" altLang="zh-CN" b="1">
                <a:solidFill>
                  <a:srgbClr val="660033"/>
                </a:solidFill>
              </a:rPr>
              <a:t>237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xmlns="" id="{47C4B0C9-525F-4D51-8454-0AF7720A0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5648325"/>
            <a:ext cx="12128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楷体_GB2312" pitchFamily="49" charset="-122"/>
              </a:rPr>
              <a:t>→</a:t>
            </a:r>
            <a:r>
              <a:rPr lang="en-US" altLang="zh-CN" b="1">
                <a:solidFill>
                  <a:srgbClr val="660033"/>
                </a:solidFill>
              </a:rPr>
              <a:t>138</a:t>
            </a:r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xmlns="" id="{6B35D539-F675-4BB6-8877-F7CA03739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650" y="5648325"/>
            <a:ext cx="326707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latin typeface="楷体_GB2312" pitchFamily="49" charset="-122"/>
              </a:rPr>
              <a:t>→</a:t>
            </a:r>
            <a:r>
              <a:rPr lang="en-US" altLang="zh-CN" b="1">
                <a:solidFill>
                  <a:srgbClr val="660033"/>
                </a:solidFill>
              </a:rPr>
              <a:t>368</a:t>
            </a:r>
            <a:r>
              <a:rPr lang="en-US" altLang="zh-CN" b="1">
                <a:latin typeface="楷体_GB2312" pitchFamily="49" charset="-122"/>
              </a:rPr>
              <a:t>→</a:t>
            </a:r>
            <a:r>
              <a:rPr lang="en-US" altLang="zh-CN" b="1">
                <a:solidFill>
                  <a:srgbClr val="660033"/>
                </a:solidFill>
              </a:rPr>
              <a:t>239</a:t>
            </a:r>
            <a:r>
              <a:rPr lang="en-US" altLang="zh-CN" b="1">
                <a:latin typeface="楷体_GB2312" pitchFamily="49" charset="-122"/>
              </a:rPr>
              <a:t>→</a:t>
            </a:r>
            <a:r>
              <a:rPr lang="en-US" altLang="zh-CN" b="1">
                <a:solidFill>
                  <a:srgbClr val="660033"/>
                </a:solidFill>
              </a:rPr>
              <a:t>139</a:t>
            </a: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xmlns="" id="{321B0A8B-7D6B-4DBD-9CEB-ED9C3469F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4381500"/>
            <a:ext cx="4108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rgbClr val="006666"/>
                </a:solidFill>
              </a:rPr>
              <a:t>→</a:t>
            </a:r>
            <a:r>
              <a:rPr lang="en-US" altLang="zh-CN" sz="3600"/>
              <a:t>36</a:t>
            </a:r>
            <a:r>
              <a:rPr lang="en-US" altLang="zh-CN" sz="3600" b="1">
                <a:solidFill>
                  <a:srgbClr val="CC3300"/>
                </a:solidFill>
              </a:rPr>
              <a:t>9                    </a:t>
            </a:r>
            <a:r>
              <a:rPr lang="en-US" altLang="zh-CN" sz="3600">
                <a:solidFill>
                  <a:srgbClr val="006666"/>
                </a:solidFill>
              </a:rPr>
              <a:t>←</a:t>
            </a: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xmlns="" id="{94E036F7-9242-4B98-B2FD-7D6E25900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150" y="4425950"/>
            <a:ext cx="1338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/>
              <a:t>→23</a:t>
            </a:r>
            <a:r>
              <a:rPr lang="en-US" altLang="zh-CN" sz="3600" b="1">
                <a:solidFill>
                  <a:srgbClr val="CC3300"/>
                </a:solidFill>
              </a:rPr>
              <a:t>9</a:t>
            </a: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xmlns="" id="{494E27A3-9EF1-4C7D-9F79-91E68FBCE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1150" y="4425950"/>
            <a:ext cx="1338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/>
              <a:t>→13</a:t>
            </a:r>
            <a:r>
              <a:rPr lang="en-US" altLang="zh-CN" sz="3600" b="1">
                <a:solidFill>
                  <a:srgbClr val="CC3300"/>
                </a:solidFill>
              </a:rPr>
              <a:t>9</a:t>
            </a:r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xmlns="" id="{78EF81E9-2D41-4CEB-82E7-83EAD8623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400" y="3729038"/>
            <a:ext cx="18002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rgbClr val="006666"/>
                </a:solidFill>
              </a:rPr>
              <a:t>→</a:t>
            </a:r>
            <a:r>
              <a:rPr lang="en-US" altLang="zh-CN" sz="3600"/>
              <a:t>13</a:t>
            </a:r>
            <a:r>
              <a:rPr lang="en-US" altLang="zh-CN" sz="3600" b="1">
                <a:solidFill>
                  <a:srgbClr val="FF00FF"/>
                </a:solidFill>
              </a:rPr>
              <a:t>8</a:t>
            </a:r>
            <a:r>
              <a:rPr lang="en-US" altLang="zh-CN" sz="3600">
                <a:solidFill>
                  <a:srgbClr val="006666"/>
                </a:solidFill>
              </a:rPr>
              <a:t>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xmlns="" id="{08992FBA-0091-42AB-8FC4-93E34C9A49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基数排序                                                  链式基数排序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2BD5BED6-F36C-49CC-9B42-E8E8AA536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8" y="1619250"/>
            <a:ext cx="3786187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990000"/>
                </a:solidFill>
                <a:ea typeface="隶书" panose="02010509060101010101" pitchFamily="49" charset="-122"/>
              </a:rPr>
              <a:t>进行第二次分配</a:t>
            </a:r>
            <a:endParaRPr lang="zh-CN" altLang="en-US" sz="400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7F79F2FE-E873-4696-AA5C-43494D852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5391150"/>
            <a:ext cx="554196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660033"/>
                </a:solidFill>
              </a:rPr>
              <a:t>p→230→237→138→239→139</a:t>
            </a:r>
            <a:endParaRPr lang="en-US" altLang="zh-CN" sz="340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xmlns="" id="{59B6B5ED-AE92-4E2F-971C-2C7F379CB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3" y="966788"/>
            <a:ext cx="862012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660033"/>
                </a:solidFill>
              </a:rPr>
              <a:t>p→230→367→167→237→138→368→239→139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9E89A360-E335-4B61-A2BA-7958D3F57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2514600"/>
            <a:ext cx="8707437" cy="76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4000">
                <a:solidFill>
                  <a:srgbClr val="006666"/>
                </a:solidFill>
              </a:rPr>
              <a:t>f[</a:t>
            </a:r>
            <a:r>
              <a:rPr lang="en-US" altLang="zh-CN" sz="4000" b="1">
                <a:solidFill>
                  <a:srgbClr val="FF0000"/>
                </a:solidFill>
              </a:rPr>
              <a:t>3</a:t>
            </a:r>
            <a:r>
              <a:rPr lang="en-US" altLang="zh-CN" sz="4000">
                <a:solidFill>
                  <a:srgbClr val="006666"/>
                </a:solidFill>
              </a:rPr>
              <a:t>]                                                      e[</a:t>
            </a:r>
            <a:r>
              <a:rPr lang="en-US" altLang="zh-CN" sz="4000" b="1">
                <a:solidFill>
                  <a:srgbClr val="FF0000"/>
                </a:solidFill>
              </a:rPr>
              <a:t>3</a:t>
            </a:r>
            <a:r>
              <a:rPr lang="en-US" altLang="zh-CN" sz="4000">
                <a:solidFill>
                  <a:srgbClr val="006666"/>
                </a:solidFill>
              </a:rPr>
              <a:t>]</a:t>
            </a:r>
            <a:endParaRPr lang="en-US" altLang="zh-CN" sz="400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8406BA14-0A01-4F13-ABCF-352502E1E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3535363"/>
            <a:ext cx="6143625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4000">
                <a:solidFill>
                  <a:srgbClr val="006666"/>
                </a:solidFill>
              </a:rPr>
              <a:t>f[</a:t>
            </a:r>
            <a:r>
              <a:rPr lang="en-US" altLang="zh-CN" sz="4000" b="1">
                <a:solidFill>
                  <a:srgbClr val="0000FF"/>
                </a:solidFill>
              </a:rPr>
              <a:t>6</a:t>
            </a:r>
            <a:r>
              <a:rPr lang="en-US" altLang="zh-CN" sz="4000">
                <a:solidFill>
                  <a:srgbClr val="006666"/>
                </a:solidFill>
              </a:rPr>
              <a:t>]                                  e[</a:t>
            </a:r>
            <a:r>
              <a:rPr lang="en-US" altLang="zh-CN" sz="4000" b="1">
                <a:solidFill>
                  <a:srgbClr val="0000FF"/>
                </a:solidFill>
              </a:rPr>
              <a:t>6</a:t>
            </a:r>
            <a:r>
              <a:rPr lang="en-US" altLang="zh-CN" sz="4000">
                <a:solidFill>
                  <a:srgbClr val="006666"/>
                </a:solidFill>
              </a:rPr>
              <a:t>]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xmlns="" id="{ECE45BF0-4469-482D-800D-D3DDE0182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588" y="2651125"/>
            <a:ext cx="71104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>
                <a:solidFill>
                  <a:srgbClr val="006666"/>
                </a:solidFill>
              </a:rPr>
              <a:t>→</a:t>
            </a:r>
            <a:r>
              <a:rPr lang="en-US" altLang="zh-CN" sz="4000"/>
              <a:t>2</a:t>
            </a:r>
            <a:r>
              <a:rPr lang="en-US" altLang="zh-CN" sz="4000" b="1">
                <a:solidFill>
                  <a:srgbClr val="FF0000"/>
                </a:solidFill>
              </a:rPr>
              <a:t>3</a:t>
            </a:r>
            <a:r>
              <a:rPr lang="en-US" altLang="zh-CN" sz="4000"/>
              <a:t>0                                        </a:t>
            </a:r>
            <a:r>
              <a:rPr lang="en-US" altLang="zh-CN" sz="4000">
                <a:solidFill>
                  <a:srgbClr val="006666"/>
                </a:solidFill>
              </a:rPr>
              <a:t>←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xmlns="" id="{7E3B9E61-C80D-4E4D-982C-A4EFAD77E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638" y="2651125"/>
            <a:ext cx="14668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/>
              <a:t>→2</a:t>
            </a:r>
            <a:r>
              <a:rPr lang="en-US" altLang="zh-CN" sz="4000" b="1">
                <a:solidFill>
                  <a:srgbClr val="FF0000"/>
                </a:solidFill>
              </a:rPr>
              <a:t>3</a:t>
            </a:r>
            <a:r>
              <a:rPr lang="en-US" altLang="zh-CN" sz="4000"/>
              <a:t>7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1C1C9CB1-00AE-4527-9413-36A03620D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188" y="2651125"/>
            <a:ext cx="14668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/>
              <a:t>→1</a:t>
            </a:r>
            <a:r>
              <a:rPr lang="en-US" altLang="zh-CN" sz="4000" b="1">
                <a:solidFill>
                  <a:srgbClr val="FF0000"/>
                </a:solidFill>
              </a:rPr>
              <a:t>3</a:t>
            </a:r>
            <a:r>
              <a:rPr lang="en-US" altLang="zh-CN" sz="4000"/>
              <a:t>8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xmlns="" id="{9D13AC7F-A371-4B1E-894A-D3CA6DA1B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5388" y="2651125"/>
            <a:ext cx="14668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/>
              <a:t>→2</a:t>
            </a:r>
            <a:r>
              <a:rPr lang="en-US" altLang="zh-CN" sz="4000" b="1">
                <a:solidFill>
                  <a:srgbClr val="FF0000"/>
                </a:solidFill>
              </a:rPr>
              <a:t>3</a:t>
            </a:r>
            <a:r>
              <a:rPr lang="en-US" altLang="zh-CN" sz="4000"/>
              <a:t>9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xmlns="" id="{46B7E71E-85C6-4795-A722-13AA884A9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2651125"/>
            <a:ext cx="14668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/>
              <a:t>→1</a:t>
            </a:r>
            <a:r>
              <a:rPr lang="en-US" altLang="zh-CN" sz="4000" b="1">
                <a:solidFill>
                  <a:srgbClr val="FF0000"/>
                </a:solidFill>
              </a:rPr>
              <a:t>3</a:t>
            </a:r>
            <a:r>
              <a:rPr lang="en-US" altLang="zh-CN" sz="4000"/>
              <a:t>9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xmlns="" id="{B49B294D-9F79-4B63-A0D4-9A416E864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588" y="3671888"/>
            <a:ext cx="45450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>
                <a:solidFill>
                  <a:srgbClr val="006666"/>
                </a:solidFill>
              </a:rPr>
              <a:t>→</a:t>
            </a:r>
            <a:r>
              <a:rPr lang="en-US" altLang="zh-CN" sz="4000"/>
              <a:t>3</a:t>
            </a:r>
            <a:r>
              <a:rPr lang="en-US" altLang="zh-CN" sz="4000" b="1">
                <a:solidFill>
                  <a:srgbClr val="0000FF"/>
                </a:solidFill>
              </a:rPr>
              <a:t>6</a:t>
            </a:r>
            <a:r>
              <a:rPr lang="en-US" altLang="zh-CN" sz="4000"/>
              <a:t>7                    </a:t>
            </a:r>
            <a:r>
              <a:rPr lang="en-US" altLang="zh-CN" sz="4000">
                <a:solidFill>
                  <a:srgbClr val="006666"/>
                </a:solidFill>
              </a:rPr>
              <a:t>←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xmlns="" id="{4B2ECE4A-C998-4368-9032-1533812F0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0788" y="3671888"/>
            <a:ext cx="14668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/>
              <a:t>→1</a:t>
            </a:r>
            <a:r>
              <a:rPr lang="en-US" altLang="zh-CN" sz="4000" b="1">
                <a:solidFill>
                  <a:srgbClr val="0000FF"/>
                </a:solidFill>
              </a:rPr>
              <a:t>6</a:t>
            </a:r>
            <a:r>
              <a:rPr lang="en-US" altLang="zh-CN" sz="4000"/>
              <a:t>7</a:t>
            </a: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xmlns="" id="{B685E531-F02E-4BED-B4E2-58AA166C1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188" y="3671888"/>
            <a:ext cx="14668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4000"/>
              <a:t>→3</a:t>
            </a:r>
            <a:r>
              <a:rPr lang="en-US" altLang="zh-CN" sz="4000" b="1">
                <a:solidFill>
                  <a:srgbClr val="0000FF"/>
                </a:solidFill>
              </a:rPr>
              <a:t>6</a:t>
            </a:r>
            <a:r>
              <a:rPr lang="en-US" altLang="zh-CN" sz="4000"/>
              <a:t>8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xmlns="" id="{B89E4B2D-4E0C-4A70-95D1-612B2A25F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788" y="5487988"/>
            <a:ext cx="3262312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660033"/>
                </a:solidFill>
              </a:rPr>
              <a:t>→367→167→368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xmlns="" id="{5260F15F-1F1F-488D-82D0-3C85746CC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4513263"/>
            <a:ext cx="3776663" cy="76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990000"/>
                </a:solidFill>
                <a:ea typeface="隶书" panose="02010509060101010101" pitchFamily="49" charset="-122"/>
              </a:rPr>
              <a:t>进行第二次收集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xmlns="" id="{B49A6540-AE6C-4439-AF4B-DC389CDC2C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基数排序                                                  链式基数排序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799F65F6-EADD-4D88-9F62-B237279B4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633913"/>
            <a:ext cx="9142413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3800"/>
              <a:t>  </a:t>
            </a:r>
            <a:r>
              <a:rPr lang="zh-CN" altLang="en-US" sz="3600" b="1">
                <a:solidFill>
                  <a:srgbClr val="990000"/>
                </a:solidFill>
                <a:ea typeface="隶书" panose="02010509060101010101" pitchFamily="49" charset="-122"/>
              </a:rPr>
              <a:t>进行第三次收集之后便得到记录的有序序列</a:t>
            </a:r>
            <a:endParaRPr lang="zh-CN" altLang="en-US" sz="3400">
              <a:solidFill>
                <a:srgbClr val="990000"/>
              </a:solidFill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CEE5104C-E958-4A2D-9A01-105F4F1F5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311400"/>
            <a:ext cx="549275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rgbClr val="006666"/>
                </a:solidFill>
              </a:rPr>
              <a:t>f[</a:t>
            </a:r>
            <a:r>
              <a:rPr lang="en-US" altLang="zh-CN" sz="3600" b="1">
                <a:solidFill>
                  <a:srgbClr val="FF0000"/>
                </a:solidFill>
              </a:rPr>
              <a:t>1</a:t>
            </a:r>
            <a:r>
              <a:rPr lang="en-US" altLang="zh-CN" sz="3600">
                <a:solidFill>
                  <a:srgbClr val="006666"/>
                </a:solidFill>
              </a:rPr>
              <a:t>]                                  e[</a:t>
            </a:r>
            <a:r>
              <a:rPr lang="en-US" altLang="zh-CN" sz="3600" b="1">
                <a:solidFill>
                  <a:srgbClr val="FF0000"/>
                </a:solidFill>
              </a:rPr>
              <a:t>1</a:t>
            </a:r>
            <a:r>
              <a:rPr lang="en-US" altLang="zh-CN" sz="3600">
                <a:solidFill>
                  <a:srgbClr val="006666"/>
                </a:solidFill>
              </a:rPr>
              <a:t>]</a:t>
            </a:r>
            <a:endParaRPr lang="en-US" altLang="zh-CN" sz="3600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xmlns="" id="{BFB9670C-12E5-4706-BF72-B1DC41A46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955675"/>
            <a:ext cx="862012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660033"/>
                </a:solidFill>
              </a:rPr>
              <a:t>p→230→237→138→239→139→367→167→368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243A52C-93C3-402B-8EA2-F54F8260C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93850"/>
            <a:ext cx="378618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990000"/>
                </a:solidFill>
                <a:ea typeface="隶书" panose="02010509060101010101" pitchFamily="49" charset="-122"/>
              </a:rPr>
              <a:t>进行第三次分配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66B0D8A4-BFD5-4491-B64D-7E03EEFB6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154363"/>
            <a:ext cx="5545138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rgbClr val="006666"/>
                </a:solidFill>
              </a:rPr>
              <a:t>f[</a:t>
            </a:r>
            <a:r>
              <a:rPr lang="en-US" altLang="zh-CN" sz="3600" b="1">
                <a:solidFill>
                  <a:srgbClr val="0000FF"/>
                </a:solidFill>
              </a:rPr>
              <a:t>2</a:t>
            </a:r>
            <a:r>
              <a:rPr lang="en-US" altLang="zh-CN" sz="3600">
                <a:solidFill>
                  <a:srgbClr val="006666"/>
                </a:solidFill>
              </a:rPr>
              <a:t>]                                  e[</a:t>
            </a:r>
            <a:r>
              <a:rPr lang="en-US" altLang="zh-CN" sz="3600" b="1">
                <a:solidFill>
                  <a:srgbClr val="0000FF"/>
                </a:solidFill>
              </a:rPr>
              <a:t>2</a:t>
            </a:r>
            <a:r>
              <a:rPr lang="en-US" altLang="zh-CN" sz="3600">
                <a:solidFill>
                  <a:srgbClr val="006666"/>
                </a:solidFill>
              </a:rPr>
              <a:t>]</a:t>
            </a:r>
            <a:endParaRPr lang="en-US" altLang="zh-CN" sz="3600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xmlns="" id="{D1B2F8F3-9A74-4AC8-88DA-8EB327862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940175"/>
            <a:ext cx="4349750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rgbClr val="006666"/>
                </a:solidFill>
              </a:rPr>
              <a:t>f[</a:t>
            </a:r>
            <a:r>
              <a:rPr lang="en-US" altLang="zh-CN" sz="3600" b="1">
                <a:solidFill>
                  <a:srgbClr val="FF00FF"/>
                </a:solidFill>
              </a:rPr>
              <a:t>3</a:t>
            </a:r>
            <a:r>
              <a:rPr lang="en-US" altLang="zh-CN" sz="3600">
                <a:solidFill>
                  <a:srgbClr val="006666"/>
                </a:solidFill>
              </a:rPr>
              <a:t>]                        e[</a:t>
            </a:r>
            <a:r>
              <a:rPr lang="en-US" altLang="zh-CN" sz="3600" b="1">
                <a:solidFill>
                  <a:srgbClr val="FF00FF"/>
                </a:solidFill>
              </a:rPr>
              <a:t>3</a:t>
            </a:r>
            <a:r>
              <a:rPr lang="en-US" altLang="zh-CN" sz="3600">
                <a:solidFill>
                  <a:srgbClr val="006666"/>
                </a:solidFill>
              </a:rPr>
              <a:t>]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xmlns="" id="{BBD2E92A-165D-4923-B38A-E4F2F31E5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050" y="2387600"/>
            <a:ext cx="4108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rgbClr val="006666"/>
                </a:solidFill>
              </a:rPr>
              <a:t>→</a:t>
            </a:r>
            <a:r>
              <a:rPr lang="en-US" altLang="zh-CN" sz="3600" b="1">
                <a:solidFill>
                  <a:srgbClr val="FF0000"/>
                </a:solidFill>
              </a:rPr>
              <a:t>1</a:t>
            </a:r>
            <a:r>
              <a:rPr lang="en-US" altLang="zh-CN" sz="3600"/>
              <a:t>38                    </a:t>
            </a:r>
            <a:r>
              <a:rPr lang="en-US" altLang="zh-CN" sz="3600">
                <a:solidFill>
                  <a:srgbClr val="006666"/>
                </a:solidFill>
              </a:rPr>
              <a:t>←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2932DE08-4B95-4CC4-AC05-819F11C71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050" y="2387600"/>
            <a:ext cx="1338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/>
              <a:t>→</a:t>
            </a:r>
            <a:r>
              <a:rPr lang="en-US" altLang="zh-CN" sz="3600" b="1">
                <a:solidFill>
                  <a:srgbClr val="FF0000"/>
                </a:solidFill>
              </a:rPr>
              <a:t>1</a:t>
            </a:r>
            <a:r>
              <a:rPr lang="en-US" altLang="zh-CN" sz="3600"/>
              <a:t>39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xmlns="" id="{6A161488-214B-45EA-93BF-FA9336FD5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419350"/>
            <a:ext cx="1338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/>
              <a:t>→</a:t>
            </a:r>
            <a:r>
              <a:rPr lang="en-US" altLang="zh-CN" sz="3600" b="1">
                <a:solidFill>
                  <a:srgbClr val="FF0000"/>
                </a:solidFill>
              </a:rPr>
              <a:t>1</a:t>
            </a:r>
            <a:r>
              <a:rPr lang="en-US" altLang="zh-CN" sz="3600"/>
              <a:t>67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xmlns="" id="{C64CB2AE-56A2-4F01-AA02-6D24CDC76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050" y="3275013"/>
            <a:ext cx="41084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rgbClr val="006666"/>
                </a:solidFill>
              </a:rPr>
              <a:t>→</a:t>
            </a:r>
            <a:r>
              <a:rPr lang="en-US" altLang="zh-CN" sz="3600" b="1">
                <a:solidFill>
                  <a:srgbClr val="0000FF"/>
                </a:solidFill>
              </a:rPr>
              <a:t>2</a:t>
            </a:r>
            <a:r>
              <a:rPr lang="en-US" altLang="zh-CN" sz="3600"/>
              <a:t>30                    </a:t>
            </a:r>
            <a:r>
              <a:rPr lang="en-US" altLang="zh-CN" sz="3600">
                <a:solidFill>
                  <a:srgbClr val="006666"/>
                </a:solidFill>
              </a:rPr>
              <a:t>←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xmlns="" id="{3550A387-4BF9-4328-BEA1-6DD8D3CCD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0050" y="3275013"/>
            <a:ext cx="1338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/>
              <a:t>→</a:t>
            </a:r>
            <a:r>
              <a:rPr lang="en-US" altLang="zh-CN" sz="3600" b="1">
                <a:solidFill>
                  <a:srgbClr val="0000FF"/>
                </a:solidFill>
              </a:rPr>
              <a:t>2</a:t>
            </a:r>
            <a:r>
              <a:rPr lang="en-US" altLang="zh-CN" sz="3600"/>
              <a:t>37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xmlns="" id="{46E4715C-2408-4384-8315-6490925E1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050" y="3275013"/>
            <a:ext cx="1338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/>
              <a:t>→</a:t>
            </a:r>
            <a:r>
              <a:rPr lang="en-US" altLang="zh-CN" sz="3600" b="1">
                <a:solidFill>
                  <a:srgbClr val="0000FF"/>
                </a:solidFill>
              </a:rPr>
              <a:t>2</a:t>
            </a:r>
            <a:r>
              <a:rPr lang="en-US" altLang="zh-CN" sz="3600"/>
              <a:t>39</a:t>
            </a: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xmlns="" id="{A0C59679-36A6-4436-96E1-B6039646A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060825"/>
            <a:ext cx="29543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>
                <a:solidFill>
                  <a:srgbClr val="006666"/>
                </a:solidFill>
              </a:rPr>
              <a:t>→</a:t>
            </a:r>
            <a:r>
              <a:rPr lang="en-US" altLang="zh-CN" sz="3600" b="1">
                <a:solidFill>
                  <a:srgbClr val="FF00FF"/>
                </a:solidFill>
              </a:rPr>
              <a:t>3</a:t>
            </a:r>
            <a:r>
              <a:rPr lang="en-US" altLang="zh-CN" sz="3600"/>
              <a:t>67          </a:t>
            </a:r>
            <a:r>
              <a:rPr lang="en-US" altLang="zh-CN" sz="3600">
                <a:solidFill>
                  <a:srgbClr val="006666"/>
                </a:solidFill>
              </a:rPr>
              <a:t>←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xmlns="" id="{74A437D6-5A0B-48FF-84B6-05B46A675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060825"/>
            <a:ext cx="13382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/>
              <a:t>→</a:t>
            </a:r>
            <a:r>
              <a:rPr lang="en-US" altLang="zh-CN" sz="3600" b="1">
                <a:solidFill>
                  <a:srgbClr val="FF00FF"/>
                </a:solidFill>
              </a:rPr>
              <a:t>3</a:t>
            </a:r>
            <a:r>
              <a:rPr lang="en-US" altLang="zh-CN" sz="3600"/>
              <a:t>68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xmlns="" id="{F785458B-6455-4047-A198-B6FDDF7E2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422900"/>
            <a:ext cx="348932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660033"/>
                </a:solidFill>
              </a:rPr>
              <a:t>p→138→139→167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xmlns="" id="{1D4D2FF6-25AE-4481-A552-4062EEEA9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422900"/>
            <a:ext cx="3262313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660033"/>
                </a:solidFill>
              </a:rPr>
              <a:t>→230→237→239</a:t>
            </a: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xmlns="" id="{4E404711-B634-4664-80A1-45681E630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422900"/>
            <a:ext cx="2236788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660033"/>
                </a:solidFill>
              </a:rPr>
              <a:t>→367→368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xmlns="" id="{FDA018CB-66A9-443C-935B-F6C4C4C846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基数排序                                                  链式基数排序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E5F264A4-F746-400E-9922-E0212B2FA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1397000"/>
            <a:ext cx="3014663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400" b="1">
                <a:solidFill>
                  <a:srgbClr val="000080"/>
                </a:solidFill>
                <a:ea typeface="隶书" panose="02010509060101010101" pitchFamily="49" charset="-122"/>
              </a:rPr>
              <a:t>提醒注意：</a:t>
            </a:r>
            <a:endParaRPr lang="zh-CN" altLang="en-US" sz="4400" b="1">
              <a:solidFill>
                <a:srgbClr val="000080"/>
              </a:solidFill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3ADD612D-FFD7-46A9-8D54-379E56159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2409825"/>
            <a:ext cx="8550275" cy="228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4000" b="1">
                <a:solidFill>
                  <a:srgbClr val="990033"/>
                </a:solidFill>
              </a:rPr>
              <a:t>        </a:t>
            </a:r>
            <a:r>
              <a:rPr lang="zh-CN" altLang="en-US" sz="4000" b="1">
                <a:solidFill>
                  <a:srgbClr val="990033"/>
                </a:solidFill>
              </a:rPr>
              <a:t>“</a:t>
            </a:r>
            <a:r>
              <a:rPr lang="zh-CN" altLang="en-US" sz="4000" b="1">
                <a:solidFill>
                  <a:srgbClr val="990033"/>
                </a:solidFill>
                <a:latin typeface="楷体_GB2312" pitchFamily="49" charset="-122"/>
              </a:rPr>
              <a:t>分配</a:t>
            </a:r>
            <a:r>
              <a:rPr lang="zh-CN" altLang="en-US" sz="4000" b="1">
                <a:solidFill>
                  <a:srgbClr val="990033"/>
                </a:solidFill>
              </a:rPr>
              <a:t>”</a:t>
            </a:r>
            <a:r>
              <a:rPr lang="zh-CN" altLang="en-US" sz="4000" b="1">
                <a:solidFill>
                  <a:srgbClr val="990033"/>
                </a:solidFill>
                <a:latin typeface="楷体_GB2312" pitchFamily="49" charset="-122"/>
              </a:rPr>
              <a:t>和</a:t>
            </a:r>
            <a:r>
              <a:rPr lang="zh-CN" altLang="en-US" sz="4000" b="1">
                <a:solidFill>
                  <a:srgbClr val="990033"/>
                </a:solidFill>
              </a:rPr>
              <a:t>“</a:t>
            </a:r>
            <a:r>
              <a:rPr lang="zh-CN" altLang="en-US" sz="4000" b="1">
                <a:solidFill>
                  <a:srgbClr val="990033"/>
                </a:solidFill>
                <a:latin typeface="楷体_GB2312" pitchFamily="49" charset="-122"/>
              </a:rPr>
              <a:t>收集</a:t>
            </a:r>
            <a:r>
              <a:rPr lang="zh-CN" altLang="en-US" sz="4000" b="1">
                <a:solidFill>
                  <a:srgbClr val="990033"/>
                </a:solidFill>
              </a:rPr>
              <a:t>”</a:t>
            </a:r>
            <a:r>
              <a:rPr lang="zh-CN" altLang="en-US" sz="4000" b="1">
                <a:solidFill>
                  <a:srgbClr val="990033"/>
                </a:solidFill>
                <a:latin typeface="楷体_GB2312" pitchFamily="49" charset="-122"/>
              </a:rPr>
              <a:t>的实际操作仅为修改链表中的指针和设置队列的头、尾指针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xmlns="" id="{9AF9001B-6C26-41DF-A4CB-A06B1C879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基数排序                                                  链式基数排序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3A2F492F-B63F-4C8D-9CF0-487D31DCF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1122363"/>
            <a:ext cx="8410575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latin typeface="楷体_GB2312" pitchFamily="49" charset="-122"/>
              </a:rPr>
              <a:t>算法：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4000" b="1">
                <a:solidFill>
                  <a:srgbClr val="000080"/>
                </a:solidFill>
                <a:latin typeface="楷体_GB2312" pitchFamily="49" charset="-122"/>
              </a:rPr>
              <a:t>  </a:t>
            </a:r>
            <a:r>
              <a:rPr lang="zh-CN" altLang="en-US" sz="3800" b="1">
                <a:solidFill>
                  <a:srgbClr val="000080"/>
                </a:solidFill>
                <a:latin typeface="楷体_GB2312" pitchFamily="49" charset="-122"/>
              </a:rPr>
              <a:t>基数排序的时间复杂度为</a:t>
            </a:r>
            <a:r>
              <a:rPr lang="en-US" altLang="zh-CN" sz="3800" b="1">
                <a:solidFill>
                  <a:schemeClr val="accent2"/>
                </a:solidFill>
              </a:rPr>
              <a:t>O(d(n+rd))</a:t>
            </a:r>
            <a:endParaRPr lang="en-US" altLang="zh-CN" sz="380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CB45CDD2-2647-4B47-960E-C61A08B3C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25" y="2606675"/>
            <a:ext cx="6726238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800" b="1"/>
              <a:t>其中，分配为</a:t>
            </a:r>
            <a:r>
              <a:rPr lang="en-US" altLang="zh-CN" sz="3800" b="1">
                <a:solidFill>
                  <a:srgbClr val="9933FF"/>
                </a:solidFill>
              </a:rPr>
              <a:t>O(n);</a:t>
            </a:r>
            <a:endParaRPr lang="en-US" altLang="zh-CN" sz="3800" b="1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800" b="1"/>
              <a:t>      </a:t>
            </a:r>
            <a:r>
              <a:rPr lang="zh-CN" altLang="en-US" sz="3800" b="1"/>
              <a:t>收集为</a:t>
            </a:r>
            <a:r>
              <a:rPr lang="en-US" altLang="zh-CN" sz="3800" b="1">
                <a:solidFill>
                  <a:srgbClr val="9933FF"/>
                </a:solidFill>
              </a:rPr>
              <a:t>O(rd)</a:t>
            </a:r>
            <a:r>
              <a:rPr lang="en-US" altLang="zh-CN" sz="3800" b="1">
                <a:solidFill>
                  <a:schemeClr val="tx2"/>
                </a:solidFill>
              </a:rPr>
              <a:t>(</a:t>
            </a:r>
            <a:r>
              <a:rPr lang="en-US" altLang="zh-CN" sz="3800" b="1"/>
              <a:t>rd</a:t>
            </a:r>
            <a:r>
              <a:rPr lang="zh-CN" altLang="en-US" sz="3800" b="1"/>
              <a:t>为“基”</a:t>
            </a:r>
            <a:r>
              <a:rPr lang="en-US" altLang="zh-CN" sz="3800" b="1"/>
              <a:t>),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3800" b="1"/>
              <a:t>     </a:t>
            </a:r>
            <a:r>
              <a:rPr lang="en-US" altLang="zh-CN" sz="3800" b="1">
                <a:solidFill>
                  <a:srgbClr val="9900CC"/>
                </a:solidFill>
              </a:rPr>
              <a:t> d</a:t>
            </a:r>
            <a:r>
              <a:rPr lang="zh-CN" altLang="en-US" sz="3800" b="1"/>
              <a:t>为“分配</a:t>
            </a:r>
            <a:r>
              <a:rPr lang="en-US" altLang="zh-CN" sz="3800" b="1"/>
              <a:t>-</a:t>
            </a:r>
            <a:r>
              <a:rPr lang="zh-CN" altLang="en-US" sz="3800" b="1"/>
              <a:t>收集”的趟数。</a:t>
            </a:r>
          </a:p>
        </p:txBody>
      </p:sp>
      <p:graphicFrame>
        <p:nvGraphicFramePr>
          <p:cNvPr id="5122" name="Object 7">
            <a:hlinkClick r:id="" action="ppaction://ole?verb=0"/>
            <a:extLst>
              <a:ext uri="{FF2B5EF4-FFF2-40B4-BE49-F238E27FC236}">
                <a16:creationId xmlns:a16="http://schemas.microsoft.com/office/drawing/2014/main" xmlns="" id="{967D120C-2425-48B8-935E-49F4B31F93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5963" y="1122363"/>
          <a:ext cx="1371600" cy="1028700"/>
        </p:xfrm>
        <a:graphic>
          <a:graphicData uri="http://schemas.openxmlformats.org/presentationml/2006/ole">
            <p:oleObj spid="_x0000_s5159" name="包装程序外壳对象" showAsIcon="1" r:id="rId4" imgW="914400" imgH="685800" progId="Package">
              <p:embed/>
            </p:oleObj>
          </a:graphicData>
        </a:graphic>
      </p:graphicFrame>
      <p:pic>
        <p:nvPicPr>
          <p:cNvPr id="8" name="Picture 51" descr="navigate-up256">
            <a:hlinkClick r:id="rId5" action="ppaction://hlinksldjump"/>
            <a:extLst>
              <a:ext uri="{FF2B5EF4-FFF2-40B4-BE49-F238E27FC236}">
                <a16:creationId xmlns:a16="http://schemas.microsoft.com/office/drawing/2014/main" xmlns="" id="{51EDFCA9-0CF1-48D9-A6B9-D9939FAA5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67713" y="5946775"/>
            <a:ext cx="642937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xmlns="" id="{AAE559D7-2E33-4001-892E-D765B0D40D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章  内部排序                                   各种方法比较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F9BFF34B-E3BB-429C-B2B8-CDA862F03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57263"/>
            <a:ext cx="26924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4000" b="1"/>
              <a:t> 时间性能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F8E87C5E-214C-4AC7-B130-33E77E62C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79563"/>
            <a:ext cx="55626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z="3600" b="1"/>
              <a:t>1.  </a:t>
            </a:r>
            <a:r>
              <a:rPr lang="zh-CN" altLang="en-US" sz="3600" b="1"/>
              <a:t>平均的时间性能</a:t>
            </a:r>
            <a:endParaRPr lang="zh-CN" altLang="en-US" sz="360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AEDE726A-2BFF-44CC-AAF7-9BA05F66F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867400"/>
            <a:ext cx="27559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BA10F"/>
                </a:solidFill>
              </a:rPr>
              <a:t>基数排序</a:t>
            </a:r>
            <a:endParaRPr lang="zh-CN" altLang="en-US">
              <a:solidFill>
                <a:srgbClr val="FBA10F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EE0CF12E-800F-4CE6-93A8-54F8045A7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270125"/>
            <a:ext cx="5313363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990000"/>
                </a:solidFill>
                <a:ea typeface="隶书" panose="02010509060101010101" pitchFamily="49" charset="-122"/>
              </a:rPr>
              <a:t>时间复杂度为 </a:t>
            </a:r>
            <a:r>
              <a:rPr lang="en-US" altLang="zh-CN" sz="3600" b="1">
                <a:solidFill>
                  <a:srgbClr val="990000"/>
                </a:solidFill>
              </a:rPr>
              <a:t>O(</a:t>
            </a:r>
            <a:r>
              <a:rPr lang="en-US" altLang="zh-CN" sz="3600" b="1" i="1">
                <a:solidFill>
                  <a:srgbClr val="990000"/>
                </a:solidFill>
              </a:rPr>
              <a:t>n</a:t>
            </a:r>
            <a:r>
              <a:rPr lang="en-US" altLang="zh-CN" sz="3600" b="1">
                <a:solidFill>
                  <a:srgbClr val="990000"/>
                </a:solidFill>
              </a:rPr>
              <a:t>log</a:t>
            </a:r>
            <a:r>
              <a:rPr lang="en-US" altLang="zh-CN" sz="3600" b="1" i="1">
                <a:solidFill>
                  <a:srgbClr val="990000"/>
                </a:solidFill>
              </a:rPr>
              <a:t>n</a:t>
            </a:r>
            <a:r>
              <a:rPr lang="en-US" altLang="zh-CN" sz="3600" b="1">
                <a:solidFill>
                  <a:srgbClr val="990000"/>
                </a:solidFill>
              </a:rPr>
              <a:t>)</a:t>
            </a:r>
            <a:r>
              <a:rPr lang="zh-CN" altLang="en-US" sz="3600" b="1">
                <a:solidFill>
                  <a:srgbClr val="990000"/>
                </a:solidFill>
              </a:rPr>
              <a:t>：</a:t>
            </a:r>
            <a:endParaRPr lang="zh-CN" altLang="en-US" sz="360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2C4D22AC-B8CB-47C5-B4FC-B897427A7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952750"/>
            <a:ext cx="6464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0000"/>
                </a:solidFill>
              </a:rPr>
              <a:t>快速排序、堆排序和归并排序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xmlns="" id="{3EFC6C8C-C11D-4F19-86FB-788FAFF73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68700"/>
            <a:ext cx="473710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时间复杂度为 </a:t>
            </a:r>
            <a:r>
              <a:rPr lang="en-US" altLang="zh-CN" sz="3600" b="1">
                <a:solidFill>
                  <a:srgbClr val="990000"/>
                </a:solidFill>
                <a:ea typeface="隶书" panose="02010509060101010101" pitchFamily="49" charset="-122"/>
              </a:rPr>
              <a:t>O(</a:t>
            </a:r>
            <a:r>
              <a:rPr lang="en-US" altLang="zh-CN" sz="3600" b="1" i="1">
                <a:solidFill>
                  <a:srgbClr val="990000"/>
                </a:solidFill>
                <a:ea typeface="隶书" panose="02010509060101010101" pitchFamily="49" charset="-122"/>
              </a:rPr>
              <a:t>n</a:t>
            </a:r>
            <a:r>
              <a:rPr lang="en-US" altLang="zh-CN" sz="3600" b="1" baseline="30000">
                <a:solidFill>
                  <a:srgbClr val="990000"/>
                </a:solidFill>
                <a:ea typeface="隶书" panose="02010509060101010101" pitchFamily="49" charset="-122"/>
              </a:rPr>
              <a:t>2</a:t>
            </a:r>
            <a:r>
              <a:rPr lang="en-US" altLang="zh-CN" sz="3600" b="1">
                <a:solidFill>
                  <a:srgbClr val="990000"/>
                </a:solidFill>
                <a:ea typeface="隶书" panose="02010509060101010101" pitchFamily="49" charset="-122"/>
              </a:rPr>
              <a:t>)</a:t>
            </a:r>
            <a:r>
              <a:rPr lang="zh-CN" altLang="en-US" sz="3600" b="1">
                <a:solidFill>
                  <a:srgbClr val="990000"/>
                </a:solidFill>
                <a:ea typeface="隶书" panose="02010509060101010101" pitchFamily="49" charset="-122"/>
              </a:rPr>
              <a:t>：</a:t>
            </a:r>
            <a:endParaRPr lang="zh-CN" altLang="en-US" sz="3600" b="1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xmlns="" id="{FEFCC2DD-A02B-4D58-B6B4-777C0216A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144963"/>
            <a:ext cx="6051550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8784"/>
                </a:solidFill>
              </a:rPr>
              <a:t>直接插入排序、冒泡排序和</a:t>
            </a:r>
          </a:p>
          <a:p>
            <a:pPr lvl="2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8784"/>
                </a:solidFill>
              </a:rPr>
              <a:t>简单选择排序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62939651-8DA8-4944-A485-81300A295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378450"/>
            <a:ext cx="4157663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b="1">
                <a:solidFill>
                  <a:srgbClr val="FBA10F"/>
                </a:solidFill>
                <a:ea typeface="隶书" panose="02010509060101010101" pitchFamily="49" charset="-122"/>
              </a:rPr>
              <a:t>时间复杂度为 </a:t>
            </a:r>
            <a:r>
              <a:rPr lang="en-US" altLang="zh-CN" sz="3600" b="1">
                <a:solidFill>
                  <a:srgbClr val="FBA10F"/>
                </a:solidFill>
              </a:rPr>
              <a:t>O(n):</a:t>
            </a:r>
            <a:endParaRPr lang="en-US" altLang="zh-CN" sz="3600">
              <a:solidFill>
                <a:srgbClr val="FBA10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xmlns="" id="{17503D72-527F-47E2-8125-9412A3987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章  内部排序                                   各种方法比较</a:t>
            </a:r>
          </a:p>
        </p:txBody>
      </p:sp>
      <p:sp>
        <p:nvSpPr>
          <p:cNvPr id="3" name="Text Box 1027">
            <a:extLst>
              <a:ext uri="{FF2B5EF4-FFF2-40B4-BE49-F238E27FC236}">
                <a16:creationId xmlns:a16="http://schemas.microsoft.com/office/drawing/2014/main" xmlns="" id="{E4C714C3-C9E8-4DB6-82FA-F9E7D8A9D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889000"/>
            <a:ext cx="8093075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3600" b="1" dirty="0"/>
              <a:t>2. </a:t>
            </a:r>
            <a:r>
              <a:rPr lang="zh-CN" altLang="en-US" sz="3600" b="1" dirty="0"/>
              <a:t>当待排记录序列按关键字</a:t>
            </a:r>
            <a:r>
              <a:rPr lang="zh-CN" altLang="en-US" sz="3600" b="1" dirty="0">
                <a:solidFill>
                  <a:srgbClr val="FF0000"/>
                </a:solidFill>
              </a:rPr>
              <a:t>顺序有序</a:t>
            </a:r>
            <a:r>
              <a:rPr lang="zh-CN" altLang="en-US" sz="3600" b="1" dirty="0"/>
              <a:t>时</a:t>
            </a:r>
            <a:endParaRPr lang="zh-CN" altLang="en-US" sz="3600" dirty="0"/>
          </a:p>
        </p:txBody>
      </p:sp>
      <p:sp>
        <p:nvSpPr>
          <p:cNvPr id="4" name="Text Box 1028">
            <a:extLst>
              <a:ext uri="{FF2B5EF4-FFF2-40B4-BE49-F238E27FC236}">
                <a16:creationId xmlns:a16="http://schemas.microsoft.com/office/drawing/2014/main" xmlns="" id="{52E6C3AC-BFFB-4014-862C-BC980C28F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694113"/>
            <a:ext cx="8305800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600" b="1" dirty="0"/>
              <a:t>3. </a:t>
            </a:r>
            <a:r>
              <a:rPr lang="zh-CN" altLang="en-US" sz="3600" b="1" dirty="0">
                <a:solidFill>
                  <a:srgbClr val="800000"/>
                </a:solidFill>
              </a:rPr>
              <a:t>简单选择排序、堆排序和归并排序的</a:t>
            </a:r>
            <a:endParaRPr lang="en-US" altLang="zh-CN" sz="3600" b="1" dirty="0">
              <a:solidFill>
                <a:srgbClr val="800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800000"/>
                </a:solidFill>
              </a:rPr>
              <a:t>    </a:t>
            </a:r>
            <a:r>
              <a:rPr lang="zh-CN" altLang="en-US" sz="3600" b="1" dirty="0">
                <a:solidFill>
                  <a:srgbClr val="800000"/>
                </a:solidFill>
              </a:rPr>
              <a:t>时间性能</a:t>
            </a:r>
            <a:r>
              <a:rPr lang="zh-CN" altLang="en-US" sz="3600" b="1" dirty="0">
                <a:solidFill>
                  <a:srgbClr val="FF0000"/>
                </a:solidFill>
              </a:rPr>
              <a:t>不随记录序列中关键字的分</a:t>
            </a:r>
            <a:endParaRPr lang="en-US" altLang="zh-CN" sz="36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FF0000"/>
                </a:solidFill>
              </a:rPr>
              <a:t>    </a:t>
            </a:r>
            <a:r>
              <a:rPr lang="zh-CN" altLang="en-US" sz="3600" b="1" dirty="0">
                <a:solidFill>
                  <a:srgbClr val="FF0000"/>
                </a:solidFill>
              </a:rPr>
              <a:t>布而改变</a:t>
            </a:r>
            <a:r>
              <a:rPr lang="zh-CN" altLang="en-US" sz="3600" b="1" dirty="0"/>
              <a:t>。</a:t>
            </a:r>
            <a:endParaRPr lang="zh-CN" altLang="en-US" sz="3400" b="1" dirty="0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xmlns="" id="{F2F562D7-02E7-4311-B02E-AB3F050AF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3" y="1676400"/>
            <a:ext cx="83058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600" dirty="0">
                <a:solidFill>
                  <a:srgbClr val="FF00FF"/>
                </a:solidFill>
              </a:rPr>
              <a:t>    </a:t>
            </a:r>
            <a:r>
              <a:rPr lang="zh-CN" altLang="en-US" sz="3600" b="1" dirty="0">
                <a:solidFill>
                  <a:srgbClr val="FF00FF"/>
                </a:solidFill>
              </a:rPr>
              <a:t>直接插入排序</a:t>
            </a:r>
            <a:r>
              <a:rPr lang="zh-CN" altLang="en-US" sz="3600" dirty="0">
                <a:solidFill>
                  <a:srgbClr val="FF00FF"/>
                </a:solidFill>
              </a:rPr>
              <a:t>和</a:t>
            </a:r>
            <a:r>
              <a:rPr lang="zh-CN" altLang="en-US" sz="3600" b="1" dirty="0">
                <a:solidFill>
                  <a:srgbClr val="FF00FF"/>
                </a:solidFill>
              </a:rPr>
              <a:t>冒泡排序</a:t>
            </a:r>
            <a:r>
              <a:rPr lang="zh-CN" altLang="en-US" sz="3600" b="1" dirty="0"/>
              <a:t>能达到</a:t>
            </a:r>
            <a:r>
              <a:rPr lang="en-US" altLang="zh-CN" sz="3600" b="1" dirty="0">
                <a:solidFill>
                  <a:srgbClr val="FF0000"/>
                </a:solidFill>
              </a:rPr>
              <a:t>O(</a:t>
            </a:r>
            <a:r>
              <a:rPr lang="en-US" altLang="zh-CN" sz="3600" b="1" i="1" dirty="0">
                <a:solidFill>
                  <a:srgbClr val="FF0000"/>
                </a:solidFill>
              </a:rPr>
              <a:t>n</a:t>
            </a:r>
            <a:r>
              <a:rPr lang="en-US" altLang="zh-CN" sz="3600" b="1" dirty="0">
                <a:solidFill>
                  <a:srgbClr val="FF0000"/>
                </a:solidFill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FF00FF"/>
                </a:solidFill>
              </a:rPr>
              <a:t>    </a:t>
            </a:r>
            <a:r>
              <a:rPr lang="zh-CN" altLang="en-US" sz="3600" b="1" dirty="0"/>
              <a:t>的时间复杂度</a:t>
            </a:r>
            <a:r>
              <a:rPr lang="en-US" altLang="zh-CN" sz="3600" b="1" dirty="0"/>
              <a:t>;   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600" dirty="0">
                <a:solidFill>
                  <a:srgbClr val="800000"/>
                </a:solidFill>
              </a:rPr>
              <a:t>    </a:t>
            </a:r>
            <a:r>
              <a:rPr lang="zh-CN" altLang="en-US" sz="3600" b="1" dirty="0">
                <a:solidFill>
                  <a:srgbClr val="800000"/>
                </a:solidFill>
              </a:rPr>
              <a:t>快速排序</a:t>
            </a:r>
            <a:r>
              <a:rPr lang="zh-CN" altLang="en-US" sz="3600" b="1" dirty="0"/>
              <a:t>的时间性能</a:t>
            </a:r>
            <a:r>
              <a:rPr lang="zh-CN" altLang="en-US" sz="3600" b="1" dirty="0">
                <a:solidFill>
                  <a:srgbClr val="FF0000"/>
                </a:solidFill>
              </a:rPr>
              <a:t>蜕化</a:t>
            </a:r>
            <a:r>
              <a:rPr lang="zh-CN" altLang="en-US" sz="3600" b="1" dirty="0">
                <a:solidFill>
                  <a:srgbClr val="800000"/>
                </a:solidFill>
              </a:rPr>
              <a:t>为</a:t>
            </a:r>
            <a:r>
              <a:rPr lang="en-US" altLang="zh-CN" sz="3600" b="1" dirty="0">
                <a:solidFill>
                  <a:srgbClr val="800000"/>
                </a:solidFill>
              </a:rPr>
              <a:t>O(</a:t>
            </a:r>
            <a:r>
              <a:rPr lang="en-US" altLang="zh-CN" sz="3600" b="1" i="1" dirty="0">
                <a:solidFill>
                  <a:srgbClr val="800000"/>
                </a:solidFill>
              </a:rPr>
              <a:t>n</a:t>
            </a:r>
            <a:r>
              <a:rPr lang="en-US" altLang="zh-CN" sz="3600" b="1" baseline="30000" dirty="0">
                <a:solidFill>
                  <a:srgbClr val="800000"/>
                </a:solidFill>
              </a:rPr>
              <a:t>2</a:t>
            </a:r>
            <a:r>
              <a:rPr lang="en-US" altLang="zh-CN" sz="3600" b="1" dirty="0">
                <a:solidFill>
                  <a:srgbClr val="800000"/>
                </a:solidFill>
              </a:rPr>
              <a:t>)</a:t>
            </a:r>
            <a:r>
              <a:rPr lang="en-US" altLang="zh-CN" sz="3600" dirty="0">
                <a:solidFill>
                  <a:srgbClr val="80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xmlns="" id="{27A6AD6D-B399-4B9B-96F0-549E2A064D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章  内部排序                                   各种方法比较</a:t>
            </a:r>
          </a:p>
        </p:txBody>
      </p:sp>
      <p:sp>
        <p:nvSpPr>
          <p:cNvPr id="3" name="Text Box 1027">
            <a:extLst>
              <a:ext uri="{FF2B5EF4-FFF2-40B4-BE49-F238E27FC236}">
                <a16:creationId xmlns:a16="http://schemas.microsoft.com/office/drawing/2014/main" xmlns="" id="{1058A1FD-479D-48CC-818E-98F53F268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82663"/>
            <a:ext cx="26924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4000" b="1"/>
              <a:t> 空间性能</a:t>
            </a:r>
          </a:p>
        </p:txBody>
      </p:sp>
      <p:sp>
        <p:nvSpPr>
          <p:cNvPr id="4" name="Text Box 1028">
            <a:extLst>
              <a:ext uri="{FF2B5EF4-FFF2-40B4-BE49-F238E27FC236}">
                <a16:creationId xmlns:a16="http://schemas.microsoft.com/office/drawing/2014/main" xmlns="" id="{DC42C493-2F44-46B6-8A0F-C0C340954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1765300"/>
            <a:ext cx="8059738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ea typeface="隶书" panose="02010509060101010101" pitchFamily="49" charset="-122"/>
              </a:rPr>
              <a:t>指的是排序过程中所需的</a:t>
            </a:r>
            <a:r>
              <a:rPr lang="zh-CN" altLang="en-US" sz="3600" b="1" dirty="0">
                <a:solidFill>
                  <a:srgbClr val="FF0000"/>
                </a:solidFill>
                <a:ea typeface="隶书" panose="02010509060101010101" pitchFamily="49" charset="-122"/>
              </a:rPr>
              <a:t>辅助空间</a:t>
            </a:r>
            <a:r>
              <a:rPr lang="zh-CN" altLang="en-US" sz="3600" b="1" dirty="0">
                <a:ea typeface="隶书" panose="02010509060101010101" pitchFamily="49" charset="-122"/>
              </a:rPr>
              <a:t>大小</a:t>
            </a:r>
            <a:endParaRPr lang="zh-CN" altLang="en-US" sz="3600" b="1" dirty="0"/>
          </a:p>
        </p:txBody>
      </p:sp>
      <p:sp>
        <p:nvSpPr>
          <p:cNvPr id="5" name="Text Box 1029">
            <a:extLst>
              <a:ext uri="{FF2B5EF4-FFF2-40B4-BE49-F238E27FC236}">
                <a16:creationId xmlns:a16="http://schemas.microsoft.com/office/drawing/2014/main" xmlns="" id="{F5D42FF3-CFBC-4ABD-89E4-5272E7CB3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2395538"/>
            <a:ext cx="8550275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538163" indent="-538163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7456"/>
                </a:solidFill>
              </a:rPr>
              <a:t>1. </a:t>
            </a:r>
            <a:r>
              <a:rPr lang="zh-CN" altLang="en-US" sz="3600" b="1" dirty="0">
                <a:solidFill>
                  <a:srgbClr val="007456"/>
                </a:solidFill>
              </a:rPr>
              <a:t>所有的</a:t>
            </a:r>
            <a:r>
              <a:rPr lang="zh-CN" altLang="en-US" sz="3600" b="1" dirty="0">
                <a:solidFill>
                  <a:srgbClr val="FF0000"/>
                </a:solidFill>
              </a:rPr>
              <a:t>简单排序方法</a:t>
            </a:r>
            <a:r>
              <a:rPr lang="en-US" altLang="zh-CN" sz="3600" b="1" dirty="0">
                <a:solidFill>
                  <a:srgbClr val="007456"/>
                </a:solidFill>
              </a:rPr>
              <a:t>(</a:t>
            </a:r>
            <a:r>
              <a:rPr lang="zh-CN" altLang="en-US" sz="3600" b="1" dirty="0">
                <a:solidFill>
                  <a:srgbClr val="007456"/>
                </a:solidFill>
              </a:rPr>
              <a:t>包括：直接插入、冒泡和简单选择</a:t>
            </a:r>
            <a:r>
              <a:rPr lang="en-US" altLang="zh-CN" sz="3600" b="1" dirty="0">
                <a:solidFill>
                  <a:srgbClr val="007456"/>
                </a:solidFill>
              </a:rPr>
              <a:t>)</a:t>
            </a:r>
            <a:r>
              <a:rPr lang="en-US" altLang="zh-CN" sz="3600" dirty="0">
                <a:solidFill>
                  <a:schemeClr val="accent2"/>
                </a:solidFill>
              </a:rPr>
              <a:t> </a:t>
            </a:r>
            <a:r>
              <a:rPr lang="zh-CN" altLang="en-US" sz="3600" dirty="0">
                <a:solidFill>
                  <a:srgbClr val="FF0000"/>
                </a:solidFill>
              </a:rPr>
              <a:t>和</a:t>
            </a:r>
            <a:r>
              <a:rPr lang="zh-CN" altLang="en-US" sz="3600" b="1" dirty="0">
                <a:solidFill>
                  <a:srgbClr val="FF0000"/>
                </a:solidFill>
              </a:rPr>
              <a:t>堆排序</a:t>
            </a:r>
            <a:r>
              <a:rPr lang="zh-CN" altLang="en-US" sz="3600" dirty="0">
                <a:solidFill>
                  <a:srgbClr val="007456"/>
                </a:solidFill>
              </a:rPr>
              <a:t>的空间复杂度</a:t>
            </a:r>
            <a:r>
              <a:rPr lang="zh-CN" altLang="en-US" sz="3600" b="1" dirty="0">
                <a:solidFill>
                  <a:srgbClr val="007456"/>
                </a:solidFill>
              </a:rPr>
              <a:t>为</a:t>
            </a:r>
            <a:r>
              <a:rPr lang="en-US" altLang="zh-CN" sz="3600" b="1" dirty="0">
                <a:solidFill>
                  <a:srgbClr val="007456"/>
                </a:solidFill>
              </a:rPr>
              <a:t>O(1)</a:t>
            </a:r>
            <a:r>
              <a:rPr lang="zh-CN" altLang="en-US" sz="3600" dirty="0"/>
              <a:t>；</a:t>
            </a:r>
          </a:p>
        </p:txBody>
      </p:sp>
      <p:sp>
        <p:nvSpPr>
          <p:cNvPr id="6" name="Text Box 1030">
            <a:extLst>
              <a:ext uri="{FF2B5EF4-FFF2-40B4-BE49-F238E27FC236}">
                <a16:creationId xmlns:a16="http://schemas.microsoft.com/office/drawing/2014/main" xmlns="" id="{F7F93723-9A95-4E9A-96EA-C7B904ADF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4740275"/>
            <a:ext cx="8534400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0066"/>
              </a:buClr>
              <a:buSzPct val="70000"/>
              <a:buFont typeface="Wingdings" panose="05000000000000000000" pitchFamily="2" charset="2"/>
              <a:buChar char="q"/>
              <a:defRPr sz="3200">
                <a:solidFill>
                  <a:srgbClr val="010103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538163" indent="-538163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007456"/>
                </a:solidFill>
              </a:rPr>
              <a:t>2.</a:t>
            </a:r>
            <a:r>
              <a:rPr lang="en-US" altLang="zh-CN" sz="4000" dirty="0"/>
              <a:t> </a:t>
            </a:r>
            <a:r>
              <a:rPr lang="zh-CN" altLang="en-US" sz="3600" b="1" dirty="0">
                <a:solidFill>
                  <a:srgbClr val="FF0000"/>
                </a:solidFill>
              </a:rPr>
              <a:t>快速排序为</a:t>
            </a:r>
            <a:r>
              <a:rPr lang="en-US" altLang="zh-CN" sz="3600" b="1" dirty="0">
                <a:solidFill>
                  <a:srgbClr val="FF0000"/>
                </a:solidFill>
              </a:rPr>
              <a:t>O(</a:t>
            </a:r>
            <a:r>
              <a:rPr lang="en-US" altLang="zh-CN" sz="3600" b="1" dirty="0" err="1">
                <a:solidFill>
                  <a:srgbClr val="FF0000"/>
                </a:solidFill>
              </a:rPr>
              <a:t>log</a:t>
            </a:r>
            <a:r>
              <a:rPr lang="en-US" altLang="zh-CN" sz="3600" b="1" i="1" dirty="0" err="1">
                <a:solidFill>
                  <a:srgbClr val="FF0000"/>
                </a:solidFill>
              </a:rPr>
              <a:t>n</a:t>
            </a:r>
            <a:r>
              <a:rPr lang="en-US" altLang="zh-CN" sz="3600" b="1" dirty="0">
                <a:solidFill>
                  <a:srgbClr val="FF0000"/>
                </a:solidFill>
              </a:rPr>
              <a:t>)</a:t>
            </a:r>
            <a:r>
              <a:rPr lang="zh-CN" altLang="en-US" sz="3600" b="1" dirty="0">
                <a:solidFill>
                  <a:srgbClr val="FF0000"/>
                </a:solidFill>
              </a:rPr>
              <a:t>，</a:t>
            </a:r>
            <a:r>
              <a:rPr lang="zh-CN" altLang="en-US" sz="3600" b="1" dirty="0">
                <a:solidFill>
                  <a:srgbClr val="007456"/>
                </a:solidFill>
              </a:rPr>
              <a:t>为递归程序执行过程中，栈所需的辅助空间</a:t>
            </a:r>
            <a:r>
              <a:rPr lang="en-US" altLang="zh-CN" sz="3600" b="1" dirty="0">
                <a:solidFill>
                  <a:srgbClr val="007456"/>
                </a:solidFill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2B166E"/>
      </a:dk1>
      <a:lt1>
        <a:srgbClr val="FFFFFF"/>
      </a:lt1>
      <a:dk2>
        <a:srgbClr val="003366"/>
      </a:dk2>
      <a:lt2>
        <a:srgbClr val="B2B2B2"/>
      </a:lt2>
      <a:accent1>
        <a:srgbClr val="4BAFB9"/>
      </a:accent1>
      <a:accent2>
        <a:srgbClr val="FFCC66"/>
      </a:accent2>
      <a:accent3>
        <a:srgbClr val="FFFFFF"/>
      </a:accent3>
      <a:accent4>
        <a:srgbClr val="23115D"/>
      </a:accent4>
      <a:accent5>
        <a:srgbClr val="B1D4D9"/>
      </a:accent5>
      <a:accent6>
        <a:srgbClr val="E7B95C"/>
      </a:accent6>
      <a:hlink>
        <a:srgbClr val="0066CC"/>
      </a:hlink>
      <a:folHlink>
        <a:srgbClr val="8C71B9"/>
      </a:folHlink>
    </a:clrScheme>
    <a:fontScheme name="Default Design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10000"/>
          </a:lnSpc>
          <a:spcBef>
            <a:spcPct val="10000"/>
          </a:spcBef>
          <a:spcAft>
            <a:spcPct val="0"/>
          </a:spcAft>
          <a:buClr>
            <a:srgbClr val="660066"/>
          </a:buClr>
          <a:buSzPct val="70000"/>
          <a:buFont typeface="Wingdings" pitchFamily="2" charset="2"/>
          <a:buChar char="q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10103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10000"/>
          </a:lnSpc>
          <a:spcBef>
            <a:spcPct val="10000"/>
          </a:spcBef>
          <a:spcAft>
            <a:spcPct val="0"/>
          </a:spcAft>
          <a:buClr>
            <a:srgbClr val="660066"/>
          </a:buClr>
          <a:buSzPct val="70000"/>
          <a:buFont typeface="Wingdings" pitchFamily="2" charset="2"/>
          <a:buChar char="q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10103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Default Design 1">
        <a:dk1>
          <a:srgbClr val="2B166E"/>
        </a:dk1>
        <a:lt1>
          <a:srgbClr val="FFFFFF"/>
        </a:lt1>
        <a:dk2>
          <a:srgbClr val="003366"/>
        </a:dk2>
        <a:lt2>
          <a:srgbClr val="B2B2B2"/>
        </a:lt2>
        <a:accent1>
          <a:srgbClr val="4BAFB9"/>
        </a:accent1>
        <a:accent2>
          <a:srgbClr val="FFCC66"/>
        </a:accent2>
        <a:accent3>
          <a:srgbClr val="FFFFFF"/>
        </a:accent3>
        <a:accent4>
          <a:srgbClr val="23115D"/>
        </a:accent4>
        <a:accent5>
          <a:srgbClr val="B1D4D9"/>
        </a:accent5>
        <a:accent6>
          <a:srgbClr val="E7B95C"/>
        </a:accent6>
        <a:hlink>
          <a:srgbClr val="0066CC"/>
        </a:hlink>
        <a:folHlink>
          <a:srgbClr val="8C71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223F72"/>
        </a:dk1>
        <a:lt1>
          <a:srgbClr val="FFFFFF"/>
        </a:lt1>
        <a:dk2>
          <a:srgbClr val="000066"/>
        </a:dk2>
        <a:lt2>
          <a:srgbClr val="DDDDDD"/>
        </a:lt2>
        <a:accent1>
          <a:srgbClr val="AC6DE5"/>
        </a:accent1>
        <a:accent2>
          <a:srgbClr val="FF9900"/>
        </a:accent2>
        <a:accent3>
          <a:srgbClr val="FFFFFF"/>
        </a:accent3>
        <a:accent4>
          <a:srgbClr val="1B3460"/>
        </a:accent4>
        <a:accent5>
          <a:srgbClr val="D2BAF0"/>
        </a:accent5>
        <a:accent6>
          <a:srgbClr val="E78A00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66"/>
        </a:dk1>
        <a:lt1>
          <a:srgbClr val="FFFFFF"/>
        </a:lt1>
        <a:dk2>
          <a:srgbClr val="006600"/>
        </a:dk2>
        <a:lt2>
          <a:srgbClr val="DDDDDD"/>
        </a:lt2>
        <a:accent1>
          <a:srgbClr val="C58023"/>
        </a:accent1>
        <a:accent2>
          <a:srgbClr val="1D8FCF"/>
        </a:accent2>
        <a:accent3>
          <a:srgbClr val="FFFFFF"/>
        </a:accent3>
        <a:accent4>
          <a:srgbClr val="000056"/>
        </a:accent4>
        <a:accent5>
          <a:srgbClr val="DFC0AC"/>
        </a:accent5>
        <a:accent6>
          <a:srgbClr val="1981BB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2B166E"/>
      </a:dk1>
      <a:lt1>
        <a:srgbClr val="FFFFFF"/>
      </a:lt1>
      <a:dk2>
        <a:srgbClr val="003366"/>
      </a:dk2>
      <a:lt2>
        <a:srgbClr val="B2B2B2"/>
      </a:lt2>
      <a:accent1>
        <a:srgbClr val="4BAFB9"/>
      </a:accent1>
      <a:accent2>
        <a:srgbClr val="FFCC66"/>
      </a:accent2>
      <a:accent3>
        <a:srgbClr val="FFFFFF"/>
      </a:accent3>
      <a:accent4>
        <a:srgbClr val="23115D"/>
      </a:accent4>
      <a:accent5>
        <a:srgbClr val="B1D4D9"/>
      </a:accent5>
      <a:accent6>
        <a:srgbClr val="E7B95C"/>
      </a:accent6>
      <a:hlink>
        <a:srgbClr val="0066CC"/>
      </a:hlink>
      <a:folHlink>
        <a:srgbClr val="8C71B9"/>
      </a:folHlink>
    </a:clrScheme>
    <a:fontScheme name="1_Default Design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10000"/>
          </a:lnSpc>
          <a:spcBef>
            <a:spcPct val="10000"/>
          </a:spcBef>
          <a:spcAft>
            <a:spcPct val="0"/>
          </a:spcAft>
          <a:buClr>
            <a:srgbClr val="660066"/>
          </a:buClr>
          <a:buSzPct val="70000"/>
          <a:buFont typeface="Wingdings" pitchFamily="2" charset="2"/>
          <a:buChar char="q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10103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10000"/>
          </a:lnSpc>
          <a:spcBef>
            <a:spcPct val="10000"/>
          </a:spcBef>
          <a:spcAft>
            <a:spcPct val="0"/>
          </a:spcAft>
          <a:buClr>
            <a:srgbClr val="660066"/>
          </a:buClr>
          <a:buSzPct val="70000"/>
          <a:buFont typeface="Wingdings" pitchFamily="2" charset="2"/>
          <a:buChar char="q"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rgbClr val="010103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Default Design 1">
        <a:dk1>
          <a:srgbClr val="2B166E"/>
        </a:dk1>
        <a:lt1>
          <a:srgbClr val="FFFFFF"/>
        </a:lt1>
        <a:dk2>
          <a:srgbClr val="003366"/>
        </a:dk2>
        <a:lt2>
          <a:srgbClr val="B2B2B2"/>
        </a:lt2>
        <a:accent1>
          <a:srgbClr val="4BAFB9"/>
        </a:accent1>
        <a:accent2>
          <a:srgbClr val="FFCC66"/>
        </a:accent2>
        <a:accent3>
          <a:srgbClr val="FFFFFF"/>
        </a:accent3>
        <a:accent4>
          <a:srgbClr val="23115D"/>
        </a:accent4>
        <a:accent5>
          <a:srgbClr val="B1D4D9"/>
        </a:accent5>
        <a:accent6>
          <a:srgbClr val="E7B95C"/>
        </a:accent6>
        <a:hlink>
          <a:srgbClr val="0066CC"/>
        </a:hlink>
        <a:folHlink>
          <a:srgbClr val="8C71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223F72"/>
        </a:dk1>
        <a:lt1>
          <a:srgbClr val="FFFFFF"/>
        </a:lt1>
        <a:dk2>
          <a:srgbClr val="000066"/>
        </a:dk2>
        <a:lt2>
          <a:srgbClr val="DDDDDD"/>
        </a:lt2>
        <a:accent1>
          <a:srgbClr val="AC6DE5"/>
        </a:accent1>
        <a:accent2>
          <a:srgbClr val="FF9900"/>
        </a:accent2>
        <a:accent3>
          <a:srgbClr val="FFFFFF"/>
        </a:accent3>
        <a:accent4>
          <a:srgbClr val="1B3460"/>
        </a:accent4>
        <a:accent5>
          <a:srgbClr val="D2BAF0"/>
        </a:accent5>
        <a:accent6>
          <a:srgbClr val="E78A00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66"/>
        </a:dk1>
        <a:lt1>
          <a:srgbClr val="FFFFFF"/>
        </a:lt1>
        <a:dk2>
          <a:srgbClr val="006600"/>
        </a:dk2>
        <a:lt2>
          <a:srgbClr val="DDDDDD"/>
        </a:lt2>
        <a:accent1>
          <a:srgbClr val="C58023"/>
        </a:accent1>
        <a:accent2>
          <a:srgbClr val="1D8FCF"/>
        </a:accent2>
        <a:accent3>
          <a:srgbClr val="FFFFFF"/>
        </a:accent3>
        <a:accent4>
          <a:srgbClr val="000056"/>
        </a:accent4>
        <a:accent5>
          <a:srgbClr val="DFC0AC"/>
        </a:accent5>
        <a:accent6>
          <a:srgbClr val="1981BB"/>
        </a:accent6>
        <a:hlink>
          <a:srgbClr val="5D4BC7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23879</TotalTime>
  <Words>10456</Words>
  <Application>Microsoft Office PowerPoint</Application>
  <PresentationFormat>全屏显示(4:3)</PresentationFormat>
  <Paragraphs>1573</Paragraphs>
  <Slides>107</Slides>
  <Notes>102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107</vt:i4>
      </vt:variant>
    </vt:vector>
  </HeadingPairs>
  <TitlesOfParts>
    <vt:vector size="113" baseType="lpstr">
      <vt:lpstr>Default Design</vt:lpstr>
      <vt:lpstr>1_Default Design</vt:lpstr>
      <vt:lpstr>Equation</vt:lpstr>
      <vt:lpstr>公式</vt:lpstr>
      <vt:lpstr>包装程序外壳对象</vt:lpstr>
      <vt:lpstr>A Equation</vt:lpstr>
      <vt:lpstr>数 据 结 构</vt:lpstr>
      <vt:lpstr>第10章  内部排序</vt:lpstr>
      <vt:lpstr>第10章  内部排序                                            问题提出</vt:lpstr>
      <vt:lpstr>第10章  内部排序                                            本章说明</vt:lpstr>
      <vt:lpstr>第10章  内部排序                                            学习目标</vt:lpstr>
      <vt:lpstr>第10章  内部排序                                            学习目标</vt:lpstr>
      <vt:lpstr>本章内容</vt:lpstr>
      <vt:lpstr>第10章 内部排序                                                     概述</vt:lpstr>
      <vt:lpstr>第10章 内部排序                                                     概述</vt:lpstr>
      <vt:lpstr>第10章                                                                      概述</vt:lpstr>
      <vt:lpstr>第10章 内部排序                                                     概述</vt:lpstr>
      <vt:lpstr>第10章 内部排序                                                     概述</vt:lpstr>
      <vt:lpstr>第10章内部排序                                              插入排序</vt:lpstr>
      <vt:lpstr>第10章内部排序                                              插入排序</vt:lpstr>
      <vt:lpstr>第10章                                                             插入排序</vt:lpstr>
      <vt:lpstr>插入排序                                                  直接插入排序</vt:lpstr>
      <vt:lpstr>插入排序                                                  直接插入排序</vt:lpstr>
      <vt:lpstr>插入排序                                                  直接插入排序</vt:lpstr>
      <vt:lpstr>插入排序                                                  直接插入排序</vt:lpstr>
      <vt:lpstr>插入排序                                                  直接插入排序</vt:lpstr>
      <vt:lpstr>插入排序                                                  直接插入排序</vt:lpstr>
      <vt:lpstr>插入排序                                                  直接插入排序</vt:lpstr>
      <vt:lpstr>插入排序                                                  折半插入排序</vt:lpstr>
      <vt:lpstr>插入排序                                                  折半插入排序</vt:lpstr>
      <vt:lpstr>插入排序                                                  折半插入排序</vt:lpstr>
      <vt:lpstr>插入排序                                                  折半插入排序</vt:lpstr>
      <vt:lpstr>插入排序                                                  2-路插入排序</vt:lpstr>
      <vt:lpstr>插入排序                                                  2-路插入排序</vt:lpstr>
      <vt:lpstr>插入排序                                                  2-路插入排序</vt:lpstr>
      <vt:lpstr>插入排序                                                  2-路插入排序</vt:lpstr>
      <vt:lpstr>插入排序                                                          希尔排序</vt:lpstr>
      <vt:lpstr>插入排序                                                          希尔排序</vt:lpstr>
      <vt:lpstr>插入排序                                                          希尔排序</vt:lpstr>
      <vt:lpstr>插入排序                                                          希尔排序</vt:lpstr>
      <vt:lpstr>插入排序                                                          希尔排序</vt:lpstr>
      <vt:lpstr>插入排序                                                          希尔排序</vt:lpstr>
      <vt:lpstr>第10章                                                              快速排序</vt:lpstr>
      <vt:lpstr>快速排序                                                          冒泡排序</vt:lpstr>
      <vt:lpstr>快速排序                                                          冒泡排序</vt:lpstr>
      <vt:lpstr>快速排序                                                          冒泡排序</vt:lpstr>
      <vt:lpstr>快速排序                                                          冒泡排序</vt:lpstr>
      <vt:lpstr>快速排序                                                  一趟快速排序</vt:lpstr>
      <vt:lpstr>快速排序                                                  一趟快速排序</vt:lpstr>
      <vt:lpstr>快速排序                                                  一趟快速排序</vt:lpstr>
      <vt:lpstr>快速排序                                                  一趟快速排序</vt:lpstr>
      <vt:lpstr>快速排序                                                  一趟快速排序</vt:lpstr>
      <vt:lpstr>快速排序                                                          快速排序</vt:lpstr>
      <vt:lpstr>快速排序                                                          快速排序</vt:lpstr>
      <vt:lpstr>快速排序                                                          快速排序</vt:lpstr>
      <vt:lpstr>快速排序                                                          时间分析</vt:lpstr>
      <vt:lpstr>第10章  内部排序                                                堆排序</vt:lpstr>
      <vt:lpstr>堆排序                                                      简单选择排序</vt:lpstr>
      <vt:lpstr>堆排序                                                      简单选择排序</vt:lpstr>
      <vt:lpstr>堆排序                                                      简单选择排序</vt:lpstr>
      <vt:lpstr>堆排序                                                      简单选择排序</vt:lpstr>
      <vt:lpstr>堆排序                                                      简单选择排序</vt:lpstr>
      <vt:lpstr>堆排序                                                      简单选择排序</vt:lpstr>
      <vt:lpstr>堆排序                                                                  堆排序</vt:lpstr>
      <vt:lpstr>堆排序                                                                  堆排序</vt:lpstr>
      <vt:lpstr>堆排序                                                                  堆排序</vt:lpstr>
      <vt:lpstr>堆排序                                                                  堆排序</vt:lpstr>
      <vt:lpstr>堆排序                                                                  堆排序</vt:lpstr>
      <vt:lpstr>堆排序                                                                  堆排序</vt:lpstr>
      <vt:lpstr>堆排序                                                                  堆排序</vt:lpstr>
      <vt:lpstr>堆排序                                                                  堆排序</vt:lpstr>
      <vt:lpstr>堆排序                                                                  堆排序</vt:lpstr>
      <vt:lpstr>堆排序                                                                  堆排序</vt:lpstr>
      <vt:lpstr>堆排序                                                                  堆排序</vt:lpstr>
      <vt:lpstr>堆排序                                                                  堆排序</vt:lpstr>
      <vt:lpstr>堆排序                                                                  堆排序</vt:lpstr>
      <vt:lpstr>堆排序                                                                  堆排序</vt:lpstr>
      <vt:lpstr>堆排序                                                                  堆排序</vt:lpstr>
      <vt:lpstr>第10章  内部排序                                            归并排序</vt:lpstr>
      <vt:lpstr>第10章  内部排序                                            归并排序</vt:lpstr>
      <vt:lpstr>第10章  内部排序                                            归并排序</vt:lpstr>
      <vt:lpstr>第10章  内部排序                                            归并排序</vt:lpstr>
      <vt:lpstr>第10章  内部排序                                            归并排序</vt:lpstr>
      <vt:lpstr>第10章  内部排序                                            归并排序</vt:lpstr>
      <vt:lpstr>第10章  内部排序                                            归并排序</vt:lpstr>
      <vt:lpstr>第10章  内部排序                                            归并排序</vt:lpstr>
      <vt:lpstr>第10章  内部排序                                            归并排序</vt:lpstr>
      <vt:lpstr>第10章  内部排序                                            基数排序</vt:lpstr>
      <vt:lpstr>基数排序                                              多关键字的排序</vt:lpstr>
      <vt:lpstr>基数排序                                              多关键字的排序</vt:lpstr>
      <vt:lpstr>基数排序                                              多关键字的排序</vt:lpstr>
      <vt:lpstr>基数排序                                              多关键字的排序</vt:lpstr>
      <vt:lpstr>基数排序                                              多关键字的排序</vt:lpstr>
      <vt:lpstr>基数排序                                              多关键字的排序</vt:lpstr>
      <vt:lpstr>基数排序                                                  链式基数排序</vt:lpstr>
      <vt:lpstr>基数排序                                                  链式基数排序</vt:lpstr>
      <vt:lpstr>基数排序                                                  链式基数排序</vt:lpstr>
      <vt:lpstr>基数排序                                                  链式基数排序</vt:lpstr>
      <vt:lpstr>基数排序                                                  链式基数排序</vt:lpstr>
      <vt:lpstr>基数排序                                                  链式基数排序</vt:lpstr>
      <vt:lpstr>基数排序                                                  链式基数排序</vt:lpstr>
      <vt:lpstr>基数排序                                                  链式基数排序</vt:lpstr>
      <vt:lpstr>第10章  内部排序                                   各种方法比较</vt:lpstr>
      <vt:lpstr>第10章  内部排序                                   各种方法比较</vt:lpstr>
      <vt:lpstr>第10章  内部排序                                   各种方法比较</vt:lpstr>
      <vt:lpstr>第10章  内部排序                                   各种方法比较</vt:lpstr>
      <vt:lpstr>第10章  内部排序                                   各种方法比较</vt:lpstr>
      <vt:lpstr>第10章  内部排序                                   各种方法比较</vt:lpstr>
      <vt:lpstr>第10章  内部排序                                   各种方法比较</vt:lpstr>
      <vt:lpstr>第10章  内部排序                                   各种方法比较</vt:lpstr>
      <vt:lpstr>第10章  内部排序                                   各种方法比较</vt:lpstr>
      <vt:lpstr>本章小结</vt:lpstr>
      <vt:lpstr>幻灯片 107</vt:lpstr>
    </vt:vector>
  </TitlesOfParts>
  <Company>GuildDesign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Yjing</dc:creator>
  <cp:lastModifiedBy>Administrator</cp:lastModifiedBy>
  <cp:revision>924</cp:revision>
  <dcterms:created xsi:type="dcterms:W3CDTF">2004-07-21T02:43:03Z</dcterms:created>
  <dcterms:modified xsi:type="dcterms:W3CDTF">2022-10-14T08:24:42Z</dcterms:modified>
</cp:coreProperties>
</file>