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8"/>
  </p:notesMasterIdLst>
  <p:handoutMasterIdLst>
    <p:handoutMasterId r:id="rId69"/>
  </p:handoutMasterIdLst>
  <p:sldIdLst>
    <p:sldId id="610" r:id="rId2"/>
    <p:sldId id="605" r:id="rId3"/>
    <p:sldId id="839" r:id="rId4"/>
    <p:sldId id="942" r:id="rId5"/>
    <p:sldId id="947" r:id="rId6"/>
    <p:sldId id="943" r:id="rId7"/>
    <p:sldId id="944" r:id="rId8"/>
    <p:sldId id="945" r:id="rId9"/>
    <p:sldId id="946" r:id="rId10"/>
    <p:sldId id="948" r:id="rId11"/>
    <p:sldId id="954" r:id="rId12"/>
    <p:sldId id="949" r:id="rId13"/>
    <p:sldId id="950" r:id="rId14"/>
    <p:sldId id="955" r:id="rId15"/>
    <p:sldId id="951" r:id="rId16"/>
    <p:sldId id="956" r:id="rId17"/>
    <p:sldId id="952" r:id="rId18"/>
    <p:sldId id="957" r:id="rId19"/>
    <p:sldId id="958" r:id="rId20"/>
    <p:sldId id="959" r:id="rId21"/>
    <p:sldId id="960" r:id="rId22"/>
    <p:sldId id="961" r:id="rId23"/>
    <p:sldId id="962" r:id="rId24"/>
    <p:sldId id="963" r:id="rId25"/>
    <p:sldId id="964" r:id="rId26"/>
    <p:sldId id="965" r:id="rId27"/>
    <p:sldId id="969" r:id="rId28"/>
    <p:sldId id="966" r:id="rId29"/>
    <p:sldId id="970" r:id="rId30"/>
    <p:sldId id="967" r:id="rId31"/>
    <p:sldId id="971" r:id="rId32"/>
    <p:sldId id="972" r:id="rId33"/>
    <p:sldId id="973" r:id="rId34"/>
    <p:sldId id="974" r:id="rId35"/>
    <p:sldId id="975" r:id="rId36"/>
    <p:sldId id="976" r:id="rId37"/>
    <p:sldId id="977" r:id="rId38"/>
    <p:sldId id="978" r:id="rId39"/>
    <p:sldId id="979" r:id="rId40"/>
    <p:sldId id="980" r:id="rId41"/>
    <p:sldId id="981" r:id="rId42"/>
    <p:sldId id="983" r:id="rId43"/>
    <p:sldId id="984" r:id="rId44"/>
    <p:sldId id="985" r:id="rId45"/>
    <p:sldId id="986" r:id="rId46"/>
    <p:sldId id="987" r:id="rId47"/>
    <p:sldId id="997" r:id="rId48"/>
    <p:sldId id="988" r:id="rId49"/>
    <p:sldId id="989" r:id="rId50"/>
    <p:sldId id="990" r:id="rId51"/>
    <p:sldId id="991" r:id="rId52"/>
    <p:sldId id="992" r:id="rId53"/>
    <p:sldId id="999" r:id="rId54"/>
    <p:sldId id="1000" r:id="rId55"/>
    <p:sldId id="998" r:id="rId56"/>
    <p:sldId id="1001" r:id="rId57"/>
    <p:sldId id="1002" r:id="rId58"/>
    <p:sldId id="1003" r:id="rId59"/>
    <p:sldId id="1004" r:id="rId60"/>
    <p:sldId id="1005" r:id="rId61"/>
    <p:sldId id="1008" r:id="rId62"/>
    <p:sldId id="1010" r:id="rId63"/>
    <p:sldId id="1009" r:id="rId64"/>
    <p:sldId id="1011" r:id="rId65"/>
    <p:sldId id="1012" r:id="rId66"/>
    <p:sldId id="941" r:id="rId67"/>
  </p:sldIdLst>
  <p:sldSz cx="9144000" cy="6858000" type="screen4x3"/>
  <p:notesSz cx="9931400" cy="6797675"/>
  <p:defaultTextStyle>
    <a:defPPr>
      <a:defRPr lang="zh-CN"/>
    </a:defPPr>
    <a:lvl1pPr algn="l" rtl="0" eaLnBrk="0" fontAlgn="base" hangingPunct="0">
      <a:spcBef>
        <a:spcPct val="0"/>
      </a:spcBef>
      <a:spcAft>
        <a:spcPct val="0"/>
      </a:spcAft>
      <a:defRPr sz="2000" kern="1200">
        <a:solidFill>
          <a:schemeClr val="tx1"/>
        </a:solidFill>
        <a:latin typeface="Arial" charset="0"/>
        <a:ea typeface="宋体" charset="-122"/>
        <a:cs typeface="+mn-cs"/>
      </a:defRPr>
    </a:lvl1pPr>
    <a:lvl2pPr marL="457200" algn="l" rtl="0" eaLnBrk="0" fontAlgn="base" hangingPunct="0">
      <a:spcBef>
        <a:spcPct val="0"/>
      </a:spcBef>
      <a:spcAft>
        <a:spcPct val="0"/>
      </a:spcAft>
      <a:defRPr sz="2000" kern="1200">
        <a:solidFill>
          <a:schemeClr val="tx1"/>
        </a:solidFill>
        <a:latin typeface="Arial" charset="0"/>
        <a:ea typeface="宋体" charset="-122"/>
        <a:cs typeface="+mn-cs"/>
      </a:defRPr>
    </a:lvl2pPr>
    <a:lvl3pPr marL="914400" algn="l" rtl="0" eaLnBrk="0" fontAlgn="base" hangingPunct="0">
      <a:spcBef>
        <a:spcPct val="0"/>
      </a:spcBef>
      <a:spcAft>
        <a:spcPct val="0"/>
      </a:spcAft>
      <a:defRPr sz="2000" kern="1200">
        <a:solidFill>
          <a:schemeClr val="tx1"/>
        </a:solidFill>
        <a:latin typeface="Arial" charset="0"/>
        <a:ea typeface="宋体" charset="-122"/>
        <a:cs typeface="+mn-cs"/>
      </a:defRPr>
    </a:lvl3pPr>
    <a:lvl4pPr marL="1371600" algn="l" rtl="0" eaLnBrk="0" fontAlgn="base" hangingPunct="0">
      <a:spcBef>
        <a:spcPct val="0"/>
      </a:spcBef>
      <a:spcAft>
        <a:spcPct val="0"/>
      </a:spcAft>
      <a:defRPr sz="2000" kern="1200">
        <a:solidFill>
          <a:schemeClr val="tx1"/>
        </a:solidFill>
        <a:latin typeface="Arial" charset="0"/>
        <a:ea typeface="宋体" charset="-122"/>
        <a:cs typeface="+mn-cs"/>
      </a:defRPr>
    </a:lvl4pPr>
    <a:lvl5pPr marL="1828800" algn="l" rtl="0" eaLnBrk="0" fontAlgn="base" hangingPunct="0">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060"/>
    <a:srgbClr val="FFFFFF"/>
    <a:srgbClr val="E8FAAF"/>
    <a:srgbClr val="8A99B6"/>
    <a:srgbClr val="0070C0"/>
    <a:srgbClr val="FFCC00"/>
    <a:srgbClr val="15C2FF"/>
    <a:srgbClr val="99CC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80ECC6-FAB0-B048-BAA1-9C029D50CB40}" v="276" dt="2020-10-06T13:14:21.118"/>
  </p1510:revLst>
</p1510:revInfo>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32" autoAdjust="0"/>
    <p:restoredTop sz="86598" autoAdjust="0"/>
  </p:normalViewPr>
  <p:slideViewPr>
    <p:cSldViewPr>
      <p:cViewPr varScale="1">
        <p:scale>
          <a:sx n="142" d="100"/>
          <a:sy n="142" d="100"/>
        </p:scale>
        <p:origin x="2388" y="6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4716"/>
    </p:cViewPr>
  </p:sorterViewPr>
  <p:notesViewPr>
    <p:cSldViewPr>
      <p:cViewPr varScale="1">
        <p:scale>
          <a:sx n="57" d="100"/>
          <a:sy n="57" d="100"/>
        </p:scale>
        <p:origin x="-2604" y="-96"/>
      </p:cViewPr>
      <p:guideLst>
        <p:guide orient="horz" pos="2141"/>
        <p:guide pos="31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 Qilong" userId="a359b7bad7d531b5" providerId="LiveId" clId="{3A52A885-860F-8145-A945-04A1E5814939}"/>
    <pc:docChg chg="undo custSel mod addSld delSld modSld sldOrd">
      <pc:chgData name="Han Qilong" userId="a359b7bad7d531b5" providerId="LiveId" clId="{3A52A885-860F-8145-A945-04A1E5814939}" dt="2020-09-29T20:31:01.145" v="1121"/>
      <pc:docMkLst>
        <pc:docMk/>
      </pc:docMkLst>
      <pc:sldChg chg="addSp delSp modSp add del modTransition modAnim">
        <pc:chgData name="Han Qilong" userId="a359b7bad7d531b5" providerId="LiveId" clId="{3A52A885-860F-8145-A945-04A1E5814939}" dt="2020-09-29T18:36:03.367" v="32" actId="2696"/>
        <pc:sldMkLst>
          <pc:docMk/>
          <pc:sldMk cId="457148177" sldId="409"/>
        </pc:sldMkLst>
        <pc:spChg chg="add mod">
          <ac:chgData name="Han Qilong" userId="a359b7bad7d531b5" providerId="LiveId" clId="{3A52A885-860F-8145-A945-04A1E5814939}" dt="2020-09-29T18:35:36.863" v="27" actId="21"/>
          <ac:spMkLst>
            <pc:docMk/>
            <pc:sldMk cId="457148177" sldId="409"/>
            <ac:spMk id="2" creationId="{6A8F21FE-05D0-FE41-88FE-BF412307F313}"/>
          </ac:spMkLst>
        </pc:spChg>
        <pc:spChg chg="mod">
          <ac:chgData name="Han Qilong" userId="a359b7bad7d531b5" providerId="LiveId" clId="{3A52A885-860F-8145-A945-04A1E5814939}" dt="2020-09-29T18:34:56.949" v="23"/>
          <ac:spMkLst>
            <pc:docMk/>
            <pc:sldMk cId="457148177" sldId="409"/>
            <ac:spMk id="5122" creationId="{7282BA0E-18D6-BE46-AD50-AB720FCA4458}"/>
          </ac:spMkLst>
        </pc:spChg>
        <pc:spChg chg="mod">
          <ac:chgData name="Han Qilong" userId="a359b7bad7d531b5" providerId="LiveId" clId="{3A52A885-860F-8145-A945-04A1E5814939}" dt="2020-09-29T18:34:56.949" v="23"/>
          <ac:spMkLst>
            <pc:docMk/>
            <pc:sldMk cId="457148177" sldId="409"/>
            <ac:spMk id="5123" creationId="{2F038E38-704A-8F4A-801E-9645832DC2A1}"/>
          </ac:spMkLst>
        </pc:spChg>
        <pc:spChg chg="del">
          <ac:chgData name="Han Qilong" userId="a359b7bad7d531b5" providerId="LiveId" clId="{3A52A885-860F-8145-A945-04A1E5814939}" dt="2020-09-29T18:35:36.863" v="27" actId="21"/>
          <ac:spMkLst>
            <pc:docMk/>
            <pc:sldMk cId="457148177" sldId="409"/>
            <ac:spMk id="315394" creationId="{BC4A3F72-3A93-8F4B-9E0A-9E4749B44DE2}"/>
          </ac:spMkLst>
        </pc:spChg>
        <pc:spChg chg="del mod">
          <ac:chgData name="Han Qilong" userId="a359b7bad7d531b5" providerId="LiveId" clId="{3A52A885-860F-8145-A945-04A1E5814939}" dt="2020-09-29T18:35:28.413" v="26" actId="478"/>
          <ac:spMkLst>
            <pc:docMk/>
            <pc:sldMk cId="457148177" sldId="409"/>
            <ac:spMk id="315396" creationId="{49073E4F-7D04-8749-9DCD-E01484FEE4A1}"/>
          </ac:spMkLst>
        </pc:spChg>
      </pc:sldChg>
      <pc:sldChg chg="addSp delSp modSp mod delAnim modAnim">
        <pc:chgData name="Han Qilong" userId="a359b7bad7d531b5" providerId="LiveId" clId="{3A52A885-860F-8145-A945-04A1E5814939}" dt="2020-09-29T18:35:52.376" v="30" actId="1076"/>
        <pc:sldMkLst>
          <pc:docMk/>
          <pc:sldMk cId="1414728706" sldId="605"/>
        </pc:sldMkLst>
        <pc:spChg chg="del">
          <ac:chgData name="Han Qilong" userId="a359b7bad7d531b5" providerId="LiveId" clId="{3A52A885-860F-8145-A945-04A1E5814939}" dt="2020-09-29T18:35:41.137" v="28" actId="478"/>
          <ac:spMkLst>
            <pc:docMk/>
            <pc:sldMk cId="1414728706" sldId="605"/>
            <ac:spMk id="3" creationId="{00000000-0000-0000-0000-000000000000}"/>
          </ac:spMkLst>
        </pc:spChg>
        <pc:spChg chg="add mod">
          <ac:chgData name="Han Qilong" userId="a359b7bad7d531b5" providerId="LiveId" clId="{3A52A885-860F-8145-A945-04A1E5814939}" dt="2020-09-29T18:35:52.376" v="30" actId="1076"/>
          <ac:spMkLst>
            <pc:docMk/>
            <pc:sldMk cId="1414728706" sldId="605"/>
            <ac:spMk id="4" creationId="{6DE3203C-E974-BA47-9342-5963A53EED61}"/>
          </ac:spMkLst>
        </pc:spChg>
      </pc:sldChg>
      <pc:sldChg chg="modSp mod">
        <pc:chgData name="Han Qilong" userId="a359b7bad7d531b5" providerId="LiveId" clId="{3A52A885-860F-8145-A945-04A1E5814939}" dt="2020-09-29T18:34:42.643" v="22" actId="20577"/>
        <pc:sldMkLst>
          <pc:docMk/>
          <pc:sldMk cId="4028118978" sldId="610"/>
        </pc:sldMkLst>
        <pc:spChg chg="mod">
          <ac:chgData name="Han Qilong" userId="a359b7bad7d531b5" providerId="LiveId" clId="{3A52A885-860F-8145-A945-04A1E5814939}" dt="2020-09-29T18:34:42.643" v="22" actId="20577"/>
          <ac:spMkLst>
            <pc:docMk/>
            <pc:sldMk cId="4028118978" sldId="610"/>
            <ac:spMk id="9" creationId="{00000000-0000-0000-0000-000000000000}"/>
          </ac:spMkLst>
        </pc:spChg>
      </pc:sldChg>
      <pc:sldChg chg="addSp delSp modSp mod modAnim">
        <pc:chgData name="Han Qilong" userId="a359b7bad7d531b5" providerId="LiveId" clId="{3A52A885-860F-8145-A945-04A1E5814939}" dt="2020-09-29T18:46:02.741" v="203" actId="1036"/>
        <pc:sldMkLst>
          <pc:docMk/>
          <pc:sldMk cId="4255127266" sldId="746"/>
        </pc:sldMkLst>
        <pc:spChg chg="mod">
          <ac:chgData name="Han Qilong" userId="a359b7bad7d531b5" providerId="LiveId" clId="{3A52A885-860F-8145-A945-04A1E5814939}" dt="2020-09-29T18:37:27.679" v="64" actId="20577"/>
          <ac:spMkLst>
            <pc:docMk/>
            <pc:sldMk cId="4255127266" sldId="746"/>
            <ac:spMk id="2" creationId="{00000000-0000-0000-0000-000000000000}"/>
          </ac:spMkLst>
        </pc:spChg>
        <pc:spChg chg="add mod">
          <ac:chgData name="Han Qilong" userId="a359b7bad7d531b5" providerId="LiveId" clId="{3A52A885-860F-8145-A945-04A1E5814939}" dt="2020-09-29T18:43:05.781" v="104" actId="2711"/>
          <ac:spMkLst>
            <pc:docMk/>
            <pc:sldMk cId="4255127266" sldId="746"/>
            <ac:spMk id="11" creationId="{C62FE6F1-AAB1-8843-9DCC-3279CDF16E8D}"/>
          </ac:spMkLst>
        </pc:spChg>
        <pc:spChg chg="add del mod">
          <ac:chgData name="Han Qilong" userId="a359b7bad7d531b5" providerId="LiveId" clId="{3A52A885-860F-8145-A945-04A1E5814939}" dt="2020-09-29T18:42:32.290" v="97" actId="478"/>
          <ac:spMkLst>
            <pc:docMk/>
            <pc:sldMk cId="4255127266" sldId="746"/>
            <ac:spMk id="13" creationId="{798545D8-1D72-FA42-BE9A-210E54D3DA6F}"/>
          </ac:spMkLst>
        </pc:spChg>
        <pc:spChg chg="add del mod">
          <ac:chgData name="Han Qilong" userId="a359b7bad7d531b5" providerId="LiveId" clId="{3A52A885-860F-8145-A945-04A1E5814939}" dt="2020-09-29T18:45:42.990" v="199" actId="478"/>
          <ac:spMkLst>
            <pc:docMk/>
            <pc:sldMk cId="4255127266" sldId="746"/>
            <ac:spMk id="14" creationId="{FD0F6458-39A6-704C-8ADE-AA716BFCC922}"/>
          </ac:spMkLst>
        </pc:spChg>
        <pc:spChg chg="add mod">
          <ac:chgData name="Han Qilong" userId="a359b7bad7d531b5" providerId="LiveId" clId="{3A52A885-860F-8145-A945-04A1E5814939}" dt="2020-09-29T18:46:02.741" v="203" actId="1036"/>
          <ac:spMkLst>
            <pc:docMk/>
            <pc:sldMk cId="4255127266" sldId="746"/>
            <ac:spMk id="15" creationId="{42CB32DD-60A5-C34C-8C63-7F4D61BA34E2}"/>
          </ac:spMkLst>
        </pc:spChg>
        <pc:spChg chg="add mod">
          <ac:chgData name="Han Qilong" userId="a359b7bad7d531b5" providerId="LiveId" clId="{3A52A885-860F-8145-A945-04A1E5814939}" dt="2020-09-29T18:46:02.741" v="203" actId="1036"/>
          <ac:spMkLst>
            <pc:docMk/>
            <pc:sldMk cId="4255127266" sldId="746"/>
            <ac:spMk id="16" creationId="{B9820D8F-DE0D-D24E-9430-A7A030DF6D35}"/>
          </ac:spMkLst>
        </pc:spChg>
        <pc:spChg chg="add mod">
          <ac:chgData name="Han Qilong" userId="a359b7bad7d531b5" providerId="LiveId" clId="{3A52A885-860F-8145-A945-04A1E5814939}" dt="2020-09-29T18:46:02.741" v="203" actId="1036"/>
          <ac:spMkLst>
            <pc:docMk/>
            <pc:sldMk cId="4255127266" sldId="746"/>
            <ac:spMk id="17" creationId="{510F64C4-7009-334F-BD72-9A2131CCE6D5}"/>
          </ac:spMkLst>
        </pc:spChg>
        <pc:spChg chg="add mod">
          <ac:chgData name="Han Qilong" userId="a359b7bad7d531b5" providerId="LiveId" clId="{3A52A885-860F-8145-A945-04A1E5814939}" dt="2020-09-29T18:46:02.741" v="203" actId="1036"/>
          <ac:spMkLst>
            <pc:docMk/>
            <pc:sldMk cId="4255127266" sldId="746"/>
            <ac:spMk id="18" creationId="{C11D0C87-E6E0-F140-A496-03DFAF0A316D}"/>
          </ac:spMkLst>
        </pc:spChg>
        <pc:spChg chg="add mod">
          <ac:chgData name="Han Qilong" userId="a359b7bad7d531b5" providerId="LiveId" clId="{3A52A885-860F-8145-A945-04A1E5814939}" dt="2020-09-29T18:46:02.741" v="203" actId="1036"/>
          <ac:spMkLst>
            <pc:docMk/>
            <pc:sldMk cId="4255127266" sldId="746"/>
            <ac:spMk id="19" creationId="{7562A4E1-8A50-144F-BB0B-697C838A44BD}"/>
          </ac:spMkLst>
        </pc:spChg>
        <pc:spChg chg="add mod">
          <ac:chgData name="Han Qilong" userId="a359b7bad7d531b5" providerId="LiveId" clId="{3A52A885-860F-8145-A945-04A1E5814939}" dt="2020-09-29T18:46:02.741" v="203" actId="1036"/>
          <ac:spMkLst>
            <pc:docMk/>
            <pc:sldMk cId="4255127266" sldId="746"/>
            <ac:spMk id="20" creationId="{156B1139-A4E9-7A41-9B2B-97C4524C15A2}"/>
          </ac:spMkLst>
        </pc:spChg>
        <pc:spChg chg="mod">
          <ac:chgData name="Han Qilong" userId="a359b7bad7d531b5" providerId="LiveId" clId="{3A52A885-860F-8145-A945-04A1E5814939}" dt="2020-09-29T18:46:02.741" v="203" actId="1036"/>
          <ac:spMkLst>
            <pc:docMk/>
            <pc:sldMk cId="4255127266" sldId="746"/>
            <ac:spMk id="22" creationId="{7429D8A8-DDC0-564C-8003-4834BCC0BD2A}"/>
          </ac:spMkLst>
        </pc:spChg>
        <pc:spChg chg="mod">
          <ac:chgData name="Han Qilong" userId="a359b7bad7d531b5" providerId="LiveId" clId="{3A52A885-860F-8145-A945-04A1E5814939}" dt="2020-09-29T18:46:02.741" v="203" actId="1036"/>
          <ac:spMkLst>
            <pc:docMk/>
            <pc:sldMk cId="4255127266" sldId="746"/>
            <ac:spMk id="23" creationId="{A8137515-9BFA-F249-9A98-798CC795992A}"/>
          </ac:spMkLst>
        </pc:spChg>
        <pc:spChg chg="mod">
          <ac:chgData name="Han Qilong" userId="a359b7bad7d531b5" providerId="LiveId" clId="{3A52A885-860F-8145-A945-04A1E5814939}" dt="2020-09-29T18:46:02.741" v="203" actId="1036"/>
          <ac:spMkLst>
            <pc:docMk/>
            <pc:sldMk cId="4255127266" sldId="746"/>
            <ac:spMk id="24" creationId="{F7660FFE-2F79-5946-A1E9-62C6ED8A13BC}"/>
          </ac:spMkLst>
        </pc:spChg>
        <pc:spChg chg="mod">
          <ac:chgData name="Han Qilong" userId="a359b7bad7d531b5" providerId="LiveId" clId="{3A52A885-860F-8145-A945-04A1E5814939}" dt="2020-09-29T18:46:02.741" v="203" actId="1036"/>
          <ac:spMkLst>
            <pc:docMk/>
            <pc:sldMk cId="4255127266" sldId="746"/>
            <ac:spMk id="25" creationId="{BC967655-6AE9-4949-8246-757DB0239E7D}"/>
          </ac:spMkLst>
        </pc:spChg>
        <pc:spChg chg="mod">
          <ac:chgData name="Han Qilong" userId="a359b7bad7d531b5" providerId="LiveId" clId="{3A52A885-860F-8145-A945-04A1E5814939}" dt="2020-09-29T18:46:02.741" v="203" actId="1036"/>
          <ac:spMkLst>
            <pc:docMk/>
            <pc:sldMk cId="4255127266" sldId="746"/>
            <ac:spMk id="26" creationId="{7521F94A-46EB-FA4E-8C7B-8C78C3FB9FEC}"/>
          </ac:spMkLst>
        </pc:spChg>
        <pc:spChg chg="mod">
          <ac:chgData name="Han Qilong" userId="a359b7bad7d531b5" providerId="LiveId" clId="{3A52A885-860F-8145-A945-04A1E5814939}" dt="2020-09-29T18:46:02.741" v="203" actId="1036"/>
          <ac:spMkLst>
            <pc:docMk/>
            <pc:sldMk cId="4255127266" sldId="746"/>
            <ac:spMk id="27" creationId="{E2E7FF1A-E8EA-534F-9A0C-65236240D5C9}"/>
          </ac:spMkLst>
        </pc:spChg>
        <pc:spChg chg="del">
          <ac:chgData name="Han Qilong" userId="a359b7bad7d531b5" providerId="LiveId" clId="{3A52A885-860F-8145-A945-04A1E5814939}" dt="2020-09-29T18:40:03.951" v="72" actId="478"/>
          <ac:spMkLst>
            <pc:docMk/>
            <pc:sldMk cId="4255127266" sldId="746"/>
            <ac:spMk id="125957" creationId="{00000000-0000-0000-0000-000000000000}"/>
          </ac:spMkLst>
        </pc:spChg>
        <pc:spChg chg="del">
          <ac:chgData name="Han Qilong" userId="a359b7bad7d531b5" providerId="LiveId" clId="{3A52A885-860F-8145-A945-04A1E5814939}" dt="2020-09-29T18:39:18.558" v="65" actId="478"/>
          <ac:spMkLst>
            <pc:docMk/>
            <pc:sldMk cId="4255127266" sldId="746"/>
            <ac:spMk id="125964" creationId="{00000000-0000-0000-0000-000000000000}"/>
          </ac:spMkLst>
        </pc:spChg>
        <pc:spChg chg="mod">
          <ac:chgData name="Han Qilong" userId="a359b7bad7d531b5" providerId="LiveId" clId="{3A52A885-860F-8145-A945-04A1E5814939}" dt="2020-09-29T18:39:18.558" v="65" actId="478"/>
          <ac:spMkLst>
            <pc:docMk/>
            <pc:sldMk cId="4255127266" sldId="746"/>
            <ac:spMk id="125966" creationId="{00000000-0000-0000-0000-000000000000}"/>
          </ac:spMkLst>
        </pc:spChg>
        <pc:spChg chg="mod">
          <ac:chgData name="Han Qilong" userId="a359b7bad7d531b5" providerId="LiveId" clId="{3A52A885-860F-8145-A945-04A1E5814939}" dt="2020-09-29T18:39:18.558" v="65" actId="478"/>
          <ac:spMkLst>
            <pc:docMk/>
            <pc:sldMk cId="4255127266" sldId="746"/>
            <ac:spMk id="125967" creationId="{00000000-0000-0000-0000-000000000000}"/>
          </ac:spMkLst>
        </pc:spChg>
        <pc:spChg chg="mod">
          <ac:chgData name="Han Qilong" userId="a359b7bad7d531b5" providerId="LiveId" clId="{3A52A885-860F-8145-A945-04A1E5814939}" dt="2020-09-29T18:39:18.558" v="65" actId="478"/>
          <ac:spMkLst>
            <pc:docMk/>
            <pc:sldMk cId="4255127266" sldId="746"/>
            <ac:spMk id="125968" creationId="{00000000-0000-0000-0000-000000000000}"/>
          </ac:spMkLst>
        </pc:spChg>
        <pc:grpChg chg="add mod">
          <ac:chgData name="Han Qilong" userId="a359b7bad7d531b5" providerId="LiveId" clId="{3A52A885-860F-8145-A945-04A1E5814939}" dt="2020-09-29T18:46:02.741" v="203" actId="1036"/>
          <ac:grpSpMkLst>
            <pc:docMk/>
            <pc:sldMk cId="4255127266" sldId="746"/>
            <ac:grpSpMk id="21" creationId="{5123903D-E96E-1041-9C5C-0FBBF2F84533}"/>
          </ac:grpSpMkLst>
        </pc:grpChg>
        <pc:grpChg chg="del mod">
          <ac:chgData name="Han Qilong" userId="a359b7bad7d531b5" providerId="LiveId" clId="{3A52A885-860F-8145-A945-04A1E5814939}" dt="2020-09-29T18:39:20.339" v="66" actId="478"/>
          <ac:grpSpMkLst>
            <pc:docMk/>
            <pc:sldMk cId="4255127266" sldId="746"/>
            <ac:grpSpMk id="125963" creationId="{00000000-0000-0000-0000-000000000000}"/>
          </ac:grpSpMkLst>
        </pc:grpChg>
        <pc:graphicFrameChg chg="mod">
          <ac:chgData name="Han Qilong" userId="a359b7bad7d531b5" providerId="LiveId" clId="{3A52A885-860F-8145-A945-04A1E5814939}" dt="2020-09-29T18:39:18.558" v="65" actId="478"/>
          <ac:graphicFrameMkLst>
            <pc:docMk/>
            <pc:sldMk cId="4255127266" sldId="746"/>
            <ac:graphicFrameMk id="125965" creationId="{00000000-0000-0000-0000-000000000000}"/>
          </ac:graphicFrameMkLst>
        </pc:graphicFrameChg>
      </pc:sldChg>
      <pc:sldChg chg="del">
        <pc:chgData name="Han Qilong" userId="a359b7bad7d531b5" providerId="LiveId" clId="{3A52A885-860F-8145-A945-04A1E5814939}" dt="2020-09-29T18:43:50.418" v="107" actId="2696"/>
        <pc:sldMkLst>
          <pc:docMk/>
          <pc:sldMk cId="2021801865" sldId="747"/>
        </pc:sldMkLst>
      </pc:sldChg>
      <pc:sldChg chg="del">
        <pc:chgData name="Han Qilong" userId="a359b7bad7d531b5" providerId="LiveId" clId="{3A52A885-860F-8145-A945-04A1E5814939}" dt="2020-09-29T18:43:50.935" v="108" actId="2696"/>
        <pc:sldMkLst>
          <pc:docMk/>
          <pc:sldMk cId="1552757500" sldId="748"/>
        </pc:sldMkLst>
      </pc:sldChg>
      <pc:sldChg chg="del">
        <pc:chgData name="Han Qilong" userId="a359b7bad7d531b5" providerId="LiveId" clId="{3A52A885-860F-8145-A945-04A1E5814939}" dt="2020-09-29T18:43:51.289" v="109" actId="2696"/>
        <pc:sldMkLst>
          <pc:docMk/>
          <pc:sldMk cId="1779735089" sldId="749"/>
        </pc:sldMkLst>
      </pc:sldChg>
      <pc:sldChg chg="del">
        <pc:chgData name="Han Qilong" userId="a359b7bad7d531b5" providerId="LiveId" clId="{3A52A885-860F-8145-A945-04A1E5814939}" dt="2020-09-29T18:43:51.650" v="110" actId="2696"/>
        <pc:sldMkLst>
          <pc:docMk/>
          <pc:sldMk cId="3745494097" sldId="750"/>
        </pc:sldMkLst>
      </pc:sldChg>
      <pc:sldChg chg="del">
        <pc:chgData name="Han Qilong" userId="a359b7bad7d531b5" providerId="LiveId" clId="{3A52A885-860F-8145-A945-04A1E5814939}" dt="2020-09-29T18:43:51.971" v="111" actId="2696"/>
        <pc:sldMkLst>
          <pc:docMk/>
          <pc:sldMk cId="699472417" sldId="751"/>
        </pc:sldMkLst>
      </pc:sldChg>
      <pc:sldChg chg="del">
        <pc:chgData name="Han Qilong" userId="a359b7bad7d531b5" providerId="LiveId" clId="{3A52A885-860F-8145-A945-04A1E5814939}" dt="2020-09-29T18:43:52.272" v="112" actId="2696"/>
        <pc:sldMkLst>
          <pc:docMk/>
          <pc:sldMk cId="2563442081" sldId="752"/>
        </pc:sldMkLst>
      </pc:sldChg>
      <pc:sldChg chg="del">
        <pc:chgData name="Han Qilong" userId="a359b7bad7d531b5" providerId="LiveId" clId="{3A52A885-860F-8145-A945-04A1E5814939}" dt="2020-09-29T18:43:52.555" v="113" actId="2696"/>
        <pc:sldMkLst>
          <pc:docMk/>
          <pc:sldMk cId="2199313262" sldId="753"/>
        </pc:sldMkLst>
      </pc:sldChg>
      <pc:sldChg chg="del">
        <pc:chgData name="Han Qilong" userId="a359b7bad7d531b5" providerId="LiveId" clId="{3A52A885-860F-8145-A945-04A1E5814939}" dt="2020-09-29T18:43:52.801" v="114" actId="2696"/>
        <pc:sldMkLst>
          <pc:docMk/>
          <pc:sldMk cId="295726460" sldId="754"/>
        </pc:sldMkLst>
      </pc:sldChg>
      <pc:sldChg chg="del">
        <pc:chgData name="Han Qilong" userId="a359b7bad7d531b5" providerId="LiveId" clId="{3A52A885-860F-8145-A945-04A1E5814939}" dt="2020-09-29T18:43:53.085" v="115" actId="2696"/>
        <pc:sldMkLst>
          <pc:docMk/>
          <pc:sldMk cId="65594237" sldId="755"/>
        </pc:sldMkLst>
      </pc:sldChg>
      <pc:sldChg chg="del">
        <pc:chgData name="Han Qilong" userId="a359b7bad7d531b5" providerId="LiveId" clId="{3A52A885-860F-8145-A945-04A1E5814939}" dt="2020-09-29T18:43:53.362" v="116" actId="2696"/>
        <pc:sldMkLst>
          <pc:docMk/>
          <pc:sldMk cId="1099631992" sldId="756"/>
        </pc:sldMkLst>
      </pc:sldChg>
      <pc:sldChg chg="del">
        <pc:chgData name="Han Qilong" userId="a359b7bad7d531b5" providerId="LiveId" clId="{3A52A885-860F-8145-A945-04A1E5814939}" dt="2020-09-29T18:43:53.633" v="117" actId="2696"/>
        <pc:sldMkLst>
          <pc:docMk/>
          <pc:sldMk cId="216868037" sldId="757"/>
        </pc:sldMkLst>
      </pc:sldChg>
      <pc:sldChg chg="del">
        <pc:chgData name="Han Qilong" userId="a359b7bad7d531b5" providerId="LiveId" clId="{3A52A885-860F-8145-A945-04A1E5814939}" dt="2020-09-29T18:43:53.914" v="118" actId="2696"/>
        <pc:sldMkLst>
          <pc:docMk/>
          <pc:sldMk cId="783287383" sldId="758"/>
        </pc:sldMkLst>
      </pc:sldChg>
      <pc:sldChg chg="del">
        <pc:chgData name="Han Qilong" userId="a359b7bad7d531b5" providerId="LiveId" clId="{3A52A885-860F-8145-A945-04A1E5814939}" dt="2020-09-29T18:43:54.198" v="119" actId="2696"/>
        <pc:sldMkLst>
          <pc:docMk/>
          <pc:sldMk cId="292795606" sldId="759"/>
        </pc:sldMkLst>
      </pc:sldChg>
      <pc:sldChg chg="del">
        <pc:chgData name="Han Qilong" userId="a359b7bad7d531b5" providerId="LiveId" clId="{3A52A885-860F-8145-A945-04A1E5814939}" dt="2020-09-29T18:43:54.518" v="120" actId="2696"/>
        <pc:sldMkLst>
          <pc:docMk/>
          <pc:sldMk cId="2591491301" sldId="760"/>
        </pc:sldMkLst>
      </pc:sldChg>
      <pc:sldChg chg="del">
        <pc:chgData name="Han Qilong" userId="a359b7bad7d531b5" providerId="LiveId" clId="{3A52A885-860F-8145-A945-04A1E5814939}" dt="2020-09-29T18:43:54.813" v="121" actId="2696"/>
        <pc:sldMkLst>
          <pc:docMk/>
          <pc:sldMk cId="2705292889" sldId="761"/>
        </pc:sldMkLst>
      </pc:sldChg>
      <pc:sldChg chg="del">
        <pc:chgData name="Han Qilong" userId="a359b7bad7d531b5" providerId="LiveId" clId="{3A52A885-860F-8145-A945-04A1E5814939}" dt="2020-09-29T18:43:55.163" v="122" actId="2696"/>
        <pc:sldMkLst>
          <pc:docMk/>
          <pc:sldMk cId="3667144733" sldId="762"/>
        </pc:sldMkLst>
      </pc:sldChg>
      <pc:sldChg chg="del">
        <pc:chgData name="Han Qilong" userId="a359b7bad7d531b5" providerId="LiveId" clId="{3A52A885-860F-8145-A945-04A1E5814939}" dt="2020-09-29T18:43:55.520" v="123" actId="2696"/>
        <pc:sldMkLst>
          <pc:docMk/>
          <pc:sldMk cId="747376083" sldId="763"/>
        </pc:sldMkLst>
      </pc:sldChg>
      <pc:sldChg chg="del">
        <pc:chgData name="Han Qilong" userId="a359b7bad7d531b5" providerId="LiveId" clId="{3A52A885-860F-8145-A945-04A1E5814939}" dt="2020-09-29T18:43:55.894" v="124" actId="2696"/>
        <pc:sldMkLst>
          <pc:docMk/>
          <pc:sldMk cId="2430987699" sldId="764"/>
        </pc:sldMkLst>
      </pc:sldChg>
      <pc:sldChg chg="del">
        <pc:chgData name="Han Qilong" userId="a359b7bad7d531b5" providerId="LiveId" clId="{3A52A885-860F-8145-A945-04A1E5814939}" dt="2020-09-29T18:43:56.272" v="125" actId="2696"/>
        <pc:sldMkLst>
          <pc:docMk/>
          <pc:sldMk cId="394912015" sldId="765"/>
        </pc:sldMkLst>
      </pc:sldChg>
      <pc:sldChg chg="del">
        <pc:chgData name="Han Qilong" userId="a359b7bad7d531b5" providerId="LiveId" clId="{3A52A885-860F-8145-A945-04A1E5814939}" dt="2020-09-29T18:43:56.937" v="126" actId="2696"/>
        <pc:sldMkLst>
          <pc:docMk/>
          <pc:sldMk cId="1779918476" sldId="766"/>
        </pc:sldMkLst>
      </pc:sldChg>
      <pc:sldChg chg="del">
        <pc:chgData name="Han Qilong" userId="a359b7bad7d531b5" providerId="LiveId" clId="{3A52A885-860F-8145-A945-04A1E5814939}" dt="2020-09-29T18:43:57.401" v="127" actId="2696"/>
        <pc:sldMkLst>
          <pc:docMk/>
          <pc:sldMk cId="62196002" sldId="767"/>
        </pc:sldMkLst>
      </pc:sldChg>
      <pc:sldChg chg="del">
        <pc:chgData name="Han Qilong" userId="a359b7bad7d531b5" providerId="LiveId" clId="{3A52A885-860F-8145-A945-04A1E5814939}" dt="2020-09-29T18:43:57.833" v="128" actId="2696"/>
        <pc:sldMkLst>
          <pc:docMk/>
          <pc:sldMk cId="2632966006" sldId="768"/>
        </pc:sldMkLst>
      </pc:sldChg>
      <pc:sldChg chg="del">
        <pc:chgData name="Han Qilong" userId="a359b7bad7d531b5" providerId="LiveId" clId="{3A52A885-860F-8145-A945-04A1E5814939}" dt="2020-09-29T18:43:58.183" v="129" actId="2696"/>
        <pc:sldMkLst>
          <pc:docMk/>
          <pc:sldMk cId="2743754552" sldId="769"/>
        </pc:sldMkLst>
      </pc:sldChg>
      <pc:sldChg chg="del">
        <pc:chgData name="Han Qilong" userId="a359b7bad7d531b5" providerId="LiveId" clId="{3A52A885-860F-8145-A945-04A1E5814939}" dt="2020-09-29T18:43:58.608" v="130" actId="2696"/>
        <pc:sldMkLst>
          <pc:docMk/>
          <pc:sldMk cId="2482945680" sldId="770"/>
        </pc:sldMkLst>
      </pc:sldChg>
      <pc:sldChg chg="del">
        <pc:chgData name="Han Qilong" userId="a359b7bad7d531b5" providerId="LiveId" clId="{3A52A885-860F-8145-A945-04A1E5814939}" dt="2020-09-29T18:43:58.941" v="131" actId="2696"/>
        <pc:sldMkLst>
          <pc:docMk/>
          <pc:sldMk cId="2194465916" sldId="771"/>
        </pc:sldMkLst>
      </pc:sldChg>
      <pc:sldChg chg="del">
        <pc:chgData name="Han Qilong" userId="a359b7bad7d531b5" providerId="LiveId" clId="{3A52A885-860F-8145-A945-04A1E5814939}" dt="2020-09-29T18:43:59.213" v="132" actId="2696"/>
        <pc:sldMkLst>
          <pc:docMk/>
          <pc:sldMk cId="3354092347" sldId="772"/>
        </pc:sldMkLst>
      </pc:sldChg>
      <pc:sldChg chg="del">
        <pc:chgData name="Han Qilong" userId="a359b7bad7d531b5" providerId="LiveId" clId="{3A52A885-860F-8145-A945-04A1E5814939}" dt="2020-09-29T18:43:59.484" v="133" actId="2696"/>
        <pc:sldMkLst>
          <pc:docMk/>
          <pc:sldMk cId="3560384708" sldId="773"/>
        </pc:sldMkLst>
      </pc:sldChg>
      <pc:sldChg chg="del">
        <pc:chgData name="Han Qilong" userId="a359b7bad7d531b5" providerId="LiveId" clId="{3A52A885-860F-8145-A945-04A1E5814939}" dt="2020-09-29T18:43:59.748" v="134" actId="2696"/>
        <pc:sldMkLst>
          <pc:docMk/>
          <pc:sldMk cId="1026515015" sldId="774"/>
        </pc:sldMkLst>
      </pc:sldChg>
      <pc:sldChg chg="del">
        <pc:chgData name="Han Qilong" userId="a359b7bad7d531b5" providerId="LiveId" clId="{3A52A885-860F-8145-A945-04A1E5814939}" dt="2020-09-29T18:44:00.029" v="135" actId="2696"/>
        <pc:sldMkLst>
          <pc:docMk/>
          <pc:sldMk cId="3306822619" sldId="775"/>
        </pc:sldMkLst>
      </pc:sldChg>
      <pc:sldChg chg="del">
        <pc:chgData name="Han Qilong" userId="a359b7bad7d531b5" providerId="LiveId" clId="{3A52A885-860F-8145-A945-04A1E5814939}" dt="2020-09-29T18:44:00.262" v="136" actId="2696"/>
        <pc:sldMkLst>
          <pc:docMk/>
          <pc:sldMk cId="3009532189" sldId="776"/>
        </pc:sldMkLst>
      </pc:sldChg>
      <pc:sldChg chg="del">
        <pc:chgData name="Han Qilong" userId="a359b7bad7d531b5" providerId="LiveId" clId="{3A52A885-860F-8145-A945-04A1E5814939}" dt="2020-09-29T18:44:00.813" v="137" actId="2696"/>
        <pc:sldMkLst>
          <pc:docMk/>
          <pc:sldMk cId="3756115344" sldId="777"/>
        </pc:sldMkLst>
      </pc:sldChg>
      <pc:sldChg chg="del">
        <pc:chgData name="Han Qilong" userId="a359b7bad7d531b5" providerId="LiveId" clId="{3A52A885-860F-8145-A945-04A1E5814939}" dt="2020-09-29T18:44:01.134" v="138" actId="2696"/>
        <pc:sldMkLst>
          <pc:docMk/>
          <pc:sldMk cId="4117875096" sldId="778"/>
        </pc:sldMkLst>
      </pc:sldChg>
      <pc:sldChg chg="del">
        <pc:chgData name="Han Qilong" userId="a359b7bad7d531b5" providerId="LiveId" clId="{3A52A885-860F-8145-A945-04A1E5814939}" dt="2020-09-29T18:44:01.444" v="139" actId="2696"/>
        <pc:sldMkLst>
          <pc:docMk/>
          <pc:sldMk cId="3279531280" sldId="779"/>
        </pc:sldMkLst>
      </pc:sldChg>
      <pc:sldChg chg="del">
        <pc:chgData name="Han Qilong" userId="a359b7bad7d531b5" providerId="LiveId" clId="{3A52A885-860F-8145-A945-04A1E5814939}" dt="2020-09-29T18:44:01.719" v="140" actId="2696"/>
        <pc:sldMkLst>
          <pc:docMk/>
          <pc:sldMk cId="1113694400" sldId="780"/>
        </pc:sldMkLst>
      </pc:sldChg>
      <pc:sldChg chg="del">
        <pc:chgData name="Han Qilong" userId="a359b7bad7d531b5" providerId="LiveId" clId="{3A52A885-860F-8145-A945-04A1E5814939}" dt="2020-09-29T18:44:01.992" v="141" actId="2696"/>
        <pc:sldMkLst>
          <pc:docMk/>
          <pc:sldMk cId="2859752102" sldId="781"/>
        </pc:sldMkLst>
      </pc:sldChg>
      <pc:sldChg chg="del">
        <pc:chgData name="Han Qilong" userId="a359b7bad7d531b5" providerId="LiveId" clId="{3A52A885-860F-8145-A945-04A1E5814939}" dt="2020-09-29T18:44:02.919" v="143" actId="2696"/>
        <pc:sldMkLst>
          <pc:docMk/>
          <pc:sldMk cId="4029097428" sldId="782"/>
        </pc:sldMkLst>
      </pc:sldChg>
      <pc:sldChg chg="del">
        <pc:chgData name="Han Qilong" userId="a359b7bad7d531b5" providerId="LiveId" clId="{3A52A885-860F-8145-A945-04A1E5814939}" dt="2020-09-29T18:44:02.286" v="142" actId="2696"/>
        <pc:sldMkLst>
          <pc:docMk/>
          <pc:sldMk cId="3638905047" sldId="783"/>
        </pc:sldMkLst>
      </pc:sldChg>
      <pc:sldChg chg="del">
        <pc:chgData name="Han Qilong" userId="a359b7bad7d531b5" providerId="LiveId" clId="{3A52A885-860F-8145-A945-04A1E5814939}" dt="2020-09-29T18:44:03.289" v="144" actId="2696"/>
        <pc:sldMkLst>
          <pc:docMk/>
          <pc:sldMk cId="2171836806" sldId="784"/>
        </pc:sldMkLst>
      </pc:sldChg>
      <pc:sldChg chg="del">
        <pc:chgData name="Han Qilong" userId="a359b7bad7d531b5" providerId="LiveId" clId="{3A52A885-860F-8145-A945-04A1E5814939}" dt="2020-09-29T18:44:03.578" v="145" actId="2696"/>
        <pc:sldMkLst>
          <pc:docMk/>
          <pc:sldMk cId="958733597" sldId="785"/>
        </pc:sldMkLst>
      </pc:sldChg>
      <pc:sldChg chg="del">
        <pc:chgData name="Han Qilong" userId="a359b7bad7d531b5" providerId="LiveId" clId="{3A52A885-860F-8145-A945-04A1E5814939}" dt="2020-09-29T18:44:03.858" v="146" actId="2696"/>
        <pc:sldMkLst>
          <pc:docMk/>
          <pc:sldMk cId="3582698113" sldId="786"/>
        </pc:sldMkLst>
      </pc:sldChg>
      <pc:sldChg chg="del">
        <pc:chgData name="Han Qilong" userId="a359b7bad7d531b5" providerId="LiveId" clId="{3A52A885-860F-8145-A945-04A1E5814939}" dt="2020-09-29T18:44:04.152" v="147" actId="2696"/>
        <pc:sldMkLst>
          <pc:docMk/>
          <pc:sldMk cId="3711796864" sldId="787"/>
        </pc:sldMkLst>
      </pc:sldChg>
      <pc:sldChg chg="del">
        <pc:chgData name="Han Qilong" userId="a359b7bad7d531b5" providerId="LiveId" clId="{3A52A885-860F-8145-A945-04A1E5814939}" dt="2020-09-29T18:44:04.646" v="148" actId="2696"/>
        <pc:sldMkLst>
          <pc:docMk/>
          <pc:sldMk cId="2334794291" sldId="788"/>
        </pc:sldMkLst>
      </pc:sldChg>
      <pc:sldChg chg="del">
        <pc:chgData name="Han Qilong" userId="a359b7bad7d531b5" providerId="LiveId" clId="{3A52A885-860F-8145-A945-04A1E5814939}" dt="2020-09-29T18:44:04.979" v="149" actId="2696"/>
        <pc:sldMkLst>
          <pc:docMk/>
          <pc:sldMk cId="176727424" sldId="789"/>
        </pc:sldMkLst>
      </pc:sldChg>
      <pc:sldChg chg="del">
        <pc:chgData name="Han Qilong" userId="a359b7bad7d531b5" providerId="LiveId" clId="{3A52A885-860F-8145-A945-04A1E5814939}" dt="2020-09-29T18:44:05.280" v="150" actId="2696"/>
        <pc:sldMkLst>
          <pc:docMk/>
          <pc:sldMk cId="3276735265" sldId="790"/>
        </pc:sldMkLst>
      </pc:sldChg>
      <pc:sldChg chg="del">
        <pc:chgData name="Han Qilong" userId="a359b7bad7d531b5" providerId="LiveId" clId="{3A52A885-860F-8145-A945-04A1E5814939}" dt="2020-09-29T18:44:05.611" v="151" actId="2696"/>
        <pc:sldMkLst>
          <pc:docMk/>
          <pc:sldMk cId="631364508" sldId="791"/>
        </pc:sldMkLst>
      </pc:sldChg>
      <pc:sldChg chg="del">
        <pc:chgData name="Han Qilong" userId="a359b7bad7d531b5" providerId="LiveId" clId="{3A52A885-860F-8145-A945-04A1E5814939}" dt="2020-09-29T18:44:05.986" v="152" actId="2696"/>
        <pc:sldMkLst>
          <pc:docMk/>
          <pc:sldMk cId="2735706907" sldId="792"/>
        </pc:sldMkLst>
      </pc:sldChg>
      <pc:sldChg chg="del">
        <pc:chgData name="Han Qilong" userId="a359b7bad7d531b5" providerId="LiveId" clId="{3A52A885-860F-8145-A945-04A1E5814939}" dt="2020-09-29T18:44:06.330" v="153" actId="2696"/>
        <pc:sldMkLst>
          <pc:docMk/>
          <pc:sldMk cId="1727903988" sldId="793"/>
        </pc:sldMkLst>
      </pc:sldChg>
      <pc:sldChg chg="del">
        <pc:chgData name="Han Qilong" userId="a359b7bad7d531b5" providerId="LiveId" clId="{3A52A885-860F-8145-A945-04A1E5814939}" dt="2020-09-29T18:44:06.989" v="154" actId="2696"/>
        <pc:sldMkLst>
          <pc:docMk/>
          <pc:sldMk cId="101798917" sldId="794"/>
        </pc:sldMkLst>
      </pc:sldChg>
      <pc:sldChg chg="del">
        <pc:chgData name="Han Qilong" userId="a359b7bad7d531b5" providerId="LiveId" clId="{3A52A885-860F-8145-A945-04A1E5814939}" dt="2020-09-29T18:44:07.365" v="155" actId="2696"/>
        <pc:sldMkLst>
          <pc:docMk/>
          <pc:sldMk cId="793952966" sldId="795"/>
        </pc:sldMkLst>
      </pc:sldChg>
      <pc:sldChg chg="del">
        <pc:chgData name="Han Qilong" userId="a359b7bad7d531b5" providerId="LiveId" clId="{3A52A885-860F-8145-A945-04A1E5814939}" dt="2020-09-29T18:44:07.799" v="156" actId="2696"/>
        <pc:sldMkLst>
          <pc:docMk/>
          <pc:sldMk cId="2639078318" sldId="796"/>
        </pc:sldMkLst>
      </pc:sldChg>
      <pc:sldChg chg="del">
        <pc:chgData name="Han Qilong" userId="a359b7bad7d531b5" providerId="LiveId" clId="{3A52A885-860F-8145-A945-04A1E5814939}" dt="2020-09-29T18:44:08.277" v="157" actId="2696"/>
        <pc:sldMkLst>
          <pc:docMk/>
          <pc:sldMk cId="3874775286" sldId="797"/>
        </pc:sldMkLst>
      </pc:sldChg>
      <pc:sldChg chg="del">
        <pc:chgData name="Han Qilong" userId="a359b7bad7d531b5" providerId="LiveId" clId="{3A52A885-860F-8145-A945-04A1E5814939}" dt="2020-09-29T18:44:08.802" v="158" actId="2696"/>
        <pc:sldMkLst>
          <pc:docMk/>
          <pc:sldMk cId="1353608248" sldId="798"/>
        </pc:sldMkLst>
      </pc:sldChg>
      <pc:sldChg chg="del">
        <pc:chgData name="Han Qilong" userId="a359b7bad7d531b5" providerId="LiveId" clId="{3A52A885-860F-8145-A945-04A1E5814939}" dt="2020-09-29T18:44:09.311" v="159" actId="2696"/>
        <pc:sldMkLst>
          <pc:docMk/>
          <pc:sldMk cId="2969763974" sldId="799"/>
        </pc:sldMkLst>
      </pc:sldChg>
      <pc:sldChg chg="del">
        <pc:chgData name="Han Qilong" userId="a359b7bad7d531b5" providerId="LiveId" clId="{3A52A885-860F-8145-A945-04A1E5814939}" dt="2020-09-29T18:44:09.989" v="160" actId="2696"/>
        <pc:sldMkLst>
          <pc:docMk/>
          <pc:sldMk cId="543567959" sldId="800"/>
        </pc:sldMkLst>
      </pc:sldChg>
      <pc:sldChg chg="del">
        <pc:chgData name="Han Qilong" userId="a359b7bad7d531b5" providerId="LiveId" clId="{3A52A885-860F-8145-A945-04A1E5814939}" dt="2020-09-29T18:44:10.507" v="161" actId="2696"/>
        <pc:sldMkLst>
          <pc:docMk/>
          <pc:sldMk cId="1575067757" sldId="801"/>
        </pc:sldMkLst>
      </pc:sldChg>
      <pc:sldChg chg="del">
        <pc:chgData name="Han Qilong" userId="a359b7bad7d531b5" providerId="LiveId" clId="{3A52A885-860F-8145-A945-04A1E5814939}" dt="2020-09-29T18:44:11.094" v="162" actId="2696"/>
        <pc:sldMkLst>
          <pc:docMk/>
          <pc:sldMk cId="1444192790" sldId="802"/>
        </pc:sldMkLst>
      </pc:sldChg>
      <pc:sldChg chg="del">
        <pc:chgData name="Han Qilong" userId="a359b7bad7d531b5" providerId="LiveId" clId="{3A52A885-860F-8145-A945-04A1E5814939}" dt="2020-09-29T18:44:11.770" v="163" actId="2696"/>
        <pc:sldMkLst>
          <pc:docMk/>
          <pc:sldMk cId="303492280" sldId="803"/>
        </pc:sldMkLst>
      </pc:sldChg>
      <pc:sldChg chg="del">
        <pc:chgData name="Han Qilong" userId="a359b7bad7d531b5" providerId="LiveId" clId="{3A52A885-860F-8145-A945-04A1E5814939}" dt="2020-09-29T18:44:12.527" v="164" actId="2696"/>
        <pc:sldMkLst>
          <pc:docMk/>
          <pc:sldMk cId="881614479" sldId="804"/>
        </pc:sldMkLst>
      </pc:sldChg>
      <pc:sldChg chg="del">
        <pc:chgData name="Han Qilong" userId="a359b7bad7d531b5" providerId="LiveId" clId="{3A52A885-860F-8145-A945-04A1E5814939}" dt="2020-09-29T18:44:20.174" v="166" actId="2696"/>
        <pc:sldMkLst>
          <pc:docMk/>
          <pc:sldMk cId="4133686671" sldId="805"/>
        </pc:sldMkLst>
      </pc:sldChg>
      <pc:sldChg chg="del">
        <pc:chgData name="Han Qilong" userId="a359b7bad7d531b5" providerId="LiveId" clId="{3A52A885-860F-8145-A945-04A1E5814939}" dt="2020-09-29T18:44:20.914" v="167" actId="2696"/>
        <pc:sldMkLst>
          <pc:docMk/>
          <pc:sldMk cId="48009592" sldId="806"/>
        </pc:sldMkLst>
      </pc:sldChg>
      <pc:sldChg chg="del">
        <pc:chgData name="Han Qilong" userId="a359b7bad7d531b5" providerId="LiveId" clId="{3A52A885-860F-8145-A945-04A1E5814939}" dt="2020-09-29T18:44:22.037" v="168" actId="2696"/>
        <pc:sldMkLst>
          <pc:docMk/>
          <pc:sldMk cId="2885362571" sldId="807"/>
        </pc:sldMkLst>
      </pc:sldChg>
      <pc:sldChg chg="del">
        <pc:chgData name="Han Qilong" userId="a359b7bad7d531b5" providerId="LiveId" clId="{3A52A885-860F-8145-A945-04A1E5814939}" dt="2020-09-29T18:44:22.740" v="169" actId="2696"/>
        <pc:sldMkLst>
          <pc:docMk/>
          <pc:sldMk cId="271391955" sldId="808"/>
        </pc:sldMkLst>
      </pc:sldChg>
      <pc:sldChg chg="del">
        <pc:chgData name="Han Qilong" userId="a359b7bad7d531b5" providerId="LiveId" clId="{3A52A885-860F-8145-A945-04A1E5814939}" dt="2020-09-29T18:44:23.341" v="170" actId="2696"/>
        <pc:sldMkLst>
          <pc:docMk/>
          <pc:sldMk cId="1542462571" sldId="809"/>
        </pc:sldMkLst>
      </pc:sldChg>
      <pc:sldChg chg="del">
        <pc:chgData name="Han Qilong" userId="a359b7bad7d531b5" providerId="LiveId" clId="{3A52A885-860F-8145-A945-04A1E5814939}" dt="2020-09-29T18:44:24.515" v="171" actId="2696"/>
        <pc:sldMkLst>
          <pc:docMk/>
          <pc:sldMk cId="470744123" sldId="810"/>
        </pc:sldMkLst>
      </pc:sldChg>
      <pc:sldChg chg="del">
        <pc:chgData name="Han Qilong" userId="a359b7bad7d531b5" providerId="LiveId" clId="{3A52A885-860F-8145-A945-04A1E5814939}" dt="2020-09-29T18:44:25.054" v="172" actId="2696"/>
        <pc:sldMkLst>
          <pc:docMk/>
          <pc:sldMk cId="2688893059" sldId="811"/>
        </pc:sldMkLst>
      </pc:sldChg>
      <pc:sldChg chg="del">
        <pc:chgData name="Han Qilong" userId="a359b7bad7d531b5" providerId="LiveId" clId="{3A52A885-860F-8145-A945-04A1E5814939}" dt="2020-09-29T18:44:25.558" v="173" actId="2696"/>
        <pc:sldMkLst>
          <pc:docMk/>
          <pc:sldMk cId="2521182959" sldId="812"/>
        </pc:sldMkLst>
      </pc:sldChg>
      <pc:sldChg chg="del">
        <pc:chgData name="Han Qilong" userId="a359b7bad7d531b5" providerId="LiveId" clId="{3A52A885-860F-8145-A945-04A1E5814939}" dt="2020-09-29T18:44:26.083" v="174" actId="2696"/>
        <pc:sldMkLst>
          <pc:docMk/>
          <pc:sldMk cId="2789321417" sldId="813"/>
        </pc:sldMkLst>
      </pc:sldChg>
      <pc:sldChg chg="del">
        <pc:chgData name="Han Qilong" userId="a359b7bad7d531b5" providerId="LiveId" clId="{3A52A885-860F-8145-A945-04A1E5814939}" dt="2020-09-29T18:44:26.734" v="175" actId="2696"/>
        <pc:sldMkLst>
          <pc:docMk/>
          <pc:sldMk cId="1672370155" sldId="814"/>
        </pc:sldMkLst>
      </pc:sldChg>
      <pc:sldChg chg="del">
        <pc:chgData name="Han Qilong" userId="a359b7bad7d531b5" providerId="LiveId" clId="{3A52A885-860F-8145-A945-04A1E5814939}" dt="2020-09-29T18:44:27.455" v="176" actId="2696"/>
        <pc:sldMkLst>
          <pc:docMk/>
          <pc:sldMk cId="1747289504" sldId="815"/>
        </pc:sldMkLst>
      </pc:sldChg>
      <pc:sldChg chg="del">
        <pc:chgData name="Han Qilong" userId="a359b7bad7d531b5" providerId="LiveId" clId="{3A52A885-860F-8145-A945-04A1E5814939}" dt="2020-09-29T18:44:28.196" v="177" actId="2696"/>
        <pc:sldMkLst>
          <pc:docMk/>
          <pc:sldMk cId="3784776097" sldId="816"/>
        </pc:sldMkLst>
      </pc:sldChg>
      <pc:sldChg chg="del">
        <pc:chgData name="Han Qilong" userId="a359b7bad7d531b5" providerId="LiveId" clId="{3A52A885-860F-8145-A945-04A1E5814939}" dt="2020-09-29T18:44:29.349" v="178" actId="2696"/>
        <pc:sldMkLst>
          <pc:docMk/>
          <pc:sldMk cId="2228463161" sldId="817"/>
        </pc:sldMkLst>
      </pc:sldChg>
      <pc:sldChg chg="del">
        <pc:chgData name="Han Qilong" userId="a359b7bad7d531b5" providerId="LiveId" clId="{3A52A885-860F-8145-A945-04A1E5814939}" dt="2020-09-29T18:44:29.955" v="179" actId="2696"/>
        <pc:sldMkLst>
          <pc:docMk/>
          <pc:sldMk cId="2492018663" sldId="818"/>
        </pc:sldMkLst>
      </pc:sldChg>
      <pc:sldChg chg="del">
        <pc:chgData name="Han Qilong" userId="a359b7bad7d531b5" providerId="LiveId" clId="{3A52A885-860F-8145-A945-04A1E5814939}" dt="2020-09-29T18:44:30.608" v="180" actId="2696"/>
        <pc:sldMkLst>
          <pc:docMk/>
          <pc:sldMk cId="124191551" sldId="819"/>
        </pc:sldMkLst>
      </pc:sldChg>
      <pc:sldChg chg="del">
        <pc:chgData name="Han Qilong" userId="a359b7bad7d531b5" providerId="LiveId" clId="{3A52A885-860F-8145-A945-04A1E5814939}" dt="2020-09-29T18:44:31.246" v="181" actId="2696"/>
        <pc:sldMkLst>
          <pc:docMk/>
          <pc:sldMk cId="2941848169" sldId="820"/>
        </pc:sldMkLst>
      </pc:sldChg>
      <pc:sldChg chg="del">
        <pc:chgData name="Han Qilong" userId="a359b7bad7d531b5" providerId="LiveId" clId="{3A52A885-860F-8145-A945-04A1E5814939}" dt="2020-09-29T18:44:31.875" v="182" actId="2696"/>
        <pc:sldMkLst>
          <pc:docMk/>
          <pc:sldMk cId="2563519802" sldId="821"/>
        </pc:sldMkLst>
      </pc:sldChg>
      <pc:sldChg chg="del">
        <pc:chgData name="Han Qilong" userId="a359b7bad7d531b5" providerId="LiveId" clId="{3A52A885-860F-8145-A945-04A1E5814939}" dt="2020-09-29T18:44:32.903" v="183" actId="2696"/>
        <pc:sldMkLst>
          <pc:docMk/>
          <pc:sldMk cId="1240397954" sldId="822"/>
        </pc:sldMkLst>
      </pc:sldChg>
      <pc:sldChg chg="del">
        <pc:chgData name="Han Qilong" userId="a359b7bad7d531b5" providerId="LiveId" clId="{3A52A885-860F-8145-A945-04A1E5814939}" dt="2020-09-29T18:44:34.021" v="184" actId="2696"/>
        <pc:sldMkLst>
          <pc:docMk/>
          <pc:sldMk cId="1885716931" sldId="823"/>
        </pc:sldMkLst>
      </pc:sldChg>
      <pc:sldChg chg="del">
        <pc:chgData name="Han Qilong" userId="a359b7bad7d531b5" providerId="LiveId" clId="{3A52A885-860F-8145-A945-04A1E5814939}" dt="2020-09-29T18:44:34.700" v="185" actId="2696"/>
        <pc:sldMkLst>
          <pc:docMk/>
          <pc:sldMk cId="1427653193" sldId="824"/>
        </pc:sldMkLst>
      </pc:sldChg>
      <pc:sldChg chg="del">
        <pc:chgData name="Han Qilong" userId="a359b7bad7d531b5" providerId="LiveId" clId="{3A52A885-860F-8145-A945-04A1E5814939}" dt="2020-09-29T18:44:35.294" v="186" actId="2696"/>
        <pc:sldMkLst>
          <pc:docMk/>
          <pc:sldMk cId="2891728193" sldId="825"/>
        </pc:sldMkLst>
      </pc:sldChg>
      <pc:sldChg chg="del">
        <pc:chgData name="Han Qilong" userId="a359b7bad7d531b5" providerId="LiveId" clId="{3A52A885-860F-8145-A945-04A1E5814939}" dt="2020-09-29T18:44:35.889" v="187" actId="2696"/>
        <pc:sldMkLst>
          <pc:docMk/>
          <pc:sldMk cId="1046351136" sldId="826"/>
        </pc:sldMkLst>
      </pc:sldChg>
      <pc:sldChg chg="del">
        <pc:chgData name="Han Qilong" userId="a359b7bad7d531b5" providerId="LiveId" clId="{3A52A885-860F-8145-A945-04A1E5814939}" dt="2020-09-29T18:44:37.932" v="188" actId="2696"/>
        <pc:sldMkLst>
          <pc:docMk/>
          <pc:sldMk cId="3262985208" sldId="827"/>
        </pc:sldMkLst>
      </pc:sldChg>
      <pc:sldChg chg="del">
        <pc:chgData name="Han Qilong" userId="a359b7bad7d531b5" providerId="LiveId" clId="{3A52A885-860F-8145-A945-04A1E5814939}" dt="2020-09-29T18:44:39.361" v="189" actId="2696"/>
        <pc:sldMkLst>
          <pc:docMk/>
          <pc:sldMk cId="1768105210" sldId="828"/>
        </pc:sldMkLst>
      </pc:sldChg>
      <pc:sldChg chg="del">
        <pc:chgData name="Han Qilong" userId="a359b7bad7d531b5" providerId="LiveId" clId="{3A52A885-860F-8145-A945-04A1E5814939}" dt="2020-09-29T18:44:40.020" v="190" actId="2696"/>
        <pc:sldMkLst>
          <pc:docMk/>
          <pc:sldMk cId="574359321" sldId="829"/>
        </pc:sldMkLst>
      </pc:sldChg>
      <pc:sldChg chg="del">
        <pc:chgData name="Han Qilong" userId="a359b7bad7d531b5" providerId="LiveId" clId="{3A52A885-860F-8145-A945-04A1E5814939}" dt="2020-09-29T18:44:40.754" v="191" actId="2696"/>
        <pc:sldMkLst>
          <pc:docMk/>
          <pc:sldMk cId="1825595984" sldId="830"/>
        </pc:sldMkLst>
      </pc:sldChg>
      <pc:sldChg chg="del">
        <pc:chgData name="Han Qilong" userId="a359b7bad7d531b5" providerId="LiveId" clId="{3A52A885-860F-8145-A945-04A1E5814939}" dt="2020-09-29T18:44:41.504" v="192" actId="2696"/>
        <pc:sldMkLst>
          <pc:docMk/>
          <pc:sldMk cId="2428294747" sldId="831"/>
        </pc:sldMkLst>
      </pc:sldChg>
      <pc:sldChg chg="del">
        <pc:chgData name="Han Qilong" userId="a359b7bad7d531b5" providerId="LiveId" clId="{3A52A885-860F-8145-A945-04A1E5814939}" dt="2020-09-29T18:44:42.265" v="193" actId="2696"/>
        <pc:sldMkLst>
          <pc:docMk/>
          <pc:sldMk cId="2123429395" sldId="832"/>
        </pc:sldMkLst>
      </pc:sldChg>
      <pc:sldChg chg="del">
        <pc:chgData name="Han Qilong" userId="a359b7bad7d531b5" providerId="LiveId" clId="{3A52A885-860F-8145-A945-04A1E5814939}" dt="2020-09-29T18:44:42.867" v="194" actId="2696"/>
        <pc:sldMkLst>
          <pc:docMk/>
          <pc:sldMk cId="1202043178" sldId="833"/>
        </pc:sldMkLst>
      </pc:sldChg>
      <pc:sldChg chg="del">
        <pc:chgData name="Han Qilong" userId="a359b7bad7d531b5" providerId="LiveId" clId="{3A52A885-860F-8145-A945-04A1E5814939}" dt="2020-09-29T18:44:43.475" v="195" actId="2696"/>
        <pc:sldMkLst>
          <pc:docMk/>
          <pc:sldMk cId="698486193" sldId="834"/>
        </pc:sldMkLst>
      </pc:sldChg>
      <pc:sldChg chg="del">
        <pc:chgData name="Han Qilong" userId="a359b7bad7d531b5" providerId="LiveId" clId="{3A52A885-860F-8145-A945-04A1E5814939}" dt="2020-09-29T18:44:44.389" v="196" actId="2696"/>
        <pc:sldMkLst>
          <pc:docMk/>
          <pc:sldMk cId="1189611688" sldId="835"/>
        </pc:sldMkLst>
      </pc:sldChg>
      <pc:sldChg chg="del">
        <pc:chgData name="Han Qilong" userId="a359b7bad7d531b5" providerId="LiveId" clId="{3A52A885-860F-8145-A945-04A1E5814939}" dt="2020-09-29T18:44:45.811" v="197" actId="2696"/>
        <pc:sldMkLst>
          <pc:docMk/>
          <pc:sldMk cId="2453838577" sldId="836"/>
        </pc:sldMkLst>
      </pc:sldChg>
      <pc:sldChg chg="addSp delSp modSp add del modAnim">
        <pc:chgData name="Han Qilong" userId="a359b7bad7d531b5" providerId="LiveId" clId="{3A52A885-860F-8145-A945-04A1E5814939}" dt="2020-09-29T18:36:33.541" v="39" actId="2696"/>
        <pc:sldMkLst>
          <pc:docMk/>
          <pc:sldMk cId="1716653776" sldId="837"/>
        </pc:sldMkLst>
        <pc:spChg chg="add del mod">
          <ac:chgData name="Han Qilong" userId="a359b7bad7d531b5" providerId="LiveId" clId="{3A52A885-860F-8145-A945-04A1E5814939}" dt="2020-09-29T18:36:13.491" v="35" actId="478"/>
          <ac:spMkLst>
            <pc:docMk/>
            <pc:sldMk cId="1716653776" sldId="837"/>
            <ac:spMk id="2" creationId="{989E92B5-EA1A-3E4F-A456-EAADB55ADE38}"/>
          </ac:spMkLst>
        </pc:spChg>
        <pc:spChg chg="del">
          <ac:chgData name="Han Qilong" userId="a359b7bad7d531b5" providerId="LiveId" clId="{3A52A885-860F-8145-A945-04A1E5814939}" dt="2020-09-29T18:36:10.356" v="34" actId="478"/>
          <ac:spMkLst>
            <pc:docMk/>
            <pc:sldMk cId="1716653776" sldId="837"/>
            <ac:spMk id="315394" creationId="{BC4A3F72-3A93-8F4B-9E0A-9E4749B44DE2}"/>
          </ac:spMkLst>
        </pc:spChg>
        <pc:spChg chg="mod">
          <ac:chgData name="Han Qilong" userId="a359b7bad7d531b5" providerId="LiveId" clId="{3A52A885-860F-8145-A945-04A1E5814939}" dt="2020-09-29T18:36:16.781" v="36" actId="1076"/>
          <ac:spMkLst>
            <pc:docMk/>
            <pc:sldMk cId="1716653776" sldId="837"/>
            <ac:spMk id="315396" creationId="{49073E4F-7D04-8749-9DCD-E01484FEE4A1}"/>
          </ac:spMkLst>
        </pc:spChg>
      </pc:sldChg>
      <pc:sldChg chg="addSp delSp modSp add mod delAnim modAnim">
        <pc:chgData name="Han Qilong" userId="a359b7bad7d531b5" providerId="LiveId" clId="{3A52A885-860F-8145-A945-04A1E5814939}" dt="2020-09-29T18:36:29.954" v="38"/>
        <pc:sldMkLst>
          <pc:docMk/>
          <pc:sldMk cId="3479458148" sldId="838"/>
        </pc:sldMkLst>
        <pc:spChg chg="del">
          <ac:chgData name="Han Qilong" userId="a359b7bad7d531b5" providerId="LiveId" clId="{3A52A885-860F-8145-A945-04A1E5814939}" dt="2020-09-29T18:36:21.130" v="37" actId="478"/>
          <ac:spMkLst>
            <pc:docMk/>
            <pc:sldMk cId="3479458148" sldId="838"/>
            <ac:spMk id="4" creationId="{6DE3203C-E974-BA47-9342-5963A53EED61}"/>
          </ac:spMkLst>
        </pc:spChg>
        <pc:spChg chg="add mod">
          <ac:chgData name="Han Qilong" userId="a359b7bad7d531b5" providerId="LiveId" clId="{3A52A885-860F-8145-A945-04A1E5814939}" dt="2020-09-29T18:36:29.954" v="38"/>
          <ac:spMkLst>
            <pc:docMk/>
            <pc:sldMk cId="3479458148" sldId="838"/>
            <ac:spMk id="5" creationId="{920E163C-172F-E945-883C-1872C71EE7A3}"/>
          </ac:spMkLst>
        </pc:spChg>
      </pc:sldChg>
      <pc:sldChg chg="addSp delSp modSp add mod ord">
        <pc:chgData name="Han Qilong" userId="a359b7bad7d531b5" providerId="LiveId" clId="{3A52A885-860F-8145-A945-04A1E5814939}" dt="2020-09-29T18:49:26.345" v="230" actId="1076"/>
        <pc:sldMkLst>
          <pc:docMk/>
          <pc:sldMk cId="1690531370" sldId="839"/>
        </pc:sldMkLst>
        <pc:spChg chg="add mod">
          <ac:chgData name="Han Qilong" userId="a359b7bad7d531b5" providerId="LiveId" clId="{3A52A885-860F-8145-A945-04A1E5814939}" dt="2020-09-29T18:49:26.345" v="230" actId="1076"/>
          <ac:spMkLst>
            <pc:docMk/>
            <pc:sldMk cId="1690531370" sldId="839"/>
            <ac:spMk id="6" creationId="{6334EAB3-CDD6-E343-9460-EE290AD9337C}"/>
          </ac:spMkLst>
        </pc:spChg>
        <pc:spChg chg="del">
          <ac:chgData name="Han Qilong" userId="a359b7bad7d531b5" providerId="LiveId" clId="{3A52A885-860F-8145-A945-04A1E5814939}" dt="2020-09-29T18:48:18.422" v="217" actId="478"/>
          <ac:spMkLst>
            <pc:docMk/>
            <pc:sldMk cId="1690531370" sldId="839"/>
            <ac:spMk id="14" creationId="{FD0F6458-39A6-704C-8ADE-AA716BFCC922}"/>
          </ac:spMkLst>
        </pc:spChg>
      </pc:sldChg>
      <pc:sldChg chg="addSp delSp modSp add">
        <pc:chgData name="Han Qilong" userId="a359b7bad7d531b5" providerId="LiveId" clId="{3A52A885-860F-8145-A945-04A1E5814939}" dt="2020-09-29T18:50:22.259" v="232"/>
        <pc:sldMkLst>
          <pc:docMk/>
          <pc:sldMk cId="927983502" sldId="840"/>
        </pc:sldMkLst>
        <pc:spChg chg="del">
          <ac:chgData name="Han Qilong" userId="a359b7bad7d531b5" providerId="LiveId" clId="{3A52A885-860F-8145-A945-04A1E5814939}" dt="2020-09-29T18:46:47.491" v="207" actId="478"/>
          <ac:spMkLst>
            <pc:docMk/>
            <pc:sldMk cId="927983502" sldId="840"/>
            <ac:spMk id="15" creationId="{42CB32DD-60A5-C34C-8C63-7F4D61BA34E2}"/>
          </ac:spMkLst>
        </pc:spChg>
        <pc:spChg chg="del">
          <ac:chgData name="Han Qilong" userId="a359b7bad7d531b5" providerId="LiveId" clId="{3A52A885-860F-8145-A945-04A1E5814939}" dt="2020-09-29T18:46:42.788" v="206" actId="478"/>
          <ac:spMkLst>
            <pc:docMk/>
            <pc:sldMk cId="927983502" sldId="840"/>
            <ac:spMk id="16" creationId="{B9820D8F-DE0D-D24E-9430-A7A030DF6D35}"/>
          </ac:spMkLst>
        </pc:spChg>
        <pc:spChg chg="del">
          <ac:chgData name="Han Qilong" userId="a359b7bad7d531b5" providerId="LiveId" clId="{3A52A885-860F-8145-A945-04A1E5814939}" dt="2020-09-29T18:46:47.491" v="207" actId="478"/>
          <ac:spMkLst>
            <pc:docMk/>
            <pc:sldMk cId="927983502" sldId="840"/>
            <ac:spMk id="17" creationId="{510F64C4-7009-334F-BD72-9A2131CCE6D5}"/>
          </ac:spMkLst>
        </pc:spChg>
        <pc:spChg chg="del">
          <ac:chgData name="Han Qilong" userId="a359b7bad7d531b5" providerId="LiveId" clId="{3A52A885-860F-8145-A945-04A1E5814939}" dt="2020-09-29T18:46:47.491" v="207" actId="478"/>
          <ac:spMkLst>
            <pc:docMk/>
            <pc:sldMk cId="927983502" sldId="840"/>
            <ac:spMk id="18" creationId="{C11D0C87-E6E0-F140-A496-03DFAF0A316D}"/>
          </ac:spMkLst>
        </pc:spChg>
        <pc:spChg chg="del">
          <ac:chgData name="Han Qilong" userId="a359b7bad7d531b5" providerId="LiveId" clId="{3A52A885-860F-8145-A945-04A1E5814939}" dt="2020-09-29T18:46:47.491" v="207" actId="478"/>
          <ac:spMkLst>
            <pc:docMk/>
            <pc:sldMk cId="927983502" sldId="840"/>
            <ac:spMk id="19" creationId="{7562A4E1-8A50-144F-BB0B-697C838A44BD}"/>
          </ac:spMkLst>
        </pc:spChg>
        <pc:spChg chg="del">
          <ac:chgData name="Han Qilong" userId="a359b7bad7d531b5" providerId="LiveId" clId="{3A52A885-860F-8145-A945-04A1E5814939}" dt="2020-09-29T18:46:47.491" v="207" actId="478"/>
          <ac:spMkLst>
            <pc:docMk/>
            <pc:sldMk cId="927983502" sldId="840"/>
            <ac:spMk id="20" creationId="{156B1139-A4E9-7A41-9B2B-97C4524C15A2}"/>
          </ac:spMkLst>
        </pc:spChg>
        <pc:spChg chg="mod">
          <ac:chgData name="Han Qilong" userId="a359b7bad7d531b5" providerId="LiveId" clId="{3A52A885-860F-8145-A945-04A1E5814939}" dt="2020-09-29T18:47:10.929" v="215" actId="1035"/>
          <ac:spMkLst>
            <pc:docMk/>
            <pc:sldMk cId="927983502" sldId="840"/>
            <ac:spMk id="29" creationId="{6D774975-BA9D-C34B-8342-49C1BA100ED3}"/>
          </ac:spMkLst>
        </pc:spChg>
        <pc:spChg chg="mod">
          <ac:chgData name="Han Qilong" userId="a359b7bad7d531b5" providerId="LiveId" clId="{3A52A885-860F-8145-A945-04A1E5814939}" dt="2020-09-29T18:47:10.929" v="215" actId="1035"/>
          <ac:spMkLst>
            <pc:docMk/>
            <pc:sldMk cId="927983502" sldId="840"/>
            <ac:spMk id="30" creationId="{F29C7522-05B4-E446-B84D-EADC32E8CF14}"/>
          </ac:spMkLst>
        </pc:spChg>
        <pc:spChg chg="mod">
          <ac:chgData name="Han Qilong" userId="a359b7bad7d531b5" providerId="LiveId" clId="{3A52A885-860F-8145-A945-04A1E5814939}" dt="2020-09-29T18:47:10.929" v="215" actId="1035"/>
          <ac:spMkLst>
            <pc:docMk/>
            <pc:sldMk cId="927983502" sldId="840"/>
            <ac:spMk id="31" creationId="{66643DCE-D545-FE42-BD70-30CEE4EA6665}"/>
          </ac:spMkLst>
        </pc:spChg>
        <pc:spChg chg="mod">
          <ac:chgData name="Han Qilong" userId="a359b7bad7d531b5" providerId="LiveId" clId="{3A52A885-860F-8145-A945-04A1E5814939}" dt="2020-09-29T18:47:10.929" v="215" actId="1035"/>
          <ac:spMkLst>
            <pc:docMk/>
            <pc:sldMk cId="927983502" sldId="840"/>
            <ac:spMk id="32" creationId="{6E692C58-F38A-704F-8AA6-D5268928549F}"/>
          </ac:spMkLst>
        </pc:spChg>
        <pc:spChg chg="mod">
          <ac:chgData name="Han Qilong" userId="a359b7bad7d531b5" providerId="LiveId" clId="{3A52A885-860F-8145-A945-04A1E5814939}" dt="2020-09-29T18:47:10.929" v="215" actId="1035"/>
          <ac:spMkLst>
            <pc:docMk/>
            <pc:sldMk cId="927983502" sldId="840"/>
            <ac:spMk id="33" creationId="{58AE61F7-7F86-FC4E-9560-B450DCE853B2}"/>
          </ac:spMkLst>
        </pc:spChg>
        <pc:spChg chg="mod">
          <ac:chgData name="Han Qilong" userId="a359b7bad7d531b5" providerId="LiveId" clId="{3A52A885-860F-8145-A945-04A1E5814939}" dt="2020-09-29T18:47:10.929" v="215" actId="1035"/>
          <ac:spMkLst>
            <pc:docMk/>
            <pc:sldMk cId="927983502" sldId="840"/>
            <ac:spMk id="34" creationId="{B3A1F5DF-28DC-6747-9365-42A6E0A4C01B}"/>
          </ac:spMkLst>
        </pc:spChg>
        <pc:spChg chg="mod">
          <ac:chgData name="Han Qilong" userId="a359b7bad7d531b5" providerId="LiveId" clId="{3A52A885-860F-8145-A945-04A1E5814939}" dt="2020-09-29T18:47:10.929" v="215" actId="1035"/>
          <ac:spMkLst>
            <pc:docMk/>
            <pc:sldMk cId="927983502" sldId="840"/>
            <ac:spMk id="35" creationId="{DC72675E-5173-A541-9969-F021BD67EC33}"/>
          </ac:spMkLst>
        </pc:spChg>
        <pc:spChg chg="mod">
          <ac:chgData name="Han Qilong" userId="a359b7bad7d531b5" providerId="LiveId" clId="{3A52A885-860F-8145-A945-04A1E5814939}" dt="2020-09-29T18:47:10.929" v="215" actId="1035"/>
          <ac:spMkLst>
            <pc:docMk/>
            <pc:sldMk cId="927983502" sldId="840"/>
            <ac:spMk id="36" creationId="{10B774A4-40A5-2943-8DCC-1279B89893A4}"/>
          </ac:spMkLst>
        </pc:spChg>
        <pc:spChg chg="mod">
          <ac:chgData name="Han Qilong" userId="a359b7bad7d531b5" providerId="LiveId" clId="{3A52A885-860F-8145-A945-04A1E5814939}" dt="2020-09-29T18:47:10.929" v="215" actId="1035"/>
          <ac:spMkLst>
            <pc:docMk/>
            <pc:sldMk cId="927983502" sldId="840"/>
            <ac:spMk id="37" creationId="{B262A6A3-8041-9849-8EA5-089AB226C972}"/>
          </ac:spMkLst>
        </pc:spChg>
        <pc:spChg chg="mod">
          <ac:chgData name="Han Qilong" userId="a359b7bad7d531b5" providerId="LiveId" clId="{3A52A885-860F-8145-A945-04A1E5814939}" dt="2020-09-29T18:47:10.929" v="215" actId="1035"/>
          <ac:spMkLst>
            <pc:docMk/>
            <pc:sldMk cId="927983502" sldId="840"/>
            <ac:spMk id="38" creationId="{F636D032-65F1-734D-AEEC-FEBFD58BDECA}"/>
          </ac:spMkLst>
        </pc:spChg>
        <pc:spChg chg="mod">
          <ac:chgData name="Han Qilong" userId="a359b7bad7d531b5" providerId="LiveId" clId="{3A52A885-860F-8145-A945-04A1E5814939}" dt="2020-09-29T18:47:10.929" v="215" actId="1035"/>
          <ac:spMkLst>
            <pc:docMk/>
            <pc:sldMk cId="927983502" sldId="840"/>
            <ac:spMk id="39" creationId="{EAD2BF7C-CDA6-6E40-99EE-C71FF2D18953}"/>
          </ac:spMkLst>
        </pc:spChg>
        <pc:spChg chg="mod">
          <ac:chgData name="Han Qilong" userId="a359b7bad7d531b5" providerId="LiveId" clId="{3A52A885-860F-8145-A945-04A1E5814939}" dt="2020-09-29T18:47:10.929" v="215" actId="1035"/>
          <ac:spMkLst>
            <pc:docMk/>
            <pc:sldMk cId="927983502" sldId="840"/>
            <ac:spMk id="40" creationId="{A40C2D0D-6A16-B945-84A1-4DAB0E8CEBDE}"/>
          </ac:spMkLst>
        </pc:spChg>
        <pc:spChg chg="mod">
          <ac:chgData name="Han Qilong" userId="a359b7bad7d531b5" providerId="LiveId" clId="{3A52A885-860F-8145-A945-04A1E5814939}" dt="2020-09-29T18:47:10.929" v="215" actId="1035"/>
          <ac:spMkLst>
            <pc:docMk/>
            <pc:sldMk cId="927983502" sldId="840"/>
            <ac:spMk id="41" creationId="{04CC725D-0C79-0846-8251-3DBEEFE3540E}"/>
          </ac:spMkLst>
        </pc:spChg>
        <pc:spChg chg="mod">
          <ac:chgData name="Han Qilong" userId="a359b7bad7d531b5" providerId="LiveId" clId="{3A52A885-860F-8145-A945-04A1E5814939}" dt="2020-09-29T18:47:10.929" v="215" actId="1035"/>
          <ac:spMkLst>
            <pc:docMk/>
            <pc:sldMk cId="927983502" sldId="840"/>
            <ac:spMk id="42" creationId="{A7771BB7-C03C-5D4B-AFF5-937DCC49A711}"/>
          </ac:spMkLst>
        </pc:spChg>
        <pc:spChg chg="mod">
          <ac:chgData name="Han Qilong" userId="a359b7bad7d531b5" providerId="LiveId" clId="{3A52A885-860F-8145-A945-04A1E5814939}" dt="2020-09-29T18:47:10.929" v="215" actId="1035"/>
          <ac:spMkLst>
            <pc:docMk/>
            <pc:sldMk cId="927983502" sldId="840"/>
            <ac:spMk id="43" creationId="{82C752EB-A283-5441-8E5A-05F3B4469D83}"/>
          </ac:spMkLst>
        </pc:spChg>
        <pc:spChg chg="add del mod">
          <ac:chgData name="Han Qilong" userId="a359b7bad7d531b5" providerId="LiveId" clId="{3A52A885-860F-8145-A945-04A1E5814939}" dt="2020-09-29T18:50:22.259" v="232"/>
          <ac:spMkLst>
            <pc:docMk/>
            <pc:sldMk cId="927983502" sldId="840"/>
            <ac:spMk id="44" creationId="{2F3CF495-A05D-774B-AB49-026BFFA611E1}"/>
          </ac:spMkLst>
        </pc:spChg>
        <pc:grpChg chg="del">
          <ac:chgData name="Han Qilong" userId="a359b7bad7d531b5" providerId="LiveId" clId="{3A52A885-860F-8145-A945-04A1E5814939}" dt="2020-09-29T18:46:47.491" v="207" actId="478"/>
          <ac:grpSpMkLst>
            <pc:docMk/>
            <pc:sldMk cId="927983502" sldId="840"/>
            <ac:grpSpMk id="21" creationId="{5123903D-E96E-1041-9C5C-0FBBF2F84533}"/>
          </ac:grpSpMkLst>
        </pc:grpChg>
        <pc:grpChg chg="add mod">
          <ac:chgData name="Han Qilong" userId="a359b7bad7d531b5" providerId="LiveId" clId="{3A52A885-860F-8145-A945-04A1E5814939}" dt="2020-09-29T18:47:10.929" v="215" actId="1035"/>
          <ac:grpSpMkLst>
            <pc:docMk/>
            <pc:sldMk cId="927983502" sldId="840"/>
            <ac:grpSpMk id="28" creationId="{08691CD8-8B62-664C-A7F5-EEAC71ABF1D7}"/>
          </ac:grpSpMkLst>
        </pc:grpChg>
      </pc:sldChg>
      <pc:sldChg chg="add">
        <pc:chgData name="Han Qilong" userId="a359b7bad7d531b5" providerId="LiveId" clId="{3A52A885-860F-8145-A945-04A1E5814939}" dt="2020-09-29T18:48:11.411" v="216"/>
        <pc:sldMkLst>
          <pc:docMk/>
          <pc:sldMk cId="352015485" sldId="841"/>
        </pc:sldMkLst>
      </pc:sldChg>
      <pc:sldChg chg="addSp delSp modSp add mod modAnim">
        <pc:chgData name="Han Qilong" userId="a359b7bad7d531b5" providerId="LiveId" clId="{3A52A885-860F-8145-A945-04A1E5814939}" dt="2020-09-29T18:53:52.375" v="249" actId="1076"/>
        <pc:sldMkLst>
          <pc:docMk/>
          <pc:sldMk cId="1826506475" sldId="842"/>
        </pc:sldMkLst>
        <pc:spChg chg="del mod">
          <ac:chgData name="Han Qilong" userId="a359b7bad7d531b5" providerId="LiveId" clId="{3A52A885-860F-8145-A945-04A1E5814939}" dt="2020-09-29T18:52:22.995" v="242" actId="478"/>
          <ac:spMkLst>
            <pc:docMk/>
            <pc:sldMk cId="1826506475" sldId="842"/>
            <ac:spMk id="11" creationId="{C62FE6F1-AAB1-8843-9DCC-3279CDF16E8D}"/>
          </ac:spMkLst>
        </pc:spChg>
        <pc:spChg chg="add mod">
          <ac:chgData name="Han Qilong" userId="a359b7bad7d531b5" providerId="LiveId" clId="{3A52A885-860F-8145-A945-04A1E5814939}" dt="2020-09-29T18:53:02.858" v="246" actId="207"/>
          <ac:spMkLst>
            <pc:docMk/>
            <pc:sldMk cId="1826506475" sldId="842"/>
            <ac:spMk id="21" creationId="{1B0E0774-3C9F-DA47-AF38-17BCC126FDD1}"/>
          </ac:spMkLst>
        </pc:spChg>
        <pc:grpChg chg="del">
          <ac:chgData name="Han Qilong" userId="a359b7bad7d531b5" providerId="LiveId" clId="{3A52A885-860F-8145-A945-04A1E5814939}" dt="2020-09-29T18:50:54.324" v="234" actId="478"/>
          <ac:grpSpMkLst>
            <pc:docMk/>
            <pc:sldMk cId="1826506475" sldId="842"/>
            <ac:grpSpMk id="28" creationId="{08691CD8-8B62-664C-A7F5-EEAC71ABF1D7}"/>
          </ac:grpSpMkLst>
        </pc:grpChg>
        <pc:graphicFrameChg chg="add mod">
          <ac:chgData name="Han Qilong" userId="a359b7bad7d531b5" providerId="LiveId" clId="{3A52A885-860F-8145-A945-04A1E5814939}" dt="2020-09-29T18:53:52.375" v="249" actId="1076"/>
          <ac:graphicFrameMkLst>
            <pc:docMk/>
            <pc:sldMk cId="1826506475" sldId="842"/>
            <ac:graphicFrameMk id="22" creationId="{D0E8F22F-37E0-B443-B0BB-E358EF5E56E9}"/>
          </ac:graphicFrameMkLst>
        </pc:graphicFrameChg>
      </pc:sldChg>
      <pc:sldChg chg="addSp delSp modSp add mod">
        <pc:chgData name="Han Qilong" userId="a359b7bad7d531b5" providerId="LiveId" clId="{3A52A885-860F-8145-A945-04A1E5814939}" dt="2020-09-29T18:57:00.332" v="267" actId="1076"/>
        <pc:sldMkLst>
          <pc:docMk/>
          <pc:sldMk cId="1057042497" sldId="843"/>
        </pc:sldMkLst>
        <pc:spChg chg="add mod">
          <ac:chgData name="Han Qilong" userId="a359b7bad7d531b5" providerId="LiveId" clId="{3A52A885-860F-8145-A945-04A1E5814939}" dt="2020-09-29T18:57:00.332" v="267" actId="1076"/>
          <ac:spMkLst>
            <pc:docMk/>
            <pc:sldMk cId="1057042497" sldId="843"/>
            <ac:spMk id="3" creationId="{B0E1E679-45C3-8244-9FBB-4A242044ACC0}"/>
          </ac:spMkLst>
        </pc:spChg>
        <pc:spChg chg="add mod">
          <ac:chgData name="Han Qilong" userId="a359b7bad7d531b5" providerId="LiveId" clId="{3A52A885-860F-8145-A945-04A1E5814939}" dt="2020-09-29T18:56:19.937" v="263" actId="1076"/>
          <ac:spMkLst>
            <pc:docMk/>
            <pc:sldMk cId="1057042497" sldId="843"/>
            <ac:spMk id="6" creationId="{1A799A2C-07A9-A248-BDC8-4E7DB244D071}"/>
          </ac:spMkLst>
        </pc:spChg>
        <pc:spChg chg="del">
          <ac:chgData name="Han Qilong" userId="a359b7bad7d531b5" providerId="LiveId" clId="{3A52A885-860F-8145-A945-04A1E5814939}" dt="2020-09-29T18:55:18.031" v="251" actId="478"/>
          <ac:spMkLst>
            <pc:docMk/>
            <pc:sldMk cId="1057042497" sldId="843"/>
            <ac:spMk id="21" creationId="{1B0E0774-3C9F-DA47-AF38-17BCC126FDD1}"/>
          </ac:spMkLst>
        </pc:spChg>
        <pc:graphicFrameChg chg="add mod">
          <ac:chgData name="Han Qilong" userId="a359b7bad7d531b5" providerId="LiveId" clId="{3A52A885-860F-8145-A945-04A1E5814939}" dt="2020-09-29T18:56:13.181" v="262" actId="1076"/>
          <ac:graphicFrameMkLst>
            <pc:docMk/>
            <pc:sldMk cId="1057042497" sldId="843"/>
            <ac:graphicFrameMk id="7" creationId="{32C83ECD-D5F7-5F40-898D-5A508BACE445}"/>
          </ac:graphicFrameMkLst>
        </pc:graphicFrameChg>
        <pc:graphicFrameChg chg="del">
          <ac:chgData name="Han Qilong" userId="a359b7bad7d531b5" providerId="LiveId" clId="{3A52A885-860F-8145-A945-04A1E5814939}" dt="2020-09-29T18:55:20.513" v="252" actId="478"/>
          <ac:graphicFrameMkLst>
            <pc:docMk/>
            <pc:sldMk cId="1057042497" sldId="843"/>
            <ac:graphicFrameMk id="22" creationId="{D0E8F22F-37E0-B443-B0BB-E358EF5E56E9}"/>
          </ac:graphicFrameMkLst>
        </pc:graphicFrameChg>
      </pc:sldChg>
      <pc:sldChg chg="addSp modSp add mod">
        <pc:chgData name="Han Qilong" userId="a359b7bad7d531b5" providerId="LiveId" clId="{3A52A885-860F-8145-A945-04A1E5814939}" dt="2020-09-29T19:03:15.024" v="320" actId="1076"/>
        <pc:sldMkLst>
          <pc:docMk/>
          <pc:sldMk cId="283676094" sldId="844"/>
        </pc:sldMkLst>
        <pc:spChg chg="add mod">
          <ac:chgData name="Han Qilong" userId="a359b7bad7d531b5" providerId="LiveId" clId="{3A52A885-860F-8145-A945-04A1E5814939}" dt="2020-09-29T18:59:59.817" v="291" actId="2711"/>
          <ac:spMkLst>
            <pc:docMk/>
            <pc:sldMk cId="283676094" sldId="844"/>
            <ac:spMk id="4" creationId="{BF131703-D5E0-5A45-97B4-78927331B038}"/>
          </ac:spMkLst>
        </pc:spChg>
        <pc:spChg chg="add mod">
          <ac:chgData name="Han Qilong" userId="a359b7bad7d531b5" providerId="LiveId" clId="{3A52A885-860F-8145-A945-04A1E5814939}" dt="2020-09-29T18:59:07.830" v="284" actId="2710"/>
          <ac:spMkLst>
            <pc:docMk/>
            <pc:sldMk cId="283676094" sldId="844"/>
            <ac:spMk id="5" creationId="{127789A5-A21C-9045-9691-5CC4D9E435F9}"/>
          </ac:spMkLst>
        </pc:spChg>
        <pc:graphicFrameChg chg="add mod">
          <ac:chgData name="Han Qilong" userId="a359b7bad7d531b5" providerId="LiveId" clId="{3A52A885-860F-8145-A945-04A1E5814939}" dt="2020-09-29T19:03:15.024" v="320" actId="1076"/>
          <ac:graphicFrameMkLst>
            <pc:docMk/>
            <pc:sldMk cId="283676094" sldId="844"/>
            <ac:graphicFrameMk id="6" creationId="{B3F760A5-00AD-3241-A24F-38CC3B4D17E1}"/>
          </ac:graphicFrameMkLst>
        </pc:graphicFrameChg>
      </pc:sldChg>
      <pc:sldChg chg="addSp modSp add mod">
        <pc:chgData name="Han Qilong" userId="a359b7bad7d531b5" providerId="LiveId" clId="{3A52A885-860F-8145-A945-04A1E5814939}" dt="2020-09-29T19:00:25.761" v="293" actId="123"/>
        <pc:sldMkLst>
          <pc:docMk/>
          <pc:sldMk cId="935824855" sldId="845"/>
        </pc:sldMkLst>
        <pc:spChg chg="add mod">
          <ac:chgData name="Han Qilong" userId="a359b7bad7d531b5" providerId="LiveId" clId="{3A52A885-860F-8145-A945-04A1E5814939}" dt="2020-09-29T18:59:50.641" v="290" actId="2711"/>
          <ac:spMkLst>
            <pc:docMk/>
            <pc:sldMk cId="935824855" sldId="845"/>
            <ac:spMk id="4" creationId="{6FC05381-16EF-FE4F-9B12-7E9D1E731CCC}"/>
          </ac:spMkLst>
        </pc:spChg>
        <pc:spChg chg="add mod">
          <ac:chgData name="Han Qilong" userId="a359b7bad7d531b5" providerId="LiveId" clId="{3A52A885-860F-8145-A945-04A1E5814939}" dt="2020-09-29T19:00:25.761" v="293" actId="123"/>
          <ac:spMkLst>
            <pc:docMk/>
            <pc:sldMk cId="935824855" sldId="845"/>
            <ac:spMk id="5" creationId="{0084AD2F-705C-9A43-9885-01E6D507E1A1}"/>
          </ac:spMkLst>
        </pc:spChg>
      </pc:sldChg>
      <pc:sldChg chg="addSp modSp add mod">
        <pc:chgData name="Han Qilong" userId="a359b7bad7d531b5" providerId="LiveId" clId="{3A52A885-860F-8145-A945-04A1E5814939}" dt="2020-09-29T19:02:49.809" v="317" actId="1076"/>
        <pc:sldMkLst>
          <pc:docMk/>
          <pc:sldMk cId="3017218308" sldId="846"/>
        </pc:sldMkLst>
        <pc:spChg chg="add mod">
          <ac:chgData name="Han Qilong" userId="a359b7bad7d531b5" providerId="LiveId" clId="{3A52A885-860F-8145-A945-04A1E5814939}" dt="2020-09-29T19:01:46.229" v="302" actId="2711"/>
          <ac:spMkLst>
            <pc:docMk/>
            <pc:sldMk cId="3017218308" sldId="846"/>
            <ac:spMk id="4" creationId="{F993CD03-F2F1-7F4C-B9AF-62649026D0E0}"/>
          </ac:spMkLst>
        </pc:spChg>
        <pc:spChg chg="add mod">
          <ac:chgData name="Han Qilong" userId="a359b7bad7d531b5" providerId="LiveId" clId="{3A52A885-860F-8145-A945-04A1E5814939}" dt="2020-09-29T19:01:37.486" v="300" actId="1076"/>
          <ac:spMkLst>
            <pc:docMk/>
            <pc:sldMk cId="3017218308" sldId="846"/>
            <ac:spMk id="5" creationId="{DD284201-0F2E-2346-9ABA-1E5A9D8A0143}"/>
          </ac:spMkLst>
        </pc:spChg>
        <pc:spChg chg="add mod">
          <ac:chgData name="Han Qilong" userId="a359b7bad7d531b5" providerId="LiveId" clId="{3A52A885-860F-8145-A945-04A1E5814939}" dt="2020-09-29T19:02:13.184" v="305" actId="108"/>
          <ac:spMkLst>
            <pc:docMk/>
            <pc:sldMk cId="3017218308" sldId="846"/>
            <ac:spMk id="6" creationId="{C673CC5F-BE4B-9240-9B72-F081401E9E53}"/>
          </ac:spMkLst>
        </pc:spChg>
        <pc:spChg chg="add mod">
          <ac:chgData name="Han Qilong" userId="a359b7bad7d531b5" providerId="LiveId" clId="{3A52A885-860F-8145-A945-04A1E5814939}" dt="2020-09-29T19:02:49.809" v="317" actId="1076"/>
          <ac:spMkLst>
            <pc:docMk/>
            <pc:sldMk cId="3017218308" sldId="846"/>
            <ac:spMk id="7" creationId="{39A21BFB-F5E0-7D4A-821A-D2CED22AA45C}"/>
          </ac:spMkLst>
        </pc:spChg>
      </pc:sldChg>
      <pc:sldChg chg="addSp modSp add mod">
        <pc:chgData name="Han Qilong" userId="a359b7bad7d531b5" providerId="LiveId" clId="{3A52A885-860F-8145-A945-04A1E5814939}" dt="2020-09-29T19:05:36.058" v="340" actId="1076"/>
        <pc:sldMkLst>
          <pc:docMk/>
          <pc:sldMk cId="1864191895" sldId="847"/>
        </pc:sldMkLst>
        <pc:spChg chg="add mod">
          <ac:chgData name="Han Qilong" userId="a359b7bad7d531b5" providerId="LiveId" clId="{3A52A885-860F-8145-A945-04A1E5814939}" dt="2020-09-29T19:03:38.610" v="323" actId="2711"/>
          <ac:spMkLst>
            <pc:docMk/>
            <pc:sldMk cId="1864191895" sldId="847"/>
            <ac:spMk id="4" creationId="{5BC89825-5885-0A43-841D-BBA90571314B}"/>
          </ac:spMkLst>
        </pc:spChg>
        <pc:spChg chg="add mod">
          <ac:chgData name="Han Qilong" userId="a359b7bad7d531b5" providerId="LiveId" clId="{3A52A885-860F-8145-A945-04A1E5814939}" dt="2020-09-29T19:04:04.746" v="327" actId="1076"/>
          <ac:spMkLst>
            <pc:docMk/>
            <pc:sldMk cId="1864191895" sldId="847"/>
            <ac:spMk id="5" creationId="{B72CE485-8378-C24F-A32F-91758BDBEF2B}"/>
          </ac:spMkLst>
        </pc:spChg>
        <pc:graphicFrameChg chg="add mod">
          <ac:chgData name="Han Qilong" userId="a359b7bad7d531b5" providerId="LiveId" clId="{3A52A885-860F-8145-A945-04A1E5814939}" dt="2020-09-29T19:05:36.058" v="340" actId="1076"/>
          <ac:graphicFrameMkLst>
            <pc:docMk/>
            <pc:sldMk cId="1864191895" sldId="847"/>
            <ac:graphicFrameMk id="6" creationId="{F0A4800F-2604-DD4F-9A07-BD24D1691131}"/>
          </ac:graphicFrameMkLst>
        </pc:graphicFrameChg>
      </pc:sldChg>
      <pc:sldChg chg="addSp modSp add mod modAnim">
        <pc:chgData name="Han Qilong" userId="a359b7bad7d531b5" providerId="LiveId" clId="{3A52A885-860F-8145-A945-04A1E5814939}" dt="2020-09-29T19:06:52.109" v="358" actId="1076"/>
        <pc:sldMkLst>
          <pc:docMk/>
          <pc:sldMk cId="3943428250" sldId="848"/>
        </pc:sldMkLst>
        <pc:spChg chg="add mod">
          <ac:chgData name="Han Qilong" userId="a359b7bad7d531b5" providerId="LiveId" clId="{3A52A885-860F-8145-A945-04A1E5814939}" dt="2020-09-29T19:04:48.751" v="331" actId="2711"/>
          <ac:spMkLst>
            <pc:docMk/>
            <pc:sldMk cId="3943428250" sldId="848"/>
            <ac:spMk id="4" creationId="{9CFC1383-44AC-BD43-BEE2-35354B5F8FD1}"/>
          </ac:spMkLst>
        </pc:spChg>
        <pc:spChg chg="add mod">
          <ac:chgData name="Han Qilong" userId="a359b7bad7d531b5" providerId="LiveId" clId="{3A52A885-860F-8145-A945-04A1E5814939}" dt="2020-09-29T19:05:16.067" v="337" actId="1076"/>
          <ac:spMkLst>
            <pc:docMk/>
            <pc:sldMk cId="3943428250" sldId="848"/>
            <ac:spMk id="5" creationId="{44243358-9D30-8442-B1B5-DB1CCB4F6E80}"/>
          </ac:spMkLst>
        </pc:spChg>
        <pc:spChg chg="add mod">
          <ac:chgData name="Han Qilong" userId="a359b7bad7d531b5" providerId="LiveId" clId="{3A52A885-860F-8145-A945-04A1E5814939}" dt="2020-09-29T19:06:09.762" v="343" actId="108"/>
          <ac:spMkLst>
            <pc:docMk/>
            <pc:sldMk cId="3943428250" sldId="848"/>
            <ac:spMk id="6" creationId="{CF65798F-A4CC-4640-AA07-F6553AD5A948}"/>
          </ac:spMkLst>
        </pc:spChg>
        <pc:spChg chg="add mod">
          <ac:chgData name="Han Qilong" userId="a359b7bad7d531b5" providerId="LiveId" clId="{3A52A885-860F-8145-A945-04A1E5814939}" dt="2020-09-29T19:06:52.109" v="358" actId="1076"/>
          <ac:spMkLst>
            <pc:docMk/>
            <pc:sldMk cId="3943428250" sldId="848"/>
            <ac:spMk id="7" creationId="{7ED7A08D-73CB-A84D-8A41-52E0B125BA7B}"/>
          </ac:spMkLst>
        </pc:spChg>
      </pc:sldChg>
      <pc:sldChg chg="addSp modSp add mod modAnim">
        <pc:chgData name="Han Qilong" userId="a359b7bad7d531b5" providerId="LiveId" clId="{3A52A885-860F-8145-A945-04A1E5814939}" dt="2020-09-29T19:11:21.649" v="387" actId="1076"/>
        <pc:sldMkLst>
          <pc:docMk/>
          <pc:sldMk cId="2805765170" sldId="849"/>
        </pc:sldMkLst>
        <pc:spChg chg="add mod">
          <ac:chgData name="Han Qilong" userId="a359b7bad7d531b5" providerId="LiveId" clId="{3A52A885-860F-8145-A945-04A1E5814939}" dt="2020-09-29T19:11:21.649" v="387" actId="1076"/>
          <ac:spMkLst>
            <pc:docMk/>
            <pc:sldMk cId="2805765170" sldId="849"/>
            <ac:spMk id="4" creationId="{7D8ADC32-D566-7D45-8F74-0F8806EE2B38}"/>
          </ac:spMkLst>
        </pc:spChg>
        <pc:graphicFrameChg chg="add mod">
          <ac:chgData name="Han Qilong" userId="a359b7bad7d531b5" providerId="LiveId" clId="{3A52A885-860F-8145-A945-04A1E5814939}" dt="2020-09-29T19:11:14.803" v="386" actId="1076"/>
          <ac:graphicFrameMkLst>
            <pc:docMk/>
            <pc:sldMk cId="2805765170" sldId="849"/>
            <ac:graphicFrameMk id="5" creationId="{554F7801-DA01-244F-B9AD-623A314C4B7E}"/>
          </ac:graphicFrameMkLst>
        </pc:graphicFrameChg>
      </pc:sldChg>
      <pc:sldChg chg="addSp delSp modSp add mod">
        <pc:chgData name="Han Qilong" userId="a359b7bad7d531b5" providerId="LiveId" clId="{3A52A885-860F-8145-A945-04A1E5814939}" dt="2020-09-29T19:21:08.995" v="446" actId="1076"/>
        <pc:sldMkLst>
          <pc:docMk/>
          <pc:sldMk cId="874857587" sldId="850"/>
        </pc:sldMkLst>
        <pc:spChg chg="del mod">
          <ac:chgData name="Han Qilong" userId="a359b7bad7d531b5" providerId="LiveId" clId="{3A52A885-860F-8145-A945-04A1E5814939}" dt="2020-09-29T19:20:28.776" v="439" actId="478"/>
          <ac:spMkLst>
            <pc:docMk/>
            <pc:sldMk cId="874857587" sldId="850"/>
            <ac:spMk id="2" creationId="{D5C59448-EAD2-9443-9150-DEAF896E1FDE}"/>
          </ac:spMkLst>
        </pc:spChg>
        <pc:spChg chg="add mod">
          <ac:chgData name="Han Qilong" userId="a359b7bad7d531b5" providerId="LiveId" clId="{3A52A885-860F-8145-A945-04A1E5814939}" dt="2020-09-29T19:20:36.831" v="441" actId="1076"/>
          <ac:spMkLst>
            <pc:docMk/>
            <pc:sldMk cId="874857587" sldId="850"/>
            <ac:spMk id="3" creationId="{29DE4A5E-8BA3-644C-BBDD-E6E96A6276A9}"/>
          </ac:spMkLst>
        </pc:spChg>
        <pc:spChg chg="add del mod">
          <ac:chgData name="Han Qilong" userId="a359b7bad7d531b5" providerId="LiveId" clId="{3A52A885-860F-8145-A945-04A1E5814939}" dt="2020-09-29T19:20:32.245" v="440" actId="478"/>
          <ac:spMkLst>
            <pc:docMk/>
            <pc:sldMk cId="874857587" sldId="850"/>
            <ac:spMk id="4" creationId="{14907408-361C-FB4F-900C-FBD2EADF3F8B}"/>
          </ac:spMkLst>
        </pc:spChg>
        <pc:spChg chg="add mod">
          <ac:chgData name="Han Qilong" userId="a359b7bad7d531b5" providerId="LiveId" clId="{3A52A885-860F-8145-A945-04A1E5814939}" dt="2020-09-29T19:21:08.995" v="446" actId="1076"/>
          <ac:spMkLst>
            <pc:docMk/>
            <pc:sldMk cId="874857587" sldId="850"/>
            <ac:spMk id="5" creationId="{D51F436A-AB12-1E45-A948-397CC52DF04A}"/>
          </ac:spMkLst>
        </pc:spChg>
      </pc:sldChg>
      <pc:sldChg chg="addSp delSp modSp add modAnim">
        <pc:chgData name="Han Qilong" userId="a359b7bad7d531b5" providerId="LiveId" clId="{3A52A885-860F-8145-A945-04A1E5814939}" dt="2020-09-29T19:18:40.879" v="435" actId="14100"/>
        <pc:sldMkLst>
          <pc:docMk/>
          <pc:sldMk cId="3031638023" sldId="851"/>
        </pc:sldMkLst>
        <pc:spChg chg="add mod">
          <ac:chgData name="Han Qilong" userId="a359b7bad7d531b5" providerId="LiveId" clId="{3A52A885-860F-8145-A945-04A1E5814939}" dt="2020-09-29T19:13:25.534" v="406" actId="207"/>
          <ac:spMkLst>
            <pc:docMk/>
            <pc:sldMk cId="3031638023" sldId="851"/>
            <ac:spMk id="3" creationId="{DF50D556-E6B2-2345-9E9C-D7E26E1801B1}"/>
          </ac:spMkLst>
        </pc:spChg>
        <pc:spChg chg="add del mod">
          <ac:chgData name="Han Qilong" userId="a359b7bad7d531b5" providerId="LiveId" clId="{3A52A885-860F-8145-A945-04A1E5814939}" dt="2020-09-29T19:15:18.676" v="413" actId="478"/>
          <ac:spMkLst>
            <pc:docMk/>
            <pc:sldMk cId="3031638023" sldId="851"/>
            <ac:spMk id="4" creationId="{8EB82DA5-4765-1C44-A7BA-5A49AE7FAF79}"/>
          </ac:spMkLst>
        </pc:spChg>
        <pc:picChg chg="add mod">
          <ac:chgData name="Han Qilong" userId="a359b7bad7d531b5" providerId="LiveId" clId="{3A52A885-860F-8145-A945-04A1E5814939}" dt="2020-09-29T19:18:40.879" v="435" actId="14100"/>
          <ac:picMkLst>
            <pc:docMk/>
            <pc:sldMk cId="3031638023" sldId="851"/>
            <ac:picMk id="5" creationId="{4273770E-8D15-3B45-804B-A0D2DA1EDB6C}"/>
          </ac:picMkLst>
        </pc:picChg>
      </pc:sldChg>
      <pc:sldChg chg="add">
        <pc:chgData name="Han Qilong" userId="a359b7bad7d531b5" providerId="LiveId" clId="{3A52A885-860F-8145-A945-04A1E5814939}" dt="2020-09-29T19:15:11.565" v="412"/>
        <pc:sldMkLst>
          <pc:docMk/>
          <pc:sldMk cId="580041526" sldId="852"/>
        </pc:sldMkLst>
      </pc:sldChg>
      <pc:sldChg chg="addSp delSp modSp add mod">
        <pc:chgData name="Han Qilong" userId="a359b7bad7d531b5" providerId="LiveId" clId="{3A52A885-860F-8145-A945-04A1E5814939}" dt="2020-09-29T19:24:03.218" v="470"/>
        <pc:sldMkLst>
          <pc:docMk/>
          <pc:sldMk cId="2241493641" sldId="853"/>
        </pc:sldMkLst>
        <pc:spChg chg="add del mod">
          <ac:chgData name="Han Qilong" userId="a359b7bad7d531b5" providerId="LiveId" clId="{3A52A885-860F-8145-A945-04A1E5814939}" dt="2020-09-29T19:22:24.719" v="449" actId="767"/>
          <ac:spMkLst>
            <pc:docMk/>
            <pc:sldMk cId="2241493641" sldId="853"/>
            <ac:spMk id="2" creationId="{EDF8F699-1522-F441-8504-50C784C2ED71}"/>
          </ac:spMkLst>
        </pc:spChg>
        <pc:spChg chg="mod">
          <ac:chgData name="Han Qilong" userId="a359b7bad7d531b5" providerId="LiveId" clId="{3A52A885-860F-8145-A945-04A1E5814939}" dt="2020-09-29T19:22:47.794" v="461" actId="14100"/>
          <ac:spMkLst>
            <pc:docMk/>
            <pc:sldMk cId="2241493641" sldId="853"/>
            <ac:spMk id="3" creationId="{29DE4A5E-8BA3-644C-BBDD-E6E96A6276A9}"/>
          </ac:spMkLst>
        </pc:spChg>
        <pc:spChg chg="del">
          <ac:chgData name="Han Qilong" userId="a359b7bad7d531b5" providerId="LiveId" clId="{3A52A885-860F-8145-A945-04A1E5814939}" dt="2020-09-29T19:22:53.611" v="462" actId="478"/>
          <ac:spMkLst>
            <pc:docMk/>
            <pc:sldMk cId="2241493641" sldId="853"/>
            <ac:spMk id="5" creationId="{D51F436A-AB12-1E45-A948-397CC52DF04A}"/>
          </ac:spMkLst>
        </pc:spChg>
        <pc:spChg chg="add mod">
          <ac:chgData name="Han Qilong" userId="a359b7bad7d531b5" providerId="LiveId" clId="{3A52A885-860F-8145-A945-04A1E5814939}" dt="2020-09-29T19:23:24.151" v="468" actId="114"/>
          <ac:spMkLst>
            <pc:docMk/>
            <pc:sldMk cId="2241493641" sldId="853"/>
            <ac:spMk id="6" creationId="{B25D6EC4-E1EA-CB49-B711-F1DB8C9E8865}"/>
          </ac:spMkLst>
        </pc:spChg>
        <pc:spChg chg="add del mod">
          <ac:chgData name="Han Qilong" userId="a359b7bad7d531b5" providerId="LiveId" clId="{3A52A885-860F-8145-A945-04A1E5814939}" dt="2020-09-29T19:24:03.218" v="470"/>
          <ac:spMkLst>
            <pc:docMk/>
            <pc:sldMk cId="2241493641" sldId="853"/>
            <ac:spMk id="7" creationId="{1F424387-FAA5-9B47-AC74-BBDEA1091F7D}"/>
          </ac:spMkLst>
        </pc:spChg>
      </pc:sldChg>
      <pc:sldChg chg="addSp delSp modSp add mod modAnim">
        <pc:chgData name="Han Qilong" userId="a359b7bad7d531b5" providerId="LiveId" clId="{3A52A885-860F-8145-A945-04A1E5814939}" dt="2020-09-29T20:00:24.964" v="821" actId="12"/>
        <pc:sldMkLst>
          <pc:docMk/>
          <pc:sldMk cId="3461845635" sldId="854"/>
        </pc:sldMkLst>
        <pc:spChg chg="mod">
          <ac:chgData name="Han Qilong" userId="a359b7bad7d531b5" providerId="LiveId" clId="{3A52A885-860F-8145-A945-04A1E5814939}" dt="2020-09-29T19:24:26.638" v="489" actId="20577"/>
          <ac:spMkLst>
            <pc:docMk/>
            <pc:sldMk cId="3461845635" sldId="854"/>
            <ac:spMk id="3" creationId="{29DE4A5E-8BA3-644C-BBDD-E6E96A6276A9}"/>
          </ac:spMkLst>
        </pc:spChg>
        <pc:spChg chg="add mod">
          <ac:chgData name="Han Qilong" userId="a359b7bad7d531b5" providerId="LiveId" clId="{3A52A885-860F-8145-A945-04A1E5814939}" dt="2020-09-29T20:00:24.964" v="821" actId="12"/>
          <ac:spMkLst>
            <pc:docMk/>
            <pc:sldMk cId="3461845635" sldId="854"/>
            <ac:spMk id="4" creationId="{1298C558-C941-0542-8B05-97F7BA0F2F47}"/>
          </ac:spMkLst>
        </pc:spChg>
        <pc:spChg chg="del">
          <ac:chgData name="Han Qilong" userId="a359b7bad7d531b5" providerId="LiveId" clId="{3A52A885-860F-8145-A945-04A1E5814939}" dt="2020-09-29T19:24:40.431" v="490" actId="478"/>
          <ac:spMkLst>
            <pc:docMk/>
            <pc:sldMk cId="3461845635" sldId="854"/>
            <ac:spMk id="6" creationId="{B25D6EC4-E1EA-CB49-B711-F1DB8C9E8865}"/>
          </ac:spMkLst>
        </pc:spChg>
      </pc:sldChg>
      <pc:sldChg chg="delSp add del">
        <pc:chgData name="Han Qilong" userId="a359b7bad7d531b5" providerId="LiveId" clId="{3A52A885-860F-8145-A945-04A1E5814939}" dt="2020-09-29T19:32:01.895" v="518" actId="2696"/>
        <pc:sldMkLst>
          <pc:docMk/>
          <pc:sldMk cId="3686557126" sldId="855"/>
        </pc:sldMkLst>
        <pc:spChg chg="del">
          <ac:chgData name="Han Qilong" userId="a359b7bad7d531b5" providerId="LiveId" clId="{3A52A885-860F-8145-A945-04A1E5814939}" dt="2020-09-29T19:28:58.531" v="497" actId="478"/>
          <ac:spMkLst>
            <pc:docMk/>
            <pc:sldMk cId="3686557126" sldId="855"/>
            <ac:spMk id="4" creationId="{8EB82DA5-4765-1C44-A7BA-5A49AE7FAF79}"/>
          </ac:spMkLst>
        </pc:spChg>
      </pc:sldChg>
      <pc:sldChg chg="addSp delSp modSp add mod">
        <pc:chgData name="Han Qilong" userId="a359b7bad7d531b5" providerId="LiveId" clId="{3A52A885-860F-8145-A945-04A1E5814939}" dt="2020-09-29T19:38:08.380" v="586" actId="167"/>
        <pc:sldMkLst>
          <pc:docMk/>
          <pc:sldMk cId="3593699674" sldId="856"/>
        </pc:sldMkLst>
        <pc:spChg chg="del">
          <ac:chgData name="Han Qilong" userId="a359b7bad7d531b5" providerId="LiveId" clId="{3A52A885-860F-8145-A945-04A1E5814939}" dt="2020-09-29T19:33:29.420" v="534" actId="478"/>
          <ac:spMkLst>
            <pc:docMk/>
            <pc:sldMk cId="3593699674" sldId="856"/>
            <ac:spMk id="3" creationId="{DF50D556-E6B2-2345-9E9C-D7E26E1801B1}"/>
          </ac:spMkLst>
        </pc:spChg>
        <pc:spChg chg="add mod">
          <ac:chgData name="Han Qilong" userId="a359b7bad7d531b5" providerId="LiveId" clId="{3A52A885-860F-8145-A945-04A1E5814939}" dt="2020-09-29T19:36:03.449" v="556" actId="20577"/>
          <ac:spMkLst>
            <pc:docMk/>
            <pc:sldMk cId="3593699674" sldId="856"/>
            <ac:spMk id="5" creationId="{49404BFD-203D-974C-AB0F-0D828CBA0D10}"/>
          </ac:spMkLst>
        </pc:spChg>
        <pc:picChg chg="add del mod">
          <ac:chgData name="Han Qilong" userId="a359b7bad7d531b5" providerId="LiveId" clId="{3A52A885-860F-8145-A945-04A1E5814939}" dt="2020-09-29T19:36:16.481" v="559" actId="478"/>
          <ac:picMkLst>
            <pc:docMk/>
            <pc:sldMk cId="3593699674" sldId="856"/>
            <ac:picMk id="4" creationId="{AA2AFCE5-EE57-304C-9479-7EBC99E294A2}"/>
          </ac:picMkLst>
        </pc:picChg>
        <pc:picChg chg="add mod">
          <ac:chgData name="Han Qilong" userId="a359b7bad7d531b5" providerId="LiveId" clId="{3A52A885-860F-8145-A945-04A1E5814939}" dt="2020-09-29T19:38:08.380" v="586" actId="167"/>
          <ac:picMkLst>
            <pc:docMk/>
            <pc:sldMk cId="3593699674" sldId="856"/>
            <ac:picMk id="6" creationId="{3EC86607-AAD9-034D-BE29-6144E4004F23}"/>
          </ac:picMkLst>
        </pc:picChg>
      </pc:sldChg>
      <pc:sldChg chg="addSp delSp modSp add">
        <pc:chgData name="Han Qilong" userId="a359b7bad7d531b5" providerId="LiveId" clId="{3A52A885-860F-8145-A945-04A1E5814939}" dt="2020-09-29T19:33:50.199" v="537" actId="1076"/>
        <pc:sldMkLst>
          <pc:docMk/>
          <pc:sldMk cId="2540515781" sldId="857"/>
        </pc:sldMkLst>
        <pc:spChg chg="del">
          <ac:chgData name="Han Qilong" userId="a359b7bad7d531b5" providerId="LiveId" clId="{3A52A885-860F-8145-A945-04A1E5814939}" dt="2020-09-29T19:33:23.552" v="533" actId="478"/>
          <ac:spMkLst>
            <pc:docMk/>
            <pc:sldMk cId="2540515781" sldId="857"/>
            <ac:spMk id="3" creationId="{DF50D556-E6B2-2345-9E9C-D7E26E1801B1}"/>
          </ac:spMkLst>
        </pc:spChg>
        <pc:picChg chg="add mod">
          <ac:chgData name="Han Qilong" userId="a359b7bad7d531b5" providerId="LiveId" clId="{3A52A885-860F-8145-A945-04A1E5814939}" dt="2020-09-29T19:33:50.199" v="537" actId="1076"/>
          <ac:picMkLst>
            <pc:docMk/>
            <pc:sldMk cId="2540515781" sldId="857"/>
            <ac:picMk id="4" creationId="{21B3A5AE-60BD-274E-8660-E964214C6ED6}"/>
          </ac:picMkLst>
        </pc:picChg>
      </pc:sldChg>
      <pc:sldChg chg="addSp delSp modSp add">
        <pc:chgData name="Han Qilong" userId="a359b7bad7d531b5" providerId="LiveId" clId="{3A52A885-860F-8145-A945-04A1E5814939}" dt="2020-09-29T19:33:16.892" v="532" actId="1035"/>
        <pc:sldMkLst>
          <pc:docMk/>
          <pc:sldMk cId="1308775739" sldId="858"/>
        </pc:sldMkLst>
        <pc:spChg chg="del">
          <ac:chgData name="Han Qilong" userId="a359b7bad7d531b5" providerId="LiveId" clId="{3A52A885-860F-8145-A945-04A1E5814939}" dt="2020-09-29T19:32:53.723" v="524" actId="478"/>
          <ac:spMkLst>
            <pc:docMk/>
            <pc:sldMk cId="1308775739" sldId="858"/>
            <ac:spMk id="3" creationId="{DF50D556-E6B2-2345-9E9C-D7E26E1801B1}"/>
          </ac:spMkLst>
        </pc:spChg>
        <pc:picChg chg="add mod">
          <ac:chgData name="Han Qilong" userId="a359b7bad7d531b5" providerId="LiveId" clId="{3A52A885-860F-8145-A945-04A1E5814939}" dt="2020-09-29T19:33:16.892" v="532" actId="1035"/>
          <ac:picMkLst>
            <pc:docMk/>
            <pc:sldMk cId="1308775739" sldId="858"/>
            <ac:picMk id="4" creationId="{F59BA422-8AE4-D743-8CE5-3BF986439802}"/>
          </ac:picMkLst>
        </pc:picChg>
      </pc:sldChg>
      <pc:sldChg chg="addSp delSp modSp add">
        <pc:chgData name="Han Qilong" userId="a359b7bad7d531b5" providerId="LiveId" clId="{3A52A885-860F-8145-A945-04A1E5814939}" dt="2020-09-29T19:32:38.452" v="523" actId="1076"/>
        <pc:sldMkLst>
          <pc:docMk/>
          <pc:sldMk cId="733259339" sldId="859"/>
        </pc:sldMkLst>
        <pc:spChg chg="del">
          <ac:chgData name="Han Qilong" userId="a359b7bad7d531b5" providerId="LiveId" clId="{3A52A885-860F-8145-A945-04A1E5814939}" dt="2020-09-29T19:32:14.235" v="519" actId="478"/>
          <ac:spMkLst>
            <pc:docMk/>
            <pc:sldMk cId="733259339" sldId="859"/>
            <ac:spMk id="3" creationId="{DF50D556-E6B2-2345-9E9C-D7E26E1801B1}"/>
          </ac:spMkLst>
        </pc:spChg>
        <pc:picChg chg="add mod">
          <ac:chgData name="Han Qilong" userId="a359b7bad7d531b5" providerId="LiveId" clId="{3A52A885-860F-8145-A945-04A1E5814939}" dt="2020-09-29T19:32:38.452" v="523" actId="1076"/>
          <ac:picMkLst>
            <pc:docMk/>
            <pc:sldMk cId="733259339" sldId="859"/>
            <ac:picMk id="4" creationId="{98758254-720C-C74B-B8A0-7D9EC9AE19A4}"/>
          </ac:picMkLst>
        </pc:picChg>
      </pc:sldChg>
      <pc:sldChg chg="addSp delSp modSp add mod modAnim">
        <pc:chgData name="Han Qilong" userId="a359b7bad7d531b5" providerId="LiveId" clId="{3A52A885-860F-8145-A945-04A1E5814939}" dt="2020-09-29T19:31:19.595" v="517" actId="14100"/>
        <pc:sldMkLst>
          <pc:docMk/>
          <pc:sldMk cId="1838112689" sldId="860"/>
        </pc:sldMkLst>
        <pc:spChg chg="del">
          <ac:chgData name="Han Qilong" userId="a359b7bad7d531b5" providerId="LiveId" clId="{3A52A885-860F-8145-A945-04A1E5814939}" dt="2020-09-29T19:30:03.698" v="506" actId="478"/>
          <ac:spMkLst>
            <pc:docMk/>
            <pc:sldMk cId="1838112689" sldId="860"/>
            <ac:spMk id="3" creationId="{DF50D556-E6B2-2345-9E9C-D7E26E1801B1}"/>
          </ac:spMkLst>
        </pc:spChg>
        <pc:spChg chg="add mod">
          <ac:chgData name="Han Qilong" userId="a359b7bad7d531b5" providerId="LiveId" clId="{3A52A885-860F-8145-A945-04A1E5814939}" dt="2020-09-29T19:30:08.826" v="507" actId="1076"/>
          <ac:spMkLst>
            <pc:docMk/>
            <pc:sldMk cId="1838112689" sldId="860"/>
            <ac:spMk id="4" creationId="{0CDBC945-6A8A-794A-B95D-A36474A24801}"/>
          </ac:spMkLst>
        </pc:spChg>
        <pc:spChg chg="add del mod">
          <ac:chgData name="Han Qilong" userId="a359b7bad7d531b5" providerId="LiveId" clId="{3A52A885-860F-8145-A945-04A1E5814939}" dt="2020-09-29T19:30:37.735" v="509" actId="478"/>
          <ac:spMkLst>
            <pc:docMk/>
            <pc:sldMk cId="1838112689" sldId="860"/>
            <ac:spMk id="6" creationId="{251C3F7A-7430-FD40-A665-BC59071171AA}"/>
          </ac:spMkLst>
        </pc:spChg>
        <pc:spChg chg="add del mod">
          <ac:chgData name="Han Qilong" userId="a359b7bad7d531b5" providerId="LiveId" clId="{3A52A885-860F-8145-A945-04A1E5814939}" dt="2020-09-29T19:30:43.566" v="510" actId="478"/>
          <ac:spMkLst>
            <pc:docMk/>
            <pc:sldMk cId="1838112689" sldId="860"/>
            <ac:spMk id="7" creationId="{E158244D-906B-8A43-9D88-4E1A6C9E906A}"/>
          </ac:spMkLst>
        </pc:spChg>
        <pc:spChg chg="add mod">
          <ac:chgData name="Han Qilong" userId="a359b7bad7d531b5" providerId="LiveId" clId="{3A52A885-860F-8145-A945-04A1E5814939}" dt="2020-09-29T19:30:29.452" v="508"/>
          <ac:spMkLst>
            <pc:docMk/>
            <pc:sldMk cId="1838112689" sldId="860"/>
            <ac:spMk id="8" creationId="{D04DEDC5-978B-D147-9F80-CAD7DD35C4AC}"/>
          </ac:spMkLst>
        </pc:spChg>
        <pc:spChg chg="add mod">
          <ac:chgData name="Han Qilong" userId="a359b7bad7d531b5" providerId="LiveId" clId="{3A52A885-860F-8145-A945-04A1E5814939}" dt="2020-09-29T19:30:29.452" v="508"/>
          <ac:spMkLst>
            <pc:docMk/>
            <pc:sldMk cId="1838112689" sldId="860"/>
            <ac:spMk id="9" creationId="{683545FA-3D3F-6540-A1DA-D039C507A3C4}"/>
          </ac:spMkLst>
        </pc:spChg>
        <pc:spChg chg="add mod">
          <ac:chgData name="Han Qilong" userId="a359b7bad7d531b5" providerId="LiveId" clId="{3A52A885-860F-8145-A945-04A1E5814939}" dt="2020-09-29T19:30:29.452" v="508"/>
          <ac:spMkLst>
            <pc:docMk/>
            <pc:sldMk cId="1838112689" sldId="860"/>
            <ac:spMk id="10" creationId="{BD45B589-33C1-AA4F-9C23-930BFB0F7899}"/>
          </ac:spMkLst>
        </pc:spChg>
        <pc:spChg chg="add mod">
          <ac:chgData name="Han Qilong" userId="a359b7bad7d531b5" providerId="LiveId" clId="{3A52A885-860F-8145-A945-04A1E5814939}" dt="2020-09-29T19:30:29.452" v="508"/>
          <ac:spMkLst>
            <pc:docMk/>
            <pc:sldMk cId="1838112689" sldId="860"/>
            <ac:spMk id="11" creationId="{E55BDD04-2A7B-374F-8357-1159FC3F5ED3}"/>
          </ac:spMkLst>
        </pc:spChg>
        <pc:picChg chg="add mod">
          <ac:chgData name="Han Qilong" userId="a359b7bad7d531b5" providerId="LiveId" clId="{3A52A885-860F-8145-A945-04A1E5814939}" dt="2020-09-29T19:29:58.804" v="505"/>
          <ac:picMkLst>
            <pc:docMk/>
            <pc:sldMk cId="1838112689" sldId="860"/>
            <ac:picMk id="5" creationId="{E1948C26-5FF8-4E47-8646-C743E4233D0D}"/>
          </ac:picMkLst>
        </pc:picChg>
        <pc:picChg chg="add mod">
          <ac:chgData name="Han Qilong" userId="a359b7bad7d531b5" providerId="LiveId" clId="{3A52A885-860F-8145-A945-04A1E5814939}" dt="2020-09-29T19:31:19.595" v="517" actId="14100"/>
          <ac:picMkLst>
            <pc:docMk/>
            <pc:sldMk cId="1838112689" sldId="860"/>
            <ac:picMk id="12" creationId="{1DA82B91-9C95-6A4F-8349-A4C96CE54E33}"/>
          </ac:picMkLst>
        </pc:picChg>
      </pc:sldChg>
      <pc:sldChg chg="add">
        <pc:chgData name="Han Qilong" userId="a359b7bad7d531b5" providerId="LiveId" clId="{3A52A885-860F-8145-A945-04A1E5814939}" dt="2020-09-29T19:35:25.215" v="548"/>
        <pc:sldMkLst>
          <pc:docMk/>
          <pc:sldMk cId="705547849" sldId="861"/>
        </pc:sldMkLst>
      </pc:sldChg>
      <pc:sldChg chg="addSp delSp modSp add mod modClrScheme chgLayout">
        <pc:chgData name="Han Qilong" userId="a359b7bad7d531b5" providerId="LiveId" clId="{3A52A885-860F-8145-A945-04A1E5814939}" dt="2020-09-29T19:37:31.971" v="581" actId="167"/>
        <pc:sldMkLst>
          <pc:docMk/>
          <pc:sldMk cId="3655920289" sldId="862"/>
        </pc:sldMkLst>
        <pc:spChg chg="mod">
          <ac:chgData name="Han Qilong" userId="a359b7bad7d531b5" providerId="LiveId" clId="{3A52A885-860F-8145-A945-04A1E5814939}" dt="2020-09-29T19:37:14.454" v="577"/>
          <ac:spMkLst>
            <pc:docMk/>
            <pc:sldMk cId="3655920289" sldId="862"/>
            <ac:spMk id="2" creationId="{D5C59448-EAD2-9443-9150-DEAF896E1FDE}"/>
          </ac:spMkLst>
        </pc:spChg>
        <pc:spChg chg="del mod ord">
          <ac:chgData name="Han Qilong" userId="a359b7bad7d531b5" providerId="LiveId" clId="{3A52A885-860F-8145-A945-04A1E5814939}" dt="2020-09-29T19:37:14.454" v="577"/>
          <ac:spMkLst>
            <pc:docMk/>
            <pc:sldMk cId="3655920289" sldId="862"/>
            <ac:spMk id="5" creationId="{49404BFD-203D-974C-AB0F-0D828CBA0D10}"/>
          </ac:spMkLst>
        </pc:spChg>
        <pc:picChg chg="del">
          <ac:chgData name="Han Qilong" userId="a359b7bad7d531b5" providerId="LiveId" clId="{3A52A885-860F-8145-A945-04A1E5814939}" dt="2020-09-29T19:36:12.878" v="558" actId="478"/>
          <ac:picMkLst>
            <pc:docMk/>
            <pc:sldMk cId="3655920289" sldId="862"/>
            <ac:picMk id="4" creationId="{AA2AFCE5-EE57-304C-9479-7EBC99E294A2}"/>
          </ac:picMkLst>
        </pc:picChg>
        <pc:picChg chg="add mod">
          <ac:chgData name="Han Qilong" userId="a359b7bad7d531b5" providerId="LiveId" clId="{3A52A885-860F-8145-A945-04A1E5814939}" dt="2020-09-29T19:37:31.971" v="581" actId="167"/>
          <ac:picMkLst>
            <pc:docMk/>
            <pc:sldMk cId="3655920289" sldId="862"/>
            <ac:picMk id="6" creationId="{023828B8-09FF-1849-884A-95BFE0AA907E}"/>
          </ac:picMkLst>
        </pc:picChg>
      </pc:sldChg>
      <pc:sldChg chg="addSp delSp modSp add mod">
        <pc:chgData name="Han Qilong" userId="a359b7bad7d531b5" providerId="LiveId" clId="{3A52A885-860F-8145-A945-04A1E5814939}" dt="2020-09-29T19:36:47.672" v="565" actId="167"/>
        <pc:sldMkLst>
          <pc:docMk/>
          <pc:sldMk cId="3682965029" sldId="863"/>
        </pc:sldMkLst>
        <pc:spChg chg="mod">
          <ac:chgData name="Han Qilong" userId="a359b7bad7d531b5" providerId="LiveId" clId="{3A52A885-860F-8145-A945-04A1E5814939}" dt="2020-09-29T19:35:48.343" v="552" actId="20577"/>
          <ac:spMkLst>
            <pc:docMk/>
            <pc:sldMk cId="3682965029" sldId="863"/>
            <ac:spMk id="5" creationId="{49404BFD-203D-974C-AB0F-0D828CBA0D10}"/>
          </ac:spMkLst>
        </pc:spChg>
        <pc:picChg chg="del">
          <ac:chgData name="Han Qilong" userId="a359b7bad7d531b5" providerId="LiveId" clId="{3A52A885-860F-8145-A945-04A1E5814939}" dt="2020-09-29T19:36:10.143" v="557" actId="478"/>
          <ac:picMkLst>
            <pc:docMk/>
            <pc:sldMk cId="3682965029" sldId="863"/>
            <ac:picMk id="4" creationId="{AA2AFCE5-EE57-304C-9479-7EBC99E294A2}"/>
          </ac:picMkLst>
        </pc:picChg>
        <pc:picChg chg="add mod">
          <ac:chgData name="Han Qilong" userId="a359b7bad7d531b5" providerId="LiveId" clId="{3A52A885-860F-8145-A945-04A1E5814939}" dt="2020-09-29T19:36:47.672" v="565" actId="167"/>
          <ac:picMkLst>
            <pc:docMk/>
            <pc:sldMk cId="3682965029" sldId="863"/>
            <ac:picMk id="6" creationId="{FA1FF16E-E27C-7F4E-A173-C66F983E64C6}"/>
          </ac:picMkLst>
        </pc:picChg>
      </pc:sldChg>
      <pc:sldChg chg="modSp add del mod">
        <pc:chgData name="Han Qilong" userId="a359b7bad7d531b5" providerId="LiveId" clId="{3A52A885-860F-8145-A945-04A1E5814939}" dt="2020-09-29T20:30:52.244" v="1115" actId="2696"/>
        <pc:sldMkLst>
          <pc:docMk/>
          <pc:sldMk cId="2162706643" sldId="864"/>
        </pc:sldMkLst>
        <pc:spChg chg="mod">
          <ac:chgData name="Han Qilong" userId="a359b7bad7d531b5" providerId="LiveId" clId="{3A52A885-860F-8145-A945-04A1E5814939}" dt="2020-09-29T19:39:37.409" v="622" actId="20577"/>
          <ac:spMkLst>
            <pc:docMk/>
            <pc:sldMk cId="2162706643" sldId="864"/>
            <ac:spMk id="2" creationId="{9AD5B9FF-AA0A-094B-8DA3-D980B52C4773}"/>
          </ac:spMkLst>
        </pc:spChg>
      </pc:sldChg>
      <pc:sldChg chg="addSp modSp add mod">
        <pc:chgData name="Han Qilong" userId="a359b7bad7d531b5" providerId="LiveId" clId="{3A52A885-860F-8145-A945-04A1E5814939}" dt="2020-09-29T19:45:36.996" v="686" actId="207"/>
        <pc:sldMkLst>
          <pc:docMk/>
          <pc:sldMk cId="2624490323" sldId="865"/>
        </pc:sldMkLst>
        <pc:spChg chg="add mod">
          <ac:chgData name="Han Qilong" userId="a359b7bad7d531b5" providerId="LiveId" clId="{3A52A885-860F-8145-A945-04A1E5814939}" dt="2020-09-29T19:45:36.996" v="686" actId="207"/>
          <ac:spMkLst>
            <pc:docMk/>
            <pc:sldMk cId="2624490323" sldId="865"/>
            <ac:spMk id="3" creationId="{B4193406-0711-3544-A01A-27DE916EE0B2}"/>
          </ac:spMkLst>
        </pc:spChg>
        <pc:graphicFrameChg chg="add mod">
          <ac:chgData name="Han Qilong" userId="a359b7bad7d531b5" providerId="LiveId" clId="{3A52A885-860F-8145-A945-04A1E5814939}" dt="2020-09-29T19:41:50.038" v="648" actId="1076"/>
          <ac:graphicFrameMkLst>
            <pc:docMk/>
            <pc:sldMk cId="2624490323" sldId="865"/>
            <ac:graphicFrameMk id="4" creationId="{25E4BD98-69E3-5A42-8FE6-717DFFDEE578}"/>
          </ac:graphicFrameMkLst>
        </pc:graphicFrameChg>
        <pc:graphicFrameChg chg="add mod">
          <ac:chgData name="Han Qilong" userId="a359b7bad7d531b5" providerId="LiveId" clId="{3A52A885-860F-8145-A945-04A1E5814939}" dt="2020-09-29T19:42:14.973" v="653" actId="1076"/>
          <ac:graphicFrameMkLst>
            <pc:docMk/>
            <pc:sldMk cId="2624490323" sldId="865"/>
            <ac:graphicFrameMk id="5" creationId="{11EDCACC-AC58-D84B-B99F-39C039AC2655}"/>
          </ac:graphicFrameMkLst>
        </pc:graphicFrameChg>
        <pc:graphicFrameChg chg="add mod">
          <ac:chgData name="Han Qilong" userId="a359b7bad7d531b5" providerId="LiveId" clId="{3A52A885-860F-8145-A945-04A1E5814939}" dt="2020-09-29T19:42:33.328" v="655" actId="1076"/>
          <ac:graphicFrameMkLst>
            <pc:docMk/>
            <pc:sldMk cId="2624490323" sldId="865"/>
            <ac:graphicFrameMk id="6" creationId="{07563AD0-C3D9-344C-A534-04F5206F2D4A}"/>
          </ac:graphicFrameMkLst>
        </pc:graphicFrameChg>
        <pc:graphicFrameChg chg="add mod">
          <ac:chgData name="Han Qilong" userId="a359b7bad7d531b5" providerId="LiveId" clId="{3A52A885-860F-8145-A945-04A1E5814939}" dt="2020-09-29T19:42:48.808" v="657" actId="1076"/>
          <ac:graphicFrameMkLst>
            <pc:docMk/>
            <pc:sldMk cId="2624490323" sldId="865"/>
            <ac:graphicFrameMk id="7" creationId="{1F684BB3-0DB5-714E-AF71-C1A9FA28B527}"/>
          </ac:graphicFrameMkLst>
        </pc:graphicFrameChg>
        <pc:graphicFrameChg chg="add mod">
          <ac:chgData name="Han Qilong" userId="a359b7bad7d531b5" providerId="LiveId" clId="{3A52A885-860F-8145-A945-04A1E5814939}" dt="2020-09-29T19:44:42.300" v="683" actId="1076"/>
          <ac:graphicFrameMkLst>
            <pc:docMk/>
            <pc:sldMk cId="2624490323" sldId="865"/>
            <ac:graphicFrameMk id="8" creationId="{A095E95E-4B23-AF4F-9857-F81060335574}"/>
          </ac:graphicFrameMkLst>
        </pc:graphicFrameChg>
      </pc:sldChg>
      <pc:sldChg chg="addSp modSp add modAnim">
        <pc:chgData name="Han Qilong" userId="a359b7bad7d531b5" providerId="LiveId" clId="{3A52A885-860F-8145-A945-04A1E5814939}" dt="2020-09-29T19:47:42.069" v="705" actId="1076"/>
        <pc:sldMkLst>
          <pc:docMk/>
          <pc:sldMk cId="2776638775" sldId="866"/>
        </pc:sldMkLst>
        <pc:spChg chg="add mod">
          <ac:chgData name="Han Qilong" userId="a359b7bad7d531b5" providerId="LiveId" clId="{3A52A885-860F-8145-A945-04A1E5814939}" dt="2020-09-29T19:47:32.937" v="703" actId="1076"/>
          <ac:spMkLst>
            <pc:docMk/>
            <pc:sldMk cId="2776638775" sldId="866"/>
            <ac:spMk id="3" creationId="{486D0E18-183C-6F4F-B4BD-0303F4F4CFB3}"/>
          </ac:spMkLst>
        </pc:spChg>
        <pc:spChg chg="mod">
          <ac:chgData name="Han Qilong" userId="a359b7bad7d531b5" providerId="LiveId" clId="{3A52A885-860F-8145-A945-04A1E5814939}" dt="2020-09-29T19:47:42.069" v="705" actId="1076"/>
          <ac:spMkLst>
            <pc:docMk/>
            <pc:sldMk cId="2776638775" sldId="866"/>
            <ac:spMk id="5" creationId="{0711168F-22B1-1348-AE35-1BE89BE6D409}"/>
          </ac:spMkLst>
        </pc:spChg>
        <pc:grpChg chg="add mod">
          <ac:chgData name="Han Qilong" userId="a359b7bad7d531b5" providerId="LiveId" clId="{3A52A885-860F-8145-A945-04A1E5814939}" dt="2020-09-29T19:47:42.069" v="705" actId="1076"/>
          <ac:grpSpMkLst>
            <pc:docMk/>
            <pc:sldMk cId="2776638775" sldId="866"/>
            <ac:grpSpMk id="4" creationId="{883A93DD-7850-3647-B7B2-DD41445F6145}"/>
          </ac:grpSpMkLst>
        </pc:grpChg>
        <pc:graphicFrameChg chg="mod">
          <ac:chgData name="Han Qilong" userId="a359b7bad7d531b5" providerId="LiveId" clId="{3A52A885-860F-8145-A945-04A1E5814939}" dt="2020-09-29T19:47:42.069" v="705" actId="1076"/>
          <ac:graphicFrameMkLst>
            <pc:docMk/>
            <pc:sldMk cId="2776638775" sldId="866"/>
            <ac:graphicFrameMk id="6" creationId="{8B542A94-FCFD-E34F-A38B-913ED2F1B099}"/>
          </ac:graphicFrameMkLst>
        </pc:graphicFrameChg>
        <pc:graphicFrameChg chg="mod">
          <ac:chgData name="Han Qilong" userId="a359b7bad7d531b5" providerId="LiveId" clId="{3A52A885-860F-8145-A945-04A1E5814939}" dt="2020-09-29T19:47:42.069" v="705" actId="1076"/>
          <ac:graphicFrameMkLst>
            <pc:docMk/>
            <pc:sldMk cId="2776638775" sldId="866"/>
            <ac:graphicFrameMk id="7" creationId="{FAE30189-78C3-EC43-80ED-21FF5679CDB1}"/>
          </ac:graphicFrameMkLst>
        </pc:graphicFrameChg>
        <pc:graphicFrameChg chg="mod">
          <ac:chgData name="Han Qilong" userId="a359b7bad7d531b5" providerId="LiveId" clId="{3A52A885-860F-8145-A945-04A1E5814939}" dt="2020-09-29T19:47:42.069" v="705" actId="1076"/>
          <ac:graphicFrameMkLst>
            <pc:docMk/>
            <pc:sldMk cId="2776638775" sldId="866"/>
            <ac:graphicFrameMk id="8" creationId="{F9982382-2308-B84F-909B-E334B6A1225F}"/>
          </ac:graphicFrameMkLst>
        </pc:graphicFrameChg>
        <pc:graphicFrameChg chg="mod">
          <ac:chgData name="Han Qilong" userId="a359b7bad7d531b5" providerId="LiveId" clId="{3A52A885-860F-8145-A945-04A1E5814939}" dt="2020-09-29T19:47:42.069" v="705" actId="1076"/>
          <ac:graphicFrameMkLst>
            <pc:docMk/>
            <pc:sldMk cId="2776638775" sldId="866"/>
            <ac:graphicFrameMk id="9" creationId="{D82BA78B-E139-EB47-AE77-EE9F498F2E0D}"/>
          </ac:graphicFrameMkLst>
        </pc:graphicFrameChg>
        <pc:graphicFrameChg chg="mod">
          <ac:chgData name="Han Qilong" userId="a359b7bad7d531b5" providerId="LiveId" clId="{3A52A885-860F-8145-A945-04A1E5814939}" dt="2020-09-29T19:47:42.069" v="705" actId="1076"/>
          <ac:graphicFrameMkLst>
            <pc:docMk/>
            <pc:sldMk cId="2776638775" sldId="866"/>
            <ac:graphicFrameMk id="10" creationId="{033DABCD-0CD0-AE49-96D7-F9614F7DED56}"/>
          </ac:graphicFrameMkLst>
        </pc:graphicFrameChg>
      </pc:sldChg>
      <pc:sldChg chg="modSp add mod">
        <pc:chgData name="Han Qilong" userId="a359b7bad7d531b5" providerId="LiveId" clId="{3A52A885-860F-8145-A945-04A1E5814939}" dt="2020-09-29T20:30:47.843" v="1114" actId="20577"/>
        <pc:sldMkLst>
          <pc:docMk/>
          <pc:sldMk cId="190678573" sldId="867"/>
        </pc:sldMkLst>
        <pc:spChg chg="mod">
          <ac:chgData name="Han Qilong" userId="a359b7bad7d531b5" providerId="LiveId" clId="{3A52A885-860F-8145-A945-04A1E5814939}" dt="2020-09-29T20:30:47.843" v="1114" actId="20577"/>
          <ac:spMkLst>
            <pc:docMk/>
            <pc:sldMk cId="190678573" sldId="867"/>
            <ac:spMk id="2" creationId="{9AD5B9FF-AA0A-094B-8DA3-D980B52C4773}"/>
          </ac:spMkLst>
        </pc:spChg>
      </pc:sldChg>
      <pc:sldChg chg="addSp modSp add mod ord modAnim">
        <pc:chgData name="Han Qilong" userId="a359b7bad7d531b5" providerId="LiveId" clId="{3A52A885-860F-8145-A945-04A1E5814939}" dt="2020-09-29T20:21:54.948" v="1010" actId="1035"/>
        <pc:sldMkLst>
          <pc:docMk/>
          <pc:sldMk cId="3013706816" sldId="868"/>
        </pc:sldMkLst>
        <pc:spChg chg="add mod">
          <ac:chgData name="Han Qilong" userId="a359b7bad7d531b5" providerId="LiveId" clId="{3A52A885-860F-8145-A945-04A1E5814939}" dt="2020-09-29T20:21:14.377" v="1003" actId="20577"/>
          <ac:spMkLst>
            <pc:docMk/>
            <pc:sldMk cId="3013706816" sldId="868"/>
            <ac:spMk id="4" creationId="{8AE49BA0-BC1A-014D-A0CC-15778A3F0CD9}"/>
          </ac:spMkLst>
        </pc:spChg>
        <pc:graphicFrameChg chg="add mod">
          <ac:chgData name="Han Qilong" userId="a359b7bad7d531b5" providerId="LiveId" clId="{3A52A885-860F-8145-A945-04A1E5814939}" dt="2020-09-29T20:20:41.674" v="998"/>
          <ac:graphicFrameMkLst>
            <pc:docMk/>
            <pc:sldMk cId="3013706816" sldId="868"/>
            <ac:graphicFrameMk id="3" creationId="{D5F8208C-1222-5A42-B5D9-7428198AB77B}"/>
          </ac:graphicFrameMkLst>
        </pc:graphicFrameChg>
        <pc:graphicFrameChg chg="add mod">
          <ac:chgData name="Han Qilong" userId="a359b7bad7d531b5" providerId="LiveId" clId="{3A52A885-860F-8145-A945-04A1E5814939}" dt="2020-09-29T20:21:54.948" v="1010" actId="1035"/>
          <ac:graphicFrameMkLst>
            <pc:docMk/>
            <pc:sldMk cId="3013706816" sldId="868"/>
            <ac:graphicFrameMk id="5" creationId="{959D5FD6-E9C9-AF4E-81E0-BACF1691FB39}"/>
          </ac:graphicFrameMkLst>
        </pc:graphicFrameChg>
        <pc:picChg chg="add mod">
          <ac:chgData name="Han Qilong" userId="a359b7bad7d531b5" providerId="LiveId" clId="{3A52A885-860F-8145-A945-04A1E5814939}" dt="2020-09-29T20:21:49.998" v="1008" actId="1036"/>
          <ac:picMkLst>
            <pc:docMk/>
            <pc:sldMk cId="3013706816" sldId="868"/>
            <ac:picMk id="6" creationId="{F2F620CF-6644-AC45-9269-30CFF6CA084C}"/>
          </ac:picMkLst>
        </pc:picChg>
      </pc:sldChg>
      <pc:sldChg chg="addSp modSp add modAnim">
        <pc:chgData name="Han Qilong" userId="a359b7bad7d531b5" providerId="LiveId" clId="{3A52A885-860F-8145-A945-04A1E5814939}" dt="2020-09-29T19:50:17.215" v="740" actId="1076"/>
        <pc:sldMkLst>
          <pc:docMk/>
          <pc:sldMk cId="3088630695" sldId="869"/>
        </pc:sldMkLst>
        <pc:spChg chg="add mod">
          <ac:chgData name="Han Qilong" userId="a359b7bad7d531b5" providerId="LiveId" clId="{3A52A885-860F-8145-A945-04A1E5814939}" dt="2020-09-29T19:49:06.956" v="728" actId="207"/>
          <ac:spMkLst>
            <pc:docMk/>
            <pc:sldMk cId="3088630695" sldId="869"/>
            <ac:spMk id="3" creationId="{D28B175B-0D47-FB43-856E-7123ECBA092C}"/>
          </ac:spMkLst>
        </pc:spChg>
        <pc:spChg chg="add mod">
          <ac:chgData name="Han Qilong" userId="a359b7bad7d531b5" providerId="LiveId" clId="{3A52A885-860F-8145-A945-04A1E5814939}" dt="2020-09-29T19:50:17.215" v="740" actId="1076"/>
          <ac:spMkLst>
            <pc:docMk/>
            <pc:sldMk cId="3088630695" sldId="869"/>
            <ac:spMk id="4" creationId="{155687A3-D30C-AA4C-B1BC-97C8E7BB33F8}"/>
          </ac:spMkLst>
        </pc:spChg>
      </pc:sldChg>
      <pc:sldChg chg="addSp modSp add mod modAnim">
        <pc:chgData name="Han Qilong" userId="a359b7bad7d531b5" providerId="LiveId" clId="{3A52A885-860F-8145-A945-04A1E5814939}" dt="2020-09-29T19:51:27.510" v="753" actId="1076"/>
        <pc:sldMkLst>
          <pc:docMk/>
          <pc:sldMk cId="4048511449" sldId="870"/>
        </pc:sldMkLst>
        <pc:spChg chg="add mod">
          <ac:chgData name="Han Qilong" userId="a359b7bad7d531b5" providerId="LiveId" clId="{3A52A885-860F-8145-A945-04A1E5814939}" dt="2020-09-29T19:51:18.481" v="751" actId="20577"/>
          <ac:spMkLst>
            <pc:docMk/>
            <pc:sldMk cId="4048511449" sldId="870"/>
            <ac:spMk id="3" creationId="{381B8727-0209-DA4D-AEBD-1B5B993D3E41}"/>
          </ac:spMkLst>
        </pc:spChg>
        <pc:graphicFrameChg chg="add mod">
          <ac:chgData name="Han Qilong" userId="a359b7bad7d531b5" providerId="LiveId" clId="{3A52A885-860F-8145-A945-04A1E5814939}" dt="2020-09-29T19:51:27.510" v="753" actId="1076"/>
          <ac:graphicFrameMkLst>
            <pc:docMk/>
            <pc:sldMk cId="4048511449" sldId="870"/>
            <ac:graphicFrameMk id="4" creationId="{CD32DF27-E40E-6946-B569-AEBFE73C1FC8}"/>
          </ac:graphicFrameMkLst>
        </pc:graphicFrameChg>
      </pc:sldChg>
      <pc:sldChg chg="addSp modSp add mod modAnim">
        <pc:chgData name="Han Qilong" userId="a359b7bad7d531b5" providerId="LiveId" clId="{3A52A885-860F-8145-A945-04A1E5814939}" dt="2020-09-29T19:58:11.994" v="812" actId="113"/>
        <pc:sldMkLst>
          <pc:docMk/>
          <pc:sldMk cId="3058426775" sldId="871"/>
        </pc:sldMkLst>
        <pc:spChg chg="add mod">
          <ac:chgData name="Han Qilong" userId="a359b7bad7d531b5" providerId="LiveId" clId="{3A52A885-860F-8145-A945-04A1E5814939}" dt="2020-09-29T19:53:16.248" v="760" actId="207"/>
          <ac:spMkLst>
            <pc:docMk/>
            <pc:sldMk cId="3058426775" sldId="871"/>
            <ac:spMk id="3" creationId="{13D3881E-6DDE-F042-BB7E-A1566C72FB5F}"/>
          </ac:spMkLst>
        </pc:spChg>
        <pc:spChg chg="add mod">
          <ac:chgData name="Han Qilong" userId="a359b7bad7d531b5" providerId="LiveId" clId="{3A52A885-860F-8145-A945-04A1E5814939}" dt="2020-09-29T19:55:41.508" v="783" actId="1076"/>
          <ac:spMkLst>
            <pc:docMk/>
            <pc:sldMk cId="3058426775" sldId="871"/>
            <ac:spMk id="4" creationId="{C06CFA0F-EF72-1841-BAA9-2E3FC934490B}"/>
          </ac:spMkLst>
        </pc:spChg>
        <pc:spChg chg="add mod">
          <ac:chgData name="Han Qilong" userId="a359b7bad7d531b5" providerId="LiveId" clId="{3A52A885-860F-8145-A945-04A1E5814939}" dt="2020-09-29T19:57:45.682" v="806" actId="20577"/>
          <ac:spMkLst>
            <pc:docMk/>
            <pc:sldMk cId="3058426775" sldId="871"/>
            <ac:spMk id="6" creationId="{8417311F-8232-3548-8D6B-7562D5299D6B}"/>
          </ac:spMkLst>
        </pc:spChg>
        <pc:spChg chg="add mod">
          <ac:chgData name="Han Qilong" userId="a359b7bad7d531b5" providerId="LiveId" clId="{3A52A885-860F-8145-A945-04A1E5814939}" dt="2020-09-29T19:58:11.994" v="812" actId="113"/>
          <ac:spMkLst>
            <pc:docMk/>
            <pc:sldMk cId="3058426775" sldId="871"/>
            <ac:spMk id="8" creationId="{7DBE9C18-2537-F544-A933-92AE75FE4C2E}"/>
          </ac:spMkLst>
        </pc:spChg>
        <pc:graphicFrameChg chg="add mod">
          <ac:chgData name="Han Qilong" userId="a359b7bad7d531b5" providerId="LiveId" clId="{3A52A885-860F-8145-A945-04A1E5814939}" dt="2020-09-29T19:53:51.148" v="766" actId="1036"/>
          <ac:graphicFrameMkLst>
            <pc:docMk/>
            <pc:sldMk cId="3058426775" sldId="871"/>
            <ac:graphicFrameMk id="5" creationId="{42AF901E-7F9E-F24F-8776-ED7FD3BD24A5}"/>
          </ac:graphicFrameMkLst>
        </pc:graphicFrameChg>
        <pc:graphicFrameChg chg="add mod">
          <ac:chgData name="Han Qilong" userId="a359b7bad7d531b5" providerId="LiveId" clId="{3A52A885-860F-8145-A945-04A1E5814939}" dt="2020-09-29T19:57:28.387" v="804" actId="1076"/>
          <ac:graphicFrameMkLst>
            <pc:docMk/>
            <pc:sldMk cId="3058426775" sldId="871"/>
            <ac:graphicFrameMk id="7" creationId="{01B095BB-DC7C-594E-9C21-7DBCECAD3754}"/>
          </ac:graphicFrameMkLst>
        </pc:graphicFrameChg>
      </pc:sldChg>
      <pc:sldChg chg="addSp modSp add mod modAnim">
        <pc:chgData name="Han Qilong" userId="a359b7bad7d531b5" providerId="LiveId" clId="{3A52A885-860F-8145-A945-04A1E5814939}" dt="2020-09-29T20:00:15.847" v="820" actId="12"/>
        <pc:sldMkLst>
          <pc:docMk/>
          <pc:sldMk cId="4078500437" sldId="872"/>
        </pc:sldMkLst>
        <pc:spChg chg="add mod">
          <ac:chgData name="Han Qilong" userId="a359b7bad7d531b5" providerId="LiveId" clId="{3A52A885-860F-8145-A945-04A1E5814939}" dt="2020-09-29T19:59:49.599" v="815" actId="1076"/>
          <ac:spMkLst>
            <pc:docMk/>
            <pc:sldMk cId="4078500437" sldId="872"/>
            <ac:spMk id="3" creationId="{B08A4D87-E936-B54A-86EC-4392412D1973}"/>
          </ac:spMkLst>
        </pc:spChg>
        <pc:spChg chg="add mod">
          <ac:chgData name="Han Qilong" userId="a359b7bad7d531b5" providerId="LiveId" clId="{3A52A885-860F-8145-A945-04A1E5814939}" dt="2020-09-29T20:00:15.847" v="820" actId="12"/>
          <ac:spMkLst>
            <pc:docMk/>
            <pc:sldMk cId="4078500437" sldId="872"/>
            <ac:spMk id="4" creationId="{C4E7902D-6E5A-B544-81EF-DBDCC354D6BF}"/>
          </ac:spMkLst>
        </pc:spChg>
      </pc:sldChg>
      <pc:sldChg chg="addSp modSp add mod modAnim">
        <pc:chgData name="Han Qilong" userId="a359b7bad7d531b5" providerId="LiveId" clId="{3A52A885-860F-8145-A945-04A1E5814939}" dt="2020-09-29T20:03:28.499" v="839" actId="207"/>
        <pc:sldMkLst>
          <pc:docMk/>
          <pc:sldMk cId="1773751568" sldId="873"/>
        </pc:sldMkLst>
        <pc:spChg chg="add mod">
          <ac:chgData name="Han Qilong" userId="a359b7bad7d531b5" providerId="LiveId" clId="{3A52A885-860F-8145-A945-04A1E5814939}" dt="2020-09-29T20:03:20.753" v="838" actId="207"/>
          <ac:spMkLst>
            <pc:docMk/>
            <pc:sldMk cId="1773751568" sldId="873"/>
            <ac:spMk id="3" creationId="{ED29070C-F0B1-894F-9C6F-CE881244148C}"/>
          </ac:spMkLst>
        </pc:spChg>
        <pc:spChg chg="add mod">
          <ac:chgData name="Han Qilong" userId="a359b7bad7d531b5" providerId="LiveId" clId="{3A52A885-860F-8145-A945-04A1E5814939}" dt="2020-09-29T20:03:28.499" v="839" actId="207"/>
          <ac:spMkLst>
            <pc:docMk/>
            <pc:sldMk cId="1773751568" sldId="873"/>
            <ac:spMk id="4" creationId="{547719DC-CCC9-6A48-BDB8-1674D4AB2CD8}"/>
          </ac:spMkLst>
        </pc:spChg>
      </pc:sldChg>
      <pc:sldChg chg="addSp delSp modSp add mod modAnim">
        <pc:chgData name="Han Qilong" userId="a359b7bad7d531b5" providerId="LiveId" clId="{3A52A885-860F-8145-A945-04A1E5814939}" dt="2020-09-29T20:07:36.224" v="864"/>
        <pc:sldMkLst>
          <pc:docMk/>
          <pc:sldMk cId="3205654028" sldId="874"/>
        </pc:sldMkLst>
        <pc:spChg chg="add mod">
          <ac:chgData name="Han Qilong" userId="a359b7bad7d531b5" providerId="LiveId" clId="{3A52A885-860F-8145-A945-04A1E5814939}" dt="2020-09-29T20:05:17.828" v="844" actId="11"/>
          <ac:spMkLst>
            <pc:docMk/>
            <pc:sldMk cId="3205654028" sldId="874"/>
            <ac:spMk id="3" creationId="{191D14B8-8F65-D94F-8CAA-1B6229E1A718}"/>
          </ac:spMkLst>
        </pc:spChg>
        <pc:spChg chg="add mod">
          <ac:chgData name="Han Qilong" userId="a359b7bad7d531b5" providerId="LiveId" clId="{3A52A885-860F-8145-A945-04A1E5814939}" dt="2020-09-29T20:06:44.015" v="862" actId="2710"/>
          <ac:spMkLst>
            <pc:docMk/>
            <pc:sldMk cId="3205654028" sldId="874"/>
            <ac:spMk id="4" creationId="{490D7892-B037-AE43-9961-14D4F1866550}"/>
          </ac:spMkLst>
        </pc:spChg>
        <pc:spChg chg="add del mod">
          <ac:chgData name="Han Qilong" userId="a359b7bad7d531b5" providerId="LiveId" clId="{3A52A885-860F-8145-A945-04A1E5814939}" dt="2020-09-29T20:07:36.224" v="864"/>
          <ac:spMkLst>
            <pc:docMk/>
            <pc:sldMk cId="3205654028" sldId="874"/>
            <ac:spMk id="5" creationId="{0DE7C36D-F852-0B44-88AB-B12B9AC2FD3E}"/>
          </ac:spMkLst>
        </pc:spChg>
        <pc:spChg chg="mod">
          <ac:chgData name="Han Qilong" userId="a359b7bad7d531b5" providerId="LiveId" clId="{3A52A885-860F-8145-A945-04A1E5814939}" dt="2020-09-29T20:07:31.848" v="863"/>
          <ac:spMkLst>
            <pc:docMk/>
            <pc:sldMk cId="3205654028" sldId="874"/>
            <ac:spMk id="8" creationId="{4ACB0727-1A0A-4441-B9D0-A6BCA4037B4E}"/>
          </ac:spMkLst>
        </pc:spChg>
        <pc:spChg chg="mod">
          <ac:chgData name="Han Qilong" userId="a359b7bad7d531b5" providerId="LiveId" clId="{3A52A885-860F-8145-A945-04A1E5814939}" dt="2020-09-29T20:07:31.848" v="863"/>
          <ac:spMkLst>
            <pc:docMk/>
            <pc:sldMk cId="3205654028" sldId="874"/>
            <ac:spMk id="13" creationId="{61159770-1B80-2B44-B816-2E91D3D02507}"/>
          </ac:spMkLst>
        </pc:spChg>
        <pc:grpChg chg="add del mod">
          <ac:chgData name="Han Qilong" userId="a359b7bad7d531b5" providerId="LiveId" clId="{3A52A885-860F-8145-A945-04A1E5814939}" dt="2020-09-29T20:07:36.224" v="864"/>
          <ac:grpSpMkLst>
            <pc:docMk/>
            <pc:sldMk cId="3205654028" sldId="874"/>
            <ac:grpSpMk id="7" creationId="{9D651A73-DFAA-5E4C-82A7-CAE9A6BE10E3}"/>
          </ac:grpSpMkLst>
        </pc:grpChg>
        <pc:grpChg chg="add del mod">
          <ac:chgData name="Han Qilong" userId="a359b7bad7d531b5" providerId="LiveId" clId="{3A52A885-860F-8145-A945-04A1E5814939}" dt="2020-09-29T20:07:36.224" v="864"/>
          <ac:grpSpMkLst>
            <pc:docMk/>
            <pc:sldMk cId="3205654028" sldId="874"/>
            <ac:grpSpMk id="12" creationId="{4EE40E79-49A6-EA44-A1B3-ADAFEB537D36}"/>
          </ac:grpSpMkLst>
        </pc:grpChg>
        <pc:graphicFrameChg chg="add del mod">
          <ac:chgData name="Han Qilong" userId="a359b7bad7d531b5" providerId="LiveId" clId="{3A52A885-860F-8145-A945-04A1E5814939}" dt="2020-09-29T20:07:36.224" v="864"/>
          <ac:graphicFrameMkLst>
            <pc:docMk/>
            <pc:sldMk cId="3205654028" sldId="874"/>
            <ac:graphicFrameMk id="6" creationId="{C184997B-2996-7B43-8D68-5122029298AE}"/>
          </ac:graphicFrameMkLst>
        </pc:graphicFrameChg>
        <pc:graphicFrameChg chg="mod">
          <ac:chgData name="Han Qilong" userId="a359b7bad7d531b5" providerId="LiveId" clId="{3A52A885-860F-8145-A945-04A1E5814939}" dt="2020-09-29T20:07:31.848" v="863"/>
          <ac:graphicFrameMkLst>
            <pc:docMk/>
            <pc:sldMk cId="3205654028" sldId="874"/>
            <ac:graphicFrameMk id="9" creationId="{DFF0EC26-02E5-E846-B4C8-AA26D8AB2E07}"/>
          </ac:graphicFrameMkLst>
        </pc:graphicFrameChg>
        <pc:graphicFrameChg chg="mod">
          <ac:chgData name="Han Qilong" userId="a359b7bad7d531b5" providerId="LiveId" clId="{3A52A885-860F-8145-A945-04A1E5814939}" dt="2020-09-29T20:07:31.848" v="863"/>
          <ac:graphicFrameMkLst>
            <pc:docMk/>
            <pc:sldMk cId="3205654028" sldId="874"/>
            <ac:graphicFrameMk id="10" creationId="{D56F0619-24D7-C047-88A6-62449CC7F295}"/>
          </ac:graphicFrameMkLst>
        </pc:graphicFrameChg>
        <pc:graphicFrameChg chg="add del mod">
          <ac:chgData name="Han Qilong" userId="a359b7bad7d531b5" providerId="LiveId" clId="{3A52A885-860F-8145-A945-04A1E5814939}" dt="2020-09-29T20:07:36.224" v="864"/>
          <ac:graphicFrameMkLst>
            <pc:docMk/>
            <pc:sldMk cId="3205654028" sldId="874"/>
            <ac:graphicFrameMk id="11" creationId="{33F1D715-8A00-C545-BE9D-833FE9A24B68}"/>
          </ac:graphicFrameMkLst>
        </pc:graphicFrameChg>
        <pc:graphicFrameChg chg="mod">
          <ac:chgData name="Han Qilong" userId="a359b7bad7d531b5" providerId="LiveId" clId="{3A52A885-860F-8145-A945-04A1E5814939}" dt="2020-09-29T20:07:31.848" v="863"/>
          <ac:graphicFrameMkLst>
            <pc:docMk/>
            <pc:sldMk cId="3205654028" sldId="874"/>
            <ac:graphicFrameMk id="14" creationId="{E566941A-4C28-B84E-834E-E004B428BAF1}"/>
          </ac:graphicFrameMkLst>
        </pc:graphicFrameChg>
        <pc:graphicFrameChg chg="mod">
          <ac:chgData name="Han Qilong" userId="a359b7bad7d531b5" providerId="LiveId" clId="{3A52A885-860F-8145-A945-04A1E5814939}" dt="2020-09-29T20:07:31.848" v="863"/>
          <ac:graphicFrameMkLst>
            <pc:docMk/>
            <pc:sldMk cId="3205654028" sldId="874"/>
            <ac:graphicFrameMk id="15" creationId="{E005B9D2-2598-C44D-8202-3608F0EE6458}"/>
          </ac:graphicFrameMkLst>
        </pc:graphicFrameChg>
      </pc:sldChg>
      <pc:sldChg chg="addSp delSp modSp add mod modAnim">
        <pc:chgData name="Han Qilong" userId="a359b7bad7d531b5" providerId="LiveId" clId="{3A52A885-860F-8145-A945-04A1E5814939}" dt="2020-09-29T20:15:58.803" v="970" actId="207"/>
        <pc:sldMkLst>
          <pc:docMk/>
          <pc:sldMk cId="172485865" sldId="875"/>
        </pc:sldMkLst>
        <pc:spChg chg="add mod">
          <ac:chgData name="Han Qilong" userId="a359b7bad7d531b5" providerId="LiveId" clId="{3A52A885-860F-8145-A945-04A1E5814939}" dt="2020-09-29T20:11:04.764" v="931" actId="11"/>
          <ac:spMkLst>
            <pc:docMk/>
            <pc:sldMk cId="172485865" sldId="875"/>
            <ac:spMk id="3" creationId="{BFDC0F26-3F15-954E-8B7C-A3CB162F3007}"/>
          </ac:spMkLst>
        </pc:spChg>
        <pc:spChg chg="add del mod">
          <ac:chgData name="Han Qilong" userId="a359b7bad7d531b5" providerId="LiveId" clId="{3A52A885-860F-8145-A945-04A1E5814939}" dt="2020-09-29T20:11:55.302" v="933"/>
          <ac:spMkLst>
            <pc:docMk/>
            <pc:sldMk cId="172485865" sldId="875"/>
            <ac:spMk id="4" creationId="{EEBACEBD-5134-1344-BAA2-BF6C1B4DEB11}"/>
          </ac:spMkLst>
        </pc:spChg>
        <pc:spChg chg="add mod">
          <ac:chgData name="Han Qilong" userId="a359b7bad7d531b5" providerId="LiveId" clId="{3A52A885-860F-8145-A945-04A1E5814939}" dt="2020-09-29T20:15:58.803" v="970" actId="207"/>
          <ac:spMkLst>
            <pc:docMk/>
            <pc:sldMk cId="172485865" sldId="875"/>
            <ac:spMk id="6" creationId="{CB62A7FF-D0B2-3748-B827-E2478BC97CE5}"/>
          </ac:spMkLst>
        </pc:spChg>
        <pc:graphicFrameChg chg="add del mod">
          <ac:chgData name="Han Qilong" userId="a359b7bad7d531b5" providerId="LiveId" clId="{3A52A885-860F-8145-A945-04A1E5814939}" dt="2020-09-29T20:11:55.302" v="933"/>
          <ac:graphicFrameMkLst>
            <pc:docMk/>
            <pc:sldMk cId="172485865" sldId="875"/>
            <ac:graphicFrameMk id="5" creationId="{B8C7C7A6-AAEE-9642-9321-37EB8063A76E}"/>
          </ac:graphicFrameMkLst>
        </pc:graphicFrameChg>
        <pc:graphicFrameChg chg="add mod">
          <ac:chgData name="Han Qilong" userId="a359b7bad7d531b5" providerId="LiveId" clId="{3A52A885-860F-8145-A945-04A1E5814939}" dt="2020-09-29T20:12:00.115" v="939" actId="1036"/>
          <ac:graphicFrameMkLst>
            <pc:docMk/>
            <pc:sldMk cId="172485865" sldId="875"/>
            <ac:graphicFrameMk id="7" creationId="{07F77D46-1E08-C842-B4FC-896267DED61E}"/>
          </ac:graphicFrameMkLst>
        </pc:graphicFrameChg>
      </pc:sldChg>
      <pc:sldChg chg="addSp modSp add mod modAnim">
        <pc:chgData name="Han Qilong" userId="a359b7bad7d531b5" providerId="LiveId" clId="{3A52A885-860F-8145-A945-04A1E5814939}" dt="2020-09-29T20:27:27.350" v="1089" actId="1076"/>
        <pc:sldMkLst>
          <pc:docMk/>
          <pc:sldMk cId="3451575991" sldId="876"/>
        </pc:sldMkLst>
        <pc:spChg chg="add mod">
          <ac:chgData name="Han Qilong" userId="a359b7bad7d531b5" providerId="LiveId" clId="{3A52A885-860F-8145-A945-04A1E5814939}" dt="2020-09-29T20:24:50.146" v="1053" actId="1076"/>
          <ac:spMkLst>
            <pc:docMk/>
            <pc:sldMk cId="3451575991" sldId="876"/>
            <ac:spMk id="3" creationId="{247BDD6F-140A-9943-B73C-F6B9F5665235}"/>
          </ac:spMkLst>
        </pc:spChg>
        <pc:spChg chg="add mod">
          <ac:chgData name="Han Qilong" userId="a359b7bad7d531b5" providerId="LiveId" clId="{3A52A885-860F-8145-A945-04A1E5814939}" dt="2020-09-29T20:27:27.350" v="1089" actId="1076"/>
          <ac:spMkLst>
            <pc:docMk/>
            <pc:sldMk cId="3451575991" sldId="876"/>
            <ac:spMk id="5" creationId="{A1531619-2845-5E42-8B77-05947282071D}"/>
          </ac:spMkLst>
        </pc:spChg>
        <pc:spChg chg="add mod">
          <ac:chgData name="Han Qilong" userId="a359b7bad7d531b5" providerId="LiveId" clId="{3A52A885-860F-8145-A945-04A1E5814939}" dt="2020-09-29T20:27:16.947" v="1088" actId="1076"/>
          <ac:spMkLst>
            <pc:docMk/>
            <pc:sldMk cId="3451575991" sldId="876"/>
            <ac:spMk id="6" creationId="{37602EE8-DB6C-C94F-9FC1-819E958DF4D6}"/>
          </ac:spMkLst>
        </pc:spChg>
        <pc:spChg chg="add mod">
          <ac:chgData name="Han Qilong" userId="a359b7bad7d531b5" providerId="LiveId" clId="{3A52A885-860F-8145-A945-04A1E5814939}" dt="2020-09-29T20:27:06.374" v="1086" actId="1076"/>
          <ac:spMkLst>
            <pc:docMk/>
            <pc:sldMk cId="3451575991" sldId="876"/>
            <ac:spMk id="7" creationId="{B0B49F03-75E2-C442-A5FB-0179782DB655}"/>
          </ac:spMkLst>
        </pc:spChg>
        <pc:graphicFrameChg chg="add mod">
          <ac:chgData name="Han Qilong" userId="a359b7bad7d531b5" providerId="LiveId" clId="{3A52A885-860F-8145-A945-04A1E5814939}" dt="2020-09-29T20:25:13.570" v="1055" actId="1076"/>
          <ac:graphicFrameMkLst>
            <pc:docMk/>
            <pc:sldMk cId="3451575991" sldId="876"/>
            <ac:graphicFrameMk id="4" creationId="{AB0C2E88-5A60-CE47-A9F3-8AE7F31EE26A}"/>
          </ac:graphicFrameMkLst>
        </pc:graphicFrameChg>
      </pc:sldChg>
      <pc:sldChg chg="addSp delSp modSp add mod delAnim modAnim">
        <pc:chgData name="Han Qilong" userId="a359b7bad7d531b5" providerId="LiveId" clId="{3A52A885-860F-8145-A945-04A1E5814939}" dt="2020-09-29T20:09:46.739" v="926" actId="1036"/>
        <pc:sldMkLst>
          <pc:docMk/>
          <pc:sldMk cId="3521580433" sldId="877"/>
        </pc:sldMkLst>
        <pc:spChg chg="del">
          <ac:chgData name="Han Qilong" userId="a359b7bad7d531b5" providerId="LiveId" clId="{3A52A885-860F-8145-A945-04A1E5814939}" dt="2020-09-29T20:07:47.486" v="866" actId="478"/>
          <ac:spMkLst>
            <pc:docMk/>
            <pc:sldMk cId="3521580433" sldId="877"/>
            <ac:spMk id="4" creationId="{490D7892-B037-AE43-9961-14D4F1866550}"/>
          </ac:spMkLst>
        </pc:spChg>
        <pc:spChg chg="add mod">
          <ac:chgData name="Han Qilong" userId="a359b7bad7d531b5" providerId="LiveId" clId="{3A52A885-860F-8145-A945-04A1E5814939}" dt="2020-09-29T20:09:21.847" v="917" actId="1036"/>
          <ac:spMkLst>
            <pc:docMk/>
            <pc:sldMk cId="3521580433" sldId="877"/>
            <ac:spMk id="5" creationId="{84295E48-19D4-4C43-98DB-D77DFFE6EEE8}"/>
          </ac:spMkLst>
        </pc:spChg>
        <pc:spChg chg="mod">
          <ac:chgData name="Han Qilong" userId="a359b7bad7d531b5" providerId="LiveId" clId="{3A52A885-860F-8145-A945-04A1E5814939}" dt="2020-09-29T20:09:35.184" v="923" actId="1035"/>
          <ac:spMkLst>
            <pc:docMk/>
            <pc:sldMk cId="3521580433" sldId="877"/>
            <ac:spMk id="8" creationId="{ED00B179-1439-0041-904A-27D5396089B2}"/>
          </ac:spMkLst>
        </pc:spChg>
        <pc:spChg chg="mod">
          <ac:chgData name="Han Qilong" userId="a359b7bad7d531b5" providerId="LiveId" clId="{3A52A885-860F-8145-A945-04A1E5814939}" dt="2020-09-29T20:09:46.739" v="926" actId="1036"/>
          <ac:spMkLst>
            <pc:docMk/>
            <pc:sldMk cId="3521580433" sldId="877"/>
            <ac:spMk id="13" creationId="{778C8C11-15BA-9142-9EB6-D9247B293F21}"/>
          </ac:spMkLst>
        </pc:spChg>
        <pc:grpChg chg="add mod">
          <ac:chgData name="Han Qilong" userId="a359b7bad7d531b5" providerId="LiveId" clId="{3A52A885-860F-8145-A945-04A1E5814939}" dt="2020-09-29T20:09:35.184" v="923" actId="1035"/>
          <ac:grpSpMkLst>
            <pc:docMk/>
            <pc:sldMk cId="3521580433" sldId="877"/>
            <ac:grpSpMk id="7" creationId="{6E4D5155-07B5-EC42-83ED-C9927CFDAD10}"/>
          </ac:grpSpMkLst>
        </pc:grpChg>
        <pc:grpChg chg="add mod">
          <ac:chgData name="Han Qilong" userId="a359b7bad7d531b5" providerId="LiveId" clId="{3A52A885-860F-8145-A945-04A1E5814939}" dt="2020-09-29T20:09:46.739" v="926" actId="1036"/>
          <ac:grpSpMkLst>
            <pc:docMk/>
            <pc:sldMk cId="3521580433" sldId="877"/>
            <ac:grpSpMk id="12" creationId="{F05427C3-055D-EE4E-A027-4C0AFCBD3A26}"/>
          </ac:grpSpMkLst>
        </pc:grpChg>
        <pc:graphicFrameChg chg="add mod">
          <ac:chgData name="Han Qilong" userId="a359b7bad7d531b5" providerId="LiveId" clId="{3A52A885-860F-8145-A945-04A1E5814939}" dt="2020-09-29T20:09:30.558" v="921" actId="1035"/>
          <ac:graphicFrameMkLst>
            <pc:docMk/>
            <pc:sldMk cId="3521580433" sldId="877"/>
            <ac:graphicFrameMk id="6" creationId="{09992577-BF00-304A-A314-56EF26859DFA}"/>
          </ac:graphicFrameMkLst>
        </pc:graphicFrameChg>
        <pc:graphicFrameChg chg="mod">
          <ac:chgData name="Han Qilong" userId="a359b7bad7d531b5" providerId="LiveId" clId="{3A52A885-860F-8145-A945-04A1E5814939}" dt="2020-09-29T20:09:35.184" v="923" actId="1035"/>
          <ac:graphicFrameMkLst>
            <pc:docMk/>
            <pc:sldMk cId="3521580433" sldId="877"/>
            <ac:graphicFrameMk id="9" creationId="{6F18F9C0-DBA9-B244-82F5-711FB6C1F167}"/>
          </ac:graphicFrameMkLst>
        </pc:graphicFrameChg>
        <pc:graphicFrameChg chg="mod">
          <ac:chgData name="Han Qilong" userId="a359b7bad7d531b5" providerId="LiveId" clId="{3A52A885-860F-8145-A945-04A1E5814939}" dt="2020-09-29T20:09:35.184" v="923" actId="1035"/>
          <ac:graphicFrameMkLst>
            <pc:docMk/>
            <pc:sldMk cId="3521580433" sldId="877"/>
            <ac:graphicFrameMk id="10" creationId="{E8FF9EDE-29D3-614C-869A-EA914CC81B93}"/>
          </ac:graphicFrameMkLst>
        </pc:graphicFrameChg>
        <pc:graphicFrameChg chg="add mod">
          <ac:chgData name="Han Qilong" userId="a359b7bad7d531b5" providerId="LiveId" clId="{3A52A885-860F-8145-A945-04A1E5814939}" dt="2020-09-29T20:09:40.572" v="924" actId="1035"/>
          <ac:graphicFrameMkLst>
            <pc:docMk/>
            <pc:sldMk cId="3521580433" sldId="877"/>
            <ac:graphicFrameMk id="11" creationId="{C0490688-581C-304A-A9D6-3E9069062073}"/>
          </ac:graphicFrameMkLst>
        </pc:graphicFrameChg>
        <pc:graphicFrameChg chg="mod">
          <ac:chgData name="Han Qilong" userId="a359b7bad7d531b5" providerId="LiveId" clId="{3A52A885-860F-8145-A945-04A1E5814939}" dt="2020-09-29T20:09:46.739" v="926" actId="1036"/>
          <ac:graphicFrameMkLst>
            <pc:docMk/>
            <pc:sldMk cId="3521580433" sldId="877"/>
            <ac:graphicFrameMk id="14" creationId="{925909D1-D75F-4945-B71C-BB21B749E6AC}"/>
          </ac:graphicFrameMkLst>
        </pc:graphicFrameChg>
        <pc:graphicFrameChg chg="mod">
          <ac:chgData name="Han Qilong" userId="a359b7bad7d531b5" providerId="LiveId" clId="{3A52A885-860F-8145-A945-04A1E5814939}" dt="2020-09-29T20:09:46.739" v="926" actId="1036"/>
          <ac:graphicFrameMkLst>
            <pc:docMk/>
            <pc:sldMk cId="3521580433" sldId="877"/>
            <ac:graphicFrameMk id="15" creationId="{648E898B-0FAF-1048-B93D-572F7FF0CDEF}"/>
          </ac:graphicFrameMkLst>
        </pc:graphicFrameChg>
      </pc:sldChg>
      <pc:sldChg chg="addSp delSp modSp add mod delAnim modAnim">
        <pc:chgData name="Han Qilong" userId="a359b7bad7d531b5" providerId="LiveId" clId="{3A52A885-860F-8145-A945-04A1E5814939}" dt="2020-09-29T20:19:09.273" v="991" actId="1035"/>
        <pc:sldMkLst>
          <pc:docMk/>
          <pc:sldMk cId="4064832790" sldId="878"/>
        </pc:sldMkLst>
        <pc:spChg chg="del">
          <ac:chgData name="Han Qilong" userId="a359b7bad7d531b5" providerId="LiveId" clId="{3A52A885-860F-8145-A945-04A1E5814939}" dt="2020-09-29T20:16:14.255" v="971" actId="478"/>
          <ac:spMkLst>
            <pc:docMk/>
            <pc:sldMk cId="4064832790" sldId="878"/>
            <ac:spMk id="6" creationId="{CB62A7FF-D0B2-3748-B827-E2478BC97CE5}"/>
          </ac:spMkLst>
        </pc:spChg>
        <pc:spChg chg="add mod">
          <ac:chgData name="Han Qilong" userId="a359b7bad7d531b5" providerId="LiveId" clId="{3A52A885-860F-8145-A945-04A1E5814939}" dt="2020-09-29T20:19:09.273" v="991" actId="1035"/>
          <ac:spMkLst>
            <pc:docMk/>
            <pc:sldMk cId="4064832790" sldId="878"/>
            <ac:spMk id="8" creationId="{0597FB40-C9B8-4345-B2F6-4673BA73E984}"/>
          </ac:spMkLst>
        </pc:spChg>
        <pc:graphicFrameChg chg="del">
          <ac:chgData name="Han Qilong" userId="a359b7bad7d531b5" providerId="LiveId" clId="{3A52A885-860F-8145-A945-04A1E5814939}" dt="2020-09-29T20:16:16.988" v="972" actId="478"/>
          <ac:graphicFrameMkLst>
            <pc:docMk/>
            <pc:sldMk cId="4064832790" sldId="878"/>
            <ac:graphicFrameMk id="7" creationId="{07F77D46-1E08-C842-B4FC-896267DED61E}"/>
          </ac:graphicFrameMkLst>
        </pc:graphicFrameChg>
      </pc:sldChg>
      <pc:sldChg chg="addSp delSp modSp add modAnim">
        <pc:chgData name="Han Qilong" userId="a359b7bad7d531b5" providerId="LiveId" clId="{3A52A885-860F-8145-A945-04A1E5814939}" dt="2020-09-29T20:20:05.826" v="996" actId="207"/>
        <pc:sldMkLst>
          <pc:docMk/>
          <pc:sldMk cId="1896846728" sldId="879"/>
        </pc:sldMkLst>
        <pc:spChg chg="add mod">
          <ac:chgData name="Han Qilong" userId="a359b7bad7d531b5" providerId="LiveId" clId="{3A52A885-860F-8145-A945-04A1E5814939}" dt="2020-09-29T20:20:05.826" v="996" actId="207"/>
          <ac:spMkLst>
            <pc:docMk/>
            <pc:sldMk cId="1896846728" sldId="879"/>
            <ac:spMk id="5" creationId="{FCD8E40A-2F50-C34A-85C4-49EC9BE651D9}"/>
          </ac:spMkLst>
        </pc:spChg>
        <pc:spChg chg="del">
          <ac:chgData name="Han Qilong" userId="a359b7bad7d531b5" providerId="LiveId" clId="{3A52A885-860F-8145-A945-04A1E5814939}" dt="2020-09-29T20:18:37.783" v="986" actId="478"/>
          <ac:spMkLst>
            <pc:docMk/>
            <pc:sldMk cId="1896846728" sldId="879"/>
            <ac:spMk id="8" creationId="{0597FB40-C9B8-4345-B2F6-4673BA73E984}"/>
          </ac:spMkLst>
        </pc:spChg>
      </pc:sldChg>
      <pc:sldChg chg="addSp delSp modSp add mod delAnim modAnim">
        <pc:chgData name="Han Qilong" userId="a359b7bad7d531b5" providerId="LiveId" clId="{3A52A885-860F-8145-A945-04A1E5814939}" dt="2020-09-29T20:23:35.076" v="1049" actId="1076"/>
        <pc:sldMkLst>
          <pc:docMk/>
          <pc:sldMk cId="2575476825" sldId="880"/>
        </pc:sldMkLst>
        <pc:spChg chg="add mod">
          <ac:chgData name="Han Qilong" userId="a359b7bad7d531b5" providerId="LiveId" clId="{3A52A885-860F-8145-A945-04A1E5814939}" dt="2020-09-29T20:23:35.076" v="1049" actId="1076"/>
          <ac:spMkLst>
            <pc:docMk/>
            <pc:sldMk cId="2575476825" sldId="880"/>
            <ac:spMk id="7" creationId="{32ACFA9C-2592-6949-9202-788E115210EA}"/>
          </ac:spMkLst>
        </pc:spChg>
        <pc:graphicFrameChg chg="del">
          <ac:chgData name="Han Qilong" userId="a359b7bad7d531b5" providerId="LiveId" clId="{3A52A885-860F-8145-A945-04A1E5814939}" dt="2020-09-29T20:22:18.509" v="1012" actId="478"/>
          <ac:graphicFrameMkLst>
            <pc:docMk/>
            <pc:sldMk cId="2575476825" sldId="880"/>
            <ac:graphicFrameMk id="5" creationId="{959D5FD6-E9C9-AF4E-81E0-BACF1691FB39}"/>
          </ac:graphicFrameMkLst>
        </pc:graphicFrameChg>
        <pc:picChg chg="del">
          <ac:chgData name="Han Qilong" userId="a359b7bad7d531b5" providerId="LiveId" clId="{3A52A885-860F-8145-A945-04A1E5814939}" dt="2020-09-29T20:22:20.940" v="1013" actId="478"/>
          <ac:picMkLst>
            <pc:docMk/>
            <pc:sldMk cId="2575476825" sldId="880"/>
            <ac:picMk id="6" creationId="{F2F620CF-6644-AC45-9269-30CFF6CA084C}"/>
          </ac:picMkLst>
        </pc:picChg>
      </pc:sldChg>
      <pc:sldChg chg="add">
        <pc:chgData name="Han Qilong" userId="a359b7bad7d531b5" providerId="LiveId" clId="{3A52A885-860F-8145-A945-04A1E5814939}" dt="2020-09-29T20:30:59.387" v="1116"/>
        <pc:sldMkLst>
          <pc:docMk/>
          <pc:sldMk cId="39842859" sldId="881"/>
        </pc:sldMkLst>
      </pc:sldChg>
      <pc:sldChg chg="add">
        <pc:chgData name="Han Qilong" userId="a359b7bad7d531b5" providerId="LiveId" clId="{3A52A885-860F-8145-A945-04A1E5814939}" dt="2020-09-29T20:30:59.729" v="1117"/>
        <pc:sldMkLst>
          <pc:docMk/>
          <pc:sldMk cId="1646916264" sldId="882"/>
        </pc:sldMkLst>
      </pc:sldChg>
      <pc:sldChg chg="add">
        <pc:chgData name="Han Qilong" userId="a359b7bad7d531b5" providerId="LiveId" clId="{3A52A885-860F-8145-A945-04A1E5814939}" dt="2020-09-29T20:31:00.020" v="1118"/>
        <pc:sldMkLst>
          <pc:docMk/>
          <pc:sldMk cId="3991868053" sldId="883"/>
        </pc:sldMkLst>
      </pc:sldChg>
      <pc:sldChg chg="add">
        <pc:chgData name="Han Qilong" userId="a359b7bad7d531b5" providerId="LiveId" clId="{3A52A885-860F-8145-A945-04A1E5814939}" dt="2020-09-29T20:31:00.278" v="1119"/>
        <pc:sldMkLst>
          <pc:docMk/>
          <pc:sldMk cId="1008694014" sldId="884"/>
        </pc:sldMkLst>
      </pc:sldChg>
      <pc:sldChg chg="add">
        <pc:chgData name="Han Qilong" userId="a359b7bad7d531b5" providerId="LiveId" clId="{3A52A885-860F-8145-A945-04A1E5814939}" dt="2020-09-29T20:31:00.553" v="1120"/>
        <pc:sldMkLst>
          <pc:docMk/>
          <pc:sldMk cId="2649087122" sldId="885"/>
        </pc:sldMkLst>
      </pc:sldChg>
      <pc:sldChg chg="add">
        <pc:chgData name="Han Qilong" userId="a359b7bad7d531b5" providerId="LiveId" clId="{3A52A885-860F-8145-A945-04A1E5814939}" dt="2020-09-29T20:31:01.145" v="1121"/>
        <pc:sldMkLst>
          <pc:docMk/>
          <pc:sldMk cId="1538838972" sldId="886"/>
        </pc:sldMkLst>
      </pc:sldChg>
      <pc:sldMasterChg chg="delSldLayout">
        <pc:chgData name="Han Qilong" userId="a359b7bad7d531b5" providerId="LiveId" clId="{3A52A885-860F-8145-A945-04A1E5814939}" dt="2020-09-29T18:44:45.813" v="198" actId="2696"/>
        <pc:sldMasterMkLst>
          <pc:docMk/>
          <pc:sldMasterMk cId="0" sldId="2147483664"/>
        </pc:sldMasterMkLst>
        <pc:sldLayoutChg chg="del">
          <pc:chgData name="Han Qilong" userId="a359b7bad7d531b5" providerId="LiveId" clId="{3A52A885-860F-8145-A945-04A1E5814939}" dt="2020-09-29T18:44:45.813" v="198" actId="2696"/>
          <pc:sldLayoutMkLst>
            <pc:docMk/>
            <pc:sldMasterMk cId="0" sldId="2147483664"/>
            <pc:sldLayoutMk cId="2106524814" sldId="2147486158"/>
          </pc:sldLayoutMkLst>
        </pc:sldLayoutChg>
        <pc:sldLayoutChg chg="del">
          <pc:chgData name="Han Qilong" userId="a359b7bad7d531b5" providerId="LiveId" clId="{3A52A885-860F-8145-A945-04A1E5814939}" dt="2020-09-29T18:44:12.530" v="165" actId="2696"/>
          <pc:sldLayoutMkLst>
            <pc:docMk/>
            <pc:sldMasterMk cId="0" sldId="2147483664"/>
            <pc:sldLayoutMk cId="690532989" sldId="2147486159"/>
          </pc:sldLayoutMkLst>
        </pc:sldLayoutChg>
      </pc:sldMasterChg>
    </pc:docChg>
  </pc:docChgLst>
  <pc:docChgLst>
    <pc:chgData name="Han Qilong" userId="a359b7bad7d531b5" providerId="LiveId" clId="{4A80ECC6-FAB0-B048-BAA1-9C029D50CB40}"/>
    <pc:docChg chg="undo redo custSel addSld delSld modSld sldOrd">
      <pc:chgData name="Han Qilong" userId="a359b7bad7d531b5" providerId="LiveId" clId="{4A80ECC6-FAB0-B048-BAA1-9C029D50CB40}" dt="2020-10-06T13:14:21.118" v="586" actId="1076"/>
      <pc:docMkLst>
        <pc:docMk/>
      </pc:docMkLst>
      <pc:sldChg chg="addSp modSp mod modAnim">
        <pc:chgData name="Han Qilong" userId="a359b7bad7d531b5" providerId="LiveId" clId="{4A80ECC6-FAB0-B048-BAA1-9C029D50CB40}" dt="2020-10-06T12:47:14.232" v="262" actId="108"/>
        <pc:sldMkLst>
          <pc:docMk/>
          <pc:sldMk cId="190678573" sldId="867"/>
        </pc:sldMkLst>
        <pc:spChg chg="add mod">
          <ac:chgData name="Han Qilong" userId="a359b7bad7d531b5" providerId="LiveId" clId="{4A80ECC6-FAB0-B048-BAA1-9C029D50CB40}" dt="2020-10-06T12:47:14.232" v="262" actId="108"/>
          <ac:spMkLst>
            <pc:docMk/>
            <pc:sldMk cId="190678573" sldId="867"/>
            <ac:spMk id="3" creationId="{23AB8C0C-AE62-734E-8526-5981A026A10B}"/>
          </ac:spMkLst>
        </pc:spChg>
        <pc:spChg chg="add mod">
          <ac:chgData name="Han Qilong" userId="a359b7bad7d531b5" providerId="LiveId" clId="{4A80ECC6-FAB0-B048-BAA1-9C029D50CB40}" dt="2020-10-06T12:26:06.252" v="15" actId="1076"/>
          <ac:spMkLst>
            <pc:docMk/>
            <pc:sldMk cId="190678573" sldId="867"/>
            <ac:spMk id="4" creationId="{2C1B2E2B-5E21-FE46-B10B-C36691F814F0}"/>
          </ac:spMkLst>
        </pc:spChg>
        <pc:spChg chg="add mod">
          <ac:chgData name="Han Qilong" userId="a359b7bad7d531b5" providerId="LiveId" clId="{4A80ECC6-FAB0-B048-BAA1-9C029D50CB40}" dt="2020-10-06T12:26:21.379" v="17" actId="1076"/>
          <ac:spMkLst>
            <pc:docMk/>
            <pc:sldMk cId="190678573" sldId="867"/>
            <ac:spMk id="5" creationId="{96081BE7-22BA-4040-95CD-F73A70B66C6E}"/>
          </ac:spMkLst>
        </pc:spChg>
        <pc:spChg chg="add mod">
          <ac:chgData name="Han Qilong" userId="a359b7bad7d531b5" providerId="LiveId" clId="{4A80ECC6-FAB0-B048-BAA1-9C029D50CB40}" dt="2020-10-06T12:26:33.698" v="18"/>
          <ac:spMkLst>
            <pc:docMk/>
            <pc:sldMk cId="190678573" sldId="867"/>
            <ac:spMk id="6" creationId="{47A84041-635C-E14A-A976-17D3DFB5F18E}"/>
          </ac:spMkLst>
        </pc:spChg>
        <pc:spChg chg="add mod">
          <ac:chgData name="Han Qilong" userId="a359b7bad7d531b5" providerId="LiveId" clId="{4A80ECC6-FAB0-B048-BAA1-9C029D50CB40}" dt="2020-10-06T12:26:52.126" v="20" actId="1076"/>
          <ac:spMkLst>
            <pc:docMk/>
            <pc:sldMk cId="190678573" sldId="867"/>
            <ac:spMk id="7" creationId="{7B11C03A-14E5-E34A-9E7A-00612B4AD065}"/>
          </ac:spMkLst>
        </pc:spChg>
      </pc:sldChg>
      <pc:sldChg chg="modSp mod">
        <pc:chgData name="Han Qilong" userId="a359b7bad7d531b5" providerId="LiveId" clId="{4A80ECC6-FAB0-B048-BAA1-9C029D50CB40}" dt="2020-10-06T12:12:48.094" v="4" actId="1038"/>
        <pc:sldMkLst>
          <pc:docMk/>
          <pc:sldMk cId="3058426775" sldId="871"/>
        </pc:sldMkLst>
        <pc:graphicFrameChg chg="mod">
          <ac:chgData name="Han Qilong" userId="a359b7bad7d531b5" providerId="LiveId" clId="{4A80ECC6-FAB0-B048-BAA1-9C029D50CB40}" dt="2020-10-06T12:12:48.094" v="4" actId="1038"/>
          <ac:graphicFrameMkLst>
            <pc:docMk/>
            <pc:sldMk cId="3058426775" sldId="871"/>
            <ac:graphicFrameMk id="7" creationId="{01B095BB-DC7C-594E-9C21-7DBCECAD3754}"/>
          </ac:graphicFrameMkLst>
        </pc:graphicFrameChg>
      </pc:sldChg>
      <pc:sldChg chg="modSp">
        <pc:chgData name="Han Qilong" userId="a359b7bad7d531b5" providerId="LiveId" clId="{4A80ECC6-FAB0-B048-BAA1-9C029D50CB40}" dt="2020-10-06T12:47:26.103" v="263" actId="207"/>
        <pc:sldMkLst>
          <pc:docMk/>
          <pc:sldMk cId="1773751568" sldId="873"/>
        </pc:sldMkLst>
        <pc:spChg chg="mod">
          <ac:chgData name="Han Qilong" userId="a359b7bad7d531b5" providerId="LiveId" clId="{4A80ECC6-FAB0-B048-BAA1-9C029D50CB40}" dt="2020-10-06T12:47:26.103" v="263" actId="207"/>
          <ac:spMkLst>
            <pc:docMk/>
            <pc:sldMk cId="1773751568" sldId="873"/>
            <ac:spMk id="3" creationId="{ED29070C-F0B1-894F-9C6F-CE881244148C}"/>
          </ac:spMkLst>
        </pc:spChg>
      </pc:sldChg>
      <pc:sldChg chg="modSp mod addAnim delAnim">
        <pc:chgData name="Han Qilong" userId="a359b7bad7d531b5" providerId="LiveId" clId="{4A80ECC6-FAB0-B048-BAA1-9C029D50CB40}" dt="2020-10-06T12:48:07.733" v="274" actId="108"/>
        <pc:sldMkLst>
          <pc:docMk/>
          <pc:sldMk cId="3205654028" sldId="874"/>
        </pc:sldMkLst>
        <pc:spChg chg="mod">
          <ac:chgData name="Han Qilong" userId="a359b7bad7d531b5" providerId="LiveId" clId="{4A80ECC6-FAB0-B048-BAA1-9C029D50CB40}" dt="2020-10-06T12:48:07.733" v="274" actId="108"/>
          <ac:spMkLst>
            <pc:docMk/>
            <pc:sldMk cId="3205654028" sldId="874"/>
            <ac:spMk id="3" creationId="{191D14B8-8F65-D94F-8CAA-1B6229E1A718}"/>
          </ac:spMkLst>
        </pc:spChg>
      </pc:sldChg>
      <pc:sldChg chg="addSp delSp modSp mod">
        <pc:chgData name="Han Qilong" userId="a359b7bad7d531b5" providerId="LiveId" clId="{4A80ECC6-FAB0-B048-BAA1-9C029D50CB40}" dt="2020-10-06T12:48:22.602" v="277" actId="14100"/>
        <pc:sldMkLst>
          <pc:docMk/>
          <pc:sldMk cId="39842859" sldId="881"/>
        </pc:sldMkLst>
        <pc:spChg chg="add mod">
          <ac:chgData name="Han Qilong" userId="a359b7bad7d531b5" providerId="LiveId" clId="{4A80ECC6-FAB0-B048-BAA1-9C029D50CB40}" dt="2020-10-06T12:48:22.602" v="277" actId="14100"/>
          <ac:spMkLst>
            <pc:docMk/>
            <pc:sldMk cId="39842859" sldId="881"/>
            <ac:spMk id="3" creationId="{D9B6F259-15F2-2745-A277-C8B82616914C}"/>
          </ac:spMkLst>
        </pc:spChg>
        <pc:spChg chg="add mod">
          <ac:chgData name="Han Qilong" userId="a359b7bad7d531b5" providerId="LiveId" clId="{4A80ECC6-FAB0-B048-BAA1-9C029D50CB40}" dt="2020-10-06T12:29:35.233" v="36" actId="692"/>
          <ac:spMkLst>
            <pc:docMk/>
            <pc:sldMk cId="39842859" sldId="881"/>
            <ac:spMk id="4" creationId="{5FEE1C8C-B90F-8A4E-8EA9-42221B3F15B0}"/>
          </ac:spMkLst>
        </pc:spChg>
        <pc:graphicFrameChg chg="add del mod">
          <ac:chgData name="Han Qilong" userId="a359b7bad7d531b5" providerId="LiveId" clId="{4A80ECC6-FAB0-B048-BAA1-9C029D50CB40}" dt="2020-10-06T12:28:07.664" v="27"/>
          <ac:graphicFrameMkLst>
            <pc:docMk/>
            <pc:sldMk cId="39842859" sldId="881"/>
            <ac:graphicFrameMk id="5" creationId="{4E4FA211-4F0B-A84F-BA8C-93EBA9B0FA09}"/>
          </ac:graphicFrameMkLst>
        </pc:graphicFrameChg>
        <pc:picChg chg="mod">
          <ac:chgData name="Han Qilong" userId="a359b7bad7d531b5" providerId="LiveId" clId="{4A80ECC6-FAB0-B048-BAA1-9C029D50CB40}" dt="2020-10-06T12:28:18.529" v="30" actId="1076"/>
          <ac:picMkLst>
            <pc:docMk/>
            <pc:sldMk cId="39842859" sldId="881"/>
            <ac:picMk id="6" creationId="{791E5AA3-0385-8B46-96EA-1D1F014DA345}"/>
          </ac:picMkLst>
        </pc:picChg>
      </pc:sldChg>
      <pc:sldChg chg="addSp delSp modSp mod modAnim">
        <pc:chgData name="Han Qilong" userId="a359b7bad7d531b5" providerId="LiveId" clId="{4A80ECC6-FAB0-B048-BAA1-9C029D50CB40}" dt="2020-10-06T12:46:30.079" v="253" actId="108"/>
        <pc:sldMkLst>
          <pc:docMk/>
          <pc:sldMk cId="1646916264" sldId="882"/>
        </pc:sldMkLst>
        <pc:spChg chg="add del mod">
          <ac:chgData name="Han Qilong" userId="a359b7bad7d531b5" providerId="LiveId" clId="{4A80ECC6-FAB0-B048-BAA1-9C029D50CB40}" dt="2020-10-06T12:30:37.978" v="38" actId="478"/>
          <ac:spMkLst>
            <pc:docMk/>
            <pc:sldMk cId="1646916264" sldId="882"/>
            <ac:spMk id="3" creationId="{3A5B1BCC-54B3-314D-ACAB-24833BE97DF8}"/>
          </ac:spMkLst>
        </pc:spChg>
        <pc:spChg chg="add mod">
          <ac:chgData name="Han Qilong" userId="a359b7bad7d531b5" providerId="LiveId" clId="{4A80ECC6-FAB0-B048-BAA1-9C029D50CB40}" dt="2020-10-06T12:46:30.079" v="253" actId="108"/>
          <ac:spMkLst>
            <pc:docMk/>
            <pc:sldMk cId="1646916264" sldId="882"/>
            <ac:spMk id="4" creationId="{53C2F844-3628-3248-AA53-1B6F7611F32A}"/>
          </ac:spMkLst>
        </pc:spChg>
        <pc:spChg chg="add mod">
          <ac:chgData name="Han Qilong" userId="a359b7bad7d531b5" providerId="LiveId" clId="{4A80ECC6-FAB0-B048-BAA1-9C029D50CB40}" dt="2020-10-06T12:32:00.036" v="73" actId="1076"/>
          <ac:spMkLst>
            <pc:docMk/>
            <pc:sldMk cId="1646916264" sldId="882"/>
            <ac:spMk id="5" creationId="{1BE32E4A-B49D-7943-8823-B3ED634CCEA1}"/>
          </ac:spMkLst>
        </pc:spChg>
      </pc:sldChg>
      <pc:sldChg chg="addSp modSp mod">
        <pc:chgData name="Han Qilong" userId="a359b7bad7d531b5" providerId="LiveId" clId="{4A80ECC6-FAB0-B048-BAA1-9C029D50CB40}" dt="2020-10-06T12:48:34.224" v="278" actId="1076"/>
        <pc:sldMkLst>
          <pc:docMk/>
          <pc:sldMk cId="3991868053" sldId="883"/>
        </pc:sldMkLst>
        <pc:spChg chg="add mod">
          <ac:chgData name="Han Qilong" userId="a359b7bad7d531b5" providerId="LiveId" clId="{4A80ECC6-FAB0-B048-BAA1-9C029D50CB40}" dt="2020-10-06T12:48:10.918" v="276" actId="108"/>
          <ac:spMkLst>
            <pc:docMk/>
            <pc:sldMk cId="3991868053" sldId="883"/>
            <ac:spMk id="3" creationId="{E0DEAE8D-EC76-C949-B0CD-0DF8B71BE5C3}"/>
          </ac:spMkLst>
        </pc:spChg>
        <pc:spChg chg="add mod">
          <ac:chgData name="Han Qilong" userId="a359b7bad7d531b5" providerId="LiveId" clId="{4A80ECC6-FAB0-B048-BAA1-9C029D50CB40}" dt="2020-10-06T12:48:34.224" v="278" actId="1076"/>
          <ac:spMkLst>
            <pc:docMk/>
            <pc:sldMk cId="3991868053" sldId="883"/>
            <ac:spMk id="4" creationId="{40CD898F-D65B-3C4E-B29D-8907CEC67853}"/>
          </ac:spMkLst>
        </pc:spChg>
      </pc:sldChg>
      <pc:sldChg chg="addSp modSp ord modAnim">
        <pc:chgData name="Han Qilong" userId="a359b7bad7d531b5" providerId="LiveId" clId="{4A80ECC6-FAB0-B048-BAA1-9C029D50CB40}" dt="2020-10-06T12:24:42.657" v="9" actId="20578"/>
        <pc:sldMkLst>
          <pc:docMk/>
          <pc:sldMk cId="1008694014" sldId="884"/>
        </pc:sldMkLst>
        <pc:spChg chg="add mod">
          <ac:chgData name="Han Qilong" userId="a359b7bad7d531b5" providerId="LiveId" clId="{4A80ECC6-FAB0-B048-BAA1-9C029D50CB40}" dt="2020-10-06T12:24:31.670" v="7" actId="20577"/>
          <ac:spMkLst>
            <pc:docMk/>
            <pc:sldMk cId="1008694014" sldId="884"/>
            <ac:spMk id="3" creationId="{A752BE02-A9FC-0A4F-87B0-35DE94A1651D}"/>
          </ac:spMkLst>
        </pc:spChg>
      </pc:sldChg>
      <pc:sldChg chg="addSp delSp modSp mod modAnim">
        <pc:chgData name="Han Qilong" userId="a359b7bad7d531b5" providerId="LiveId" clId="{4A80ECC6-FAB0-B048-BAA1-9C029D50CB40}" dt="2020-10-06T12:48:41.354" v="279" actId="1076"/>
        <pc:sldMkLst>
          <pc:docMk/>
          <pc:sldMk cId="2649087122" sldId="885"/>
        </pc:sldMkLst>
        <pc:spChg chg="add mod">
          <ac:chgData name="Han Qilong" userId="a359b7bad7d531b5" providerId="LiveId" clId="{4A80ECC6-FAB0-B048-BAA1-9C029D50CB40}" dt="2020-10-06T12:46:03.176" v="247" actId="2711"/>
          <ac:spMkLst>
            <pc:docMk/>
            <pc:sldMk cId="2649087122" sldId="885"/>
            <ac:spMk id="3" creationId="{7EDFF64F-C913-F647-8BBD-9A6746DF8AD8}"/>
          </ac:spMkLst>
        </pc:spChg>
        <pc:spChg chg="add mod">
          <ac:chgData name="Han Qilong" userId="a359b7bad7d531b5" providerId="LiveId" clId="{4A80ECC6-FAB0-B048-BAA1-9C029D50CB40}" dt="2020-10-06T12:48:41.354" v="279" actId="1076"/>
          <ac:spMkLst>
            <pc:docMk/>
            <pc:sldMk cId="2649087122" sldId="885"/>
            <ac:spMk id="4" creationId="{687090AE-AB43-0D46-9F5B-AF33ED71105C}"/>
          </ac:spMkLst>
        </pc:spChg>
        <pc:spChg chg="mod">
          <ac:chgData name="Han Qilong" userId="a359b7bad7d531b5" providerId="LiveId" clId="{4A80ECC6-FAB0-B048-BAA1-9C029D50CB40}" dt="2020-10-06T12:35:43.519" v="114"/>
          <ac:spMkLst>
            <pc:docMk/>
            <pc:sldMk cId="2649087122" sldId="885"/>
            <ac:spMk id="6" creationId="{E18D797E-94D3-9642-8F48-55DEF63814DD}"/>
          </ac:spMkLst>
        </pc:spChg>
        <pc:spChg chg="mod">
          <ac:chgData name="Han Qilong" userId="a359b7bad7d531b5" providerId="LiveId" clId="{4A80ECC6-FAB0-B048-BAA1-9C029D50CB40}" dt="2020-10-06T12:35:43.519" v="114"/>
          <ac:spMkLst>
            <pc:docMk/>
            <pc:sldMk cId="2649087122" sldId="885"/>
            <ac:spMk id="7" creationId="{F051641F-1E9D-7A4D-86C3-B517352AA33B}"/>
          </ac:spMkLst>
        </pc:spChg>
        <pc:spChg chg="mod">
          <ac:chgData name="Han Qilong" userId="a359b7bad7d531b5" providerId="LiveId" clId="{4A80ECC6-FAB0-B048-BAA1-9C029D50CB40}" dt="2020-10-06T12:35:43.519" v="114"/>
          <ac:spMkLst>
            <pc:docMk/>
            <pc:sldMk cId="2649087122" sldId="885"/>
            <ac:spMk id="8" creationId="{FBD32BA9-1587-EA4F-BD0C-AF78A8D47BBA}"/>
          </ac:spMkLst>
        </pc:spChg>
        <pc:spChg chg="mod">
          <ac:chgData name="Han Qilong" userId="a359b7bad7d531b5" providerId="LiveId" clId="{4A80ECC6-FAB0-B048-BAA1-9C029D50CB40}" dt="2020-10-06T12:35:43.519" v="114"/>
          <ac:spMkLst>
            <pc:docMk/>
            <pc:sldMk cId="2649087122" sldId="885"/>
            <ac:spMk id="9" creationId="{AF101E8A-09F8-6B43-93F5-BBCA8EF0DAF1}"/>
          </ac:spMkLst>
        </pc:spChg>
        <pc:spChg chg="mod">
          <ac:chgData name="Han Qilong" userId="a359b7bad7d531b5" providerId="LiveId" clId="{4A80ECC6-FAB0-B048-BAA1-9C029D50CB40}" dt="2020-10-06T12:35:43.519" v="114"/>
          <ac:spMkLst>
            <pc:docMk/>
            <pc:sldMk cId="2649087122" sldId="885"/>
            <ac:spMk id="10" creationId="{F0EF2438-70C6-E146-A077-2744AC5287DD}"/>
          </ac:spMkLst>
        </pc:spChg>
        <pc:spChg chg="mod">
          <ac:chgData name="Han Qilong" userId="a359b7bad7d531b5" providerId="LiveId" clId="{4A80ECC6-FAB0-B048-BAA1-9C029D50CB40}" dt="2020-10-06T12:35:43.519" v="114"/>
          <ac:spMkLst>
            <pc:docMk/>
            <pc:sldMk cId="2649087122" sldId="885"/>
            <ac:spMk id="11" creationId="{B9EE7DB3-7BD7-A44D-ABD7-55F7EFCE91F6}"/>
          </ac:spMkLst>
        </pc:spChg>
        <pc:spChg chg="mod">
          <ac:chgData name="Han Qilong" userId="a359b7bad7d531b5" providerId="LiveId" clId="{4A80ECC6-FAB0-B048-BAA1-9C029D50CB40}" dt="2020-10-06T12:35:43.519" v="114"/>
          <ac:spMkLst>
            <pc:docMk/>
            <pc:sldMk cId="2649087122" sldId="885"/>
            <ac:spMk id="12" creationId="{9DEB3DED-16CB-A745-B4BD-4C064050D1B6}"/>
          </ac:spMkLst>
        </pc:spChg>
        <pc:spChg chg="mod">
          <ac:chgData name="Han Qilong" userId="a359b7bad7d531b5" providerId="LiveId" clId="{4A80ECC6-FAB0-B048-BAA1-9C029D50CB40}" dt="2020-10-06T12:35:43.519" v="114"/>
          <ac:spMkLst>
            <pc:docMk/>
            <pc:sldMk cId="2649087122" sldId="885"/>
            <ac:spMk id="13" creationId="{77E5B131-72A0-254A-9C16-3A74EE74BC87}"/>
          </ac:spMkLst>
        </pc:spChg>
        <pc:spChg chg="mod">
          <ac:chgData name="Han Qilong" userId="a359b7bad7d531b5" providerId="LiveId" clId="{4A80ECC6-FAB0-B048-BAA1-9C029D50CB40}" dt="2020-10-06T12:35:43.519" v="114"/>
          <ac:spMkLst>
            <pc:docMk/>
            <pc:sldMk cId="2649087122" sldId="885"/>
            <ac:spMk id="14" creationId="{B4A95827-26C2-C541-9F58-25E44A3B3FD7}"/>
          </ac:spMkLst>
        </pc:spChg>
        <pc:spChg chg="mod">
          <ac:chgData name="Han Qilong" userId="a359b7bad7d531b5" providerId="LiveId" clId="{4A80ECC6-FAB0-B048-BAA1-9C029D50CB40}" dt="2020-10-06T12:35:43.519" v="114"/>
          <ac:spMkLst>
            <pc:docMk/>
            <pc:sldMk cId="2649087122" sldId="885"/>
            <ac:spMk id="15" creationId="{AF9C24F3-1036-8240-AC94-E57E4CAD798F}"/>
          </ac:spMkLst>
        </pc:spChg>
        <pc:spChg chg="mod">
          <ac:chgData name="Han Qilong" userId="a359b7bad7d531b5" providerId="LiveId" clId="{4A80ECC6-FAB0-B048-BAA1-9C029D50CB40}" dt="2020-10-06T12:35:43.519" v="114"/>
          <ac:spMkLst>
            <pc:docMk/>
            <pc:sldMk cId="2649087122" sldId="885"/>
            <ac:spMk id="16" creationId="{6159BB90-6DE8-B142-95D4-55E34559348E}"/>
          </ac:spMkLst>
        </pc:spChg>
        <pc:spChg chg="mod">
          <ac:chgData name="Han Qilong" userId="a359b7bad7d531b5" providerId="LiveId" clId="{4A80ECC6-FAB0-B048-BAA1-9C029D50CB40}" dt="2020-10-06T12:35:43.519" v="114"/>
          <ac:spMkLst>
            <pc:docMk/>
            <pc:sldMk cId="2649087122" sldId="885"/>
            <ac:spMk id="17" creationId="{F3262FE8-DE31-BE42-92AF-1BF53CF12D40}"/>
          </ac:spMkLst>
        </pc:spChg>
        <pc:spChg chg="mod">
          <ac:chgData name="Han Qilong" userId="a359b7bad7d531b5" providerId="LiveId" clId="{4A80ECC6-FAB0-B048-BAA1-9C029D50CB40}" dt="2020-10-06T12:35:43.519" v="114"/>
          <ac:spMkLst>
            <pc:docMk/>
            <pc:sldMk cId="2649087122" sldId="885"/>
            <ac:spMk id="18" creationId="{BD586F64-4089-C342-994E-B4B832DCBA1C}"/>
          </ac:spMkLst>
        </pc:spChg>
        <pc:spChg chg="mod">
          <ac:chgData name="Han Qilong" userId="a359b7bad7d531b5" providerId="LiveId" clId="{4A80ECC6-FAB0-B048-BAA1-9C029D50CB40}" dt="2020-10-06T12:35:43.519" v="114"/>
          <ac:spMkLst>
            <pc:docMk/>
            <pc:sldMk cId="2649087122" sldId="885"/>
            <ac:spMk id="19" creationId="{5E3D2B33-CB79-5042-BDA2-D59834BC8E61}"/>
          </ac:spMkLst>
        </pc:spChg>
        <pc:spChg chg="mod">
          <ac:chgData name="Han Qilong" userId="a359b7bad7d531b5" providerId="LiveId" clId="{4A80ECC6-FAB0-B048-BAA1-9C029D50CB40}" dt="2020-10-06T12:35:43.519" v="114"/>
          <ac:spMkLst>
            <pc:docMk/>
            <pc:sldMk cId="2649087122" sldId="885"/>
            <ac:spMk id="20" creationId="{157CD42B-660A-F64E-98C3-7EED0C575340}"/>
          </ac:spMkLst>
        </pc:spChg>
        <pc:spChg chg="mod">
          <ac:chgData name="Han Qilong" userId="a359b7bad7d531b5" providerId="LiveId" clId="{4A80ECC6-FAB0-B048-BAA1-9C029D50CB40}" dt="2020-10-06T12:35:43.519" v="114"/>
          <ac:spMkLst>
            <pc:docMk/>
            <pc:sldMk cId="2649087122" sldId="885"/>
            <ac:spMk id="21" creationId="{FA2ACF0F-540E-E04D-9D51-A1A390047C7D}"/>
          </ac:spMkLst>
        </pc:spChg>
        <pc:spChg chg="mod">
          <ac:chgData name="Han Qilong" userId="a359b7bad7d531b5" providerId="LiveId" clId="{4A80ECC6-FAB0-B048-BAA1-9C029D50CB40}" dt="2020-10-06T12:35:43.519" v="114"/>
          <ac:spMkLst>
            <pc:docMk/>
            <pc:sldMk cId="2649087122" sldId="885"/>
            <ac:spMk id="22" creationId="{88163B92-21E6-1A46-BCA2-DE9CA9E8DB02}"/>
          </ac:spMkLst>
        </pc:spChg>
        <pc:spChg chg="mod">
          <ac:chgData name="Han Qilong" userId="a359b7bad7d531b5" providerId="LiveId" clId="{4A80ECC6-FAB0-B048-BAA1-9C029D50CB40}" dt="2020-10-06T12:35:43.519" v="114"/>
          <ac:spMkLst>
            <pc:docMk/>
            <pc:sldMk cId="2649087122" sldId="885"/>
            <ac:spMk id="23" creationId="{ACD964AE-6259-6740-A99A-8BC5E51F531A}"/>
          </ac:spMkLst>
        </pc:spChg>
        <pc:spChg chg="mod">
          <ac:chgData name="Han Qilong" userId="a359b7bad7d531b5" providerId="LiveId" clId="{4A80ECC6-FAB0-B048-BAA1-9C029D50CB40}" dt="2020-10-06T12:35:43.519" v="114"/>
          <ac:spMkLst>
            <pc:docMk/>
            <pc:sldMk cId="2649087122" sldId="885"/>
            <ac:spMk id="24" creationId="{AD88B786-0F4F-9646-9C71-33FC471BBB30}"/>
          </ac:spMkLst>
        </pc:spChg>
        <pc:spChg chg="mod">
          <ac:chgData name="Han Qilong" userId="a359b7bad7d531b5" providerId="LiveId" clId="{4A80ECC6-FAB0-B048-BAA1-9C029D50CB40}" dt="2020-10-06T12:35:43.519" v="114"/>
          <ac:spMkLst>
            <pc:docMk/>
            <pc:sldMk cId="2649087122" sldId="885"/>
            <ac:spMk id="25" creationId="{DE897B32-A9CA-754A-B7FB-E935A1299DEE}"/>
          </ac:spMkLst>
        </pc:spChg>
        <pc:spChg chg="mod">
          <ac:chgData name="Han Qilong" userId="a359b7bad7d531b5" providerId="LiveId" clId="{4A80ECC6-FAB0-B048-BAA1-9C029D50CB40}" dt="2020-10-06T12:35:43.519" v="114"/>
          <ac:spMkLst>
            <pc:docMk/>
            <pc:sldMk cId="2649087122" sldId="885"/>
            <ac:spMk id="26" creationId="{08F66364-E112-D947-B105-C0D03B56C781}"/>
          </ac:spMkLst>
        </pc:spChg>
        <pc:spChg chg="mod">
          <ac:chgData name="Han Qilong" userId="a359b7bad7d531b5" providerId="LiveId" clId="{4A80ECC6-FAB0-B048-BAA1-9C029D50CB40}" dt="2020-10-06T12:35:43.519" v="114"/>
          <ac:spMkLst>
            <pc:docMk/>
            <pc:sldMk cId="2649087122" sldId="885"/>
            <ac:spMk id="27" creationId="{9109A776-2A61-A94F-A5E7-260B54610CEA}"/>
          </ac:spMkLst>
        </pc:spChg>
        <pc:spChg chg="mod">
          <ac:chgData name="Han Qilong" userId="a359b7bad7d531b5" providerId="LiveId" clId="{4A80ECC6-FAB0-B048-BAA1-9C029D50CB40}" dt="2020-10-06T12:35:43.519" v="114"/>
          <ac:spMkLst>
            <pc:docMk/>
            <pc:sldMk cId="2649087122" sldId="885"/>
            <ac:spMk id="28" creationId="{9350A4E6-0C6F-FF4F-BB24-B2A72B1409C6}"/>
          </ac:spMkLst>
        </pc:spChg>
        <pc:spChg chg="mod">
          <ac:chgData name="Han Qilong" userId="a359b7bad7d531b5" providerId="LiveId" clId="{4A80ECC6-FAB0-B048-BAA1-9C029D50CB40}" dt="2020-10-06T12:35:43.519" v="114"/>
          <ac:spMkLst>
            <pc:docMk/>
            <pc:sldMk cId="2649087122" sldId="885"/>
            <ac:spMk id="29" creationId="{53CBE2B6-8F13-3F47-95F6-14D43128B3BC}"/>
          </ac:spMkLst>
        </pc:spChg>
        <pc:spChg chg="mod">
          <ac:chgData name="Han Qilong" userId="a359b7bad7d531b5" providerId="LiveId" clId="{4A80ECC6-FAB0-B048-BAA1-9C029D50CB40}" dt="2020-10-06T12:35:43.519" v="114"/>
          <ac:spMkLst>
            <pc:docMk/>
            <pc:sldMk cId="2649087122" sldId="885"/>
            <ac:spMk id="30" creationId="{51043DB9-6A37-D54C-85BF-E56FEEECA7D2}"/>
          </ac:spMkLst>
        </pc:spChg>
        <pc:spChg chg="mod">
          <ac:chgData name="Han Qilong" userId="a359b7bad7d531b5" providerId="LiveId" clId="{4A80ECC6-FAB0-B048-BAA1-9C029D50CB40}" dt="2020-10-06T12:35:43.519" v="114"/>
          <ac:spMkLst>
            <pc:docMk/>
            <pc:sldMk cId="2649087122" sldId="885"/>
            <ac:spMk id="31" creationId="{F5915C72-62FC-7F47-B55A-060013838BC6}"/>
          </ac:spMkLst>
        </pc:spChg>
        <pc:spChg chg="mod">
          <ac:chgData name="Han Qilong" userId="a359b7bad7d531b5" providerId="LiveId" clId="{4A80ECC6-FAB0-B048-BAA1-9C029D50CB40}" dt="2020-10-06T12:35:43.519" v="114"/>
          <ac:spMkLst>
            <pc:docMk/>
            <pc:sldMk cId="2649087122" sldId="885"/>
            <ac:spMk id="32" creationId="{658D5516-F2FE-554A-84F6-ADA9AA3F016A}"/>
          </ac:spMkLst>
        </pc:spChg>
        <pc:spChg chg="mod">
          <ac:chgData name="Han Qilong" userId="a359b7bad7d531b5" providerId="LiveId" clId="{4A80ECC6-FAB0-B048-BAA1-9C029D50CB40}" dt="2020-10-06T12:35:43.519" v="114"/>
          <ac:spMkLst>
            <pc:docMk/>
            <pc:sldMk cId="2649087122" sldId="885"/>
            <ac:spMk id="33" creationId="{0950FED1-516C-0F45-9D60-4FBD38B00937}"/>
          </ac:spMkLst>
        </pc:spChg>
        <pc:spChg chg="mod">
          <ac:chgData name="Han Qilong" userId="a359b7bad7d531b5" providerId="LiveId" clId="{4A80ECC6-FAB0-B048-BAA1-9C029D50CB40}" dt="2020-10-06T12:35:43.519" v="114"/>
          <ac:spMkLst>
            <pc:docMk/>
            <pc:sldMk cId="2649087122" sldId="885"/>
            <ac:spMk id="34" creationId="{4C835D38-C4E9-F54D-B773-7ADBFB489532}"/>
          </ac:spMkLst>
        </pc:spChg>
        <pc:spChg chg="mod">
          <ac:chgData name="Han Qilong" userId="a359b7bad7d531b5" providerId="LiveId" clId="{4A80ECC6-FAB0-B048-BAA1-9C029D50CB40}" dt="2020-10-06T12:35:43.519" v="114"/>
          <ac:spMkLst>
            <pc:docMk/>
            <pc:sldMk cId="2649087122" sldId="885"/>
            <ac:spMk id="35" creationId="{246B8D05-7F8A-764E-B139-5F2F03FB89D1}"/>
          </ac:spMkLst>
        </pc:spChg>
        <pc:spChg chg="mod">
          <ac:chgData name="Han Qilong" userId="a359b7bad7d531b5" providerId="LiveId" clId="{4A80ECC6-FAB0-B048-BAA1-9C029D50CB40}" dt="2020-10-06T12:35:43.519" v="114"/>
          <ac:spMkLst>
            <pc:docMk/>
            <pc:sldMk cId="2649087122" sldId="885"/>
            <ac:spMk id="36" creationId="{D8311C42-8986-3D43-AA55-6208273C7673}"/>
          </ac:spMkLst>
        </pc:spChg>
        <pc:spChg chg="mod">
          <ac:chgData name="Han Qilong" userId="a359b7bad7d531b5" providerId="LiveId" clId="{4A80ECC6-FAB0-B048-BAA1-9C029D50CB40}" dt="2020-10-06T12:35:43.519" v="114"/>
          <ac:spMkLst>
            <pc:docMk/>
            <pc:sldMk cId="2649087122" sldId="885"/>
            <ac:spMk id="37" creationId="{EAE68A27-D976-8C4C-9EA8-F47E2C306E44}"/>
          </ac:spMkLst>
        </pc:spChg>
        <pc:spChg chg="mod">
          <ac:chgData name="Han Qilong" userId="a359b7bad7d531b5" providerId="LiveId" clId="{4A80ECC6-FAB0-B048-BAA1-9C029D50CB40}" dt="2020-10-06T12:35:43.519" v="114"/>
          <ac:spMkLst>
            <pc:docMk/>
            <pc:sldMk cId="2649087122" sldId="885"/>
            <ac:spMk id="38" creationId="{8F0F105E-B5E8-9D46-8A05-CECAEA0E002C}"/>
          </ac:spMkLst>
        </pc:spChg>
        <pc:spChg chg="mod">
          <ac:chgData name="Han Qilong" userId="a359b7bad7d531b5" providerId="LiveId" clId="{4A80ECC6-FAB0-B048-BAA1-9C029D50CB40}" dt="2020-10-06T12:35:43.519" v="114"/>
          <ac:spMkLst>
            <pc:docMk/>
            <pc:sldMk cId="2649087122" sldId="885"/>
            <ac:spMk id="39" creationId="{7A5472D2-273E-C04C-9ADE-26A624C5C80F}"/>
          </ac:spMkLst>
        </pc:spChg>
        <pc:spChg chg="mod">
          <ac:chgData name="Han Qilong" userId="a359b7bad7d531b5" providerId="LiveId" clId="{4A80ECC6-FAB0-B048-BAA1-9C029D50CB40}" dt="2020-10-06T12:35:43.519" v="114"/>
          <ac:spMkLst>
            <pc:docMk/>
            <pc:sldMk cId="2649087122" sldId="885"/>
            <ac:spMk id="40" creationId="{7D98A9D8-CCB2-D640-9AFE-2EDD8B00CD27}"/>
          </ac:spMkLst>
        </pc:spChg>
        <pc:spChg chg="mod">
          <ac:chgData name="Han Qilong" userId="a359b7bad7d531b5" providerId="LiveId" clId="{4A80ECC6-FAB0-B048-BAA1-9C029D50CB40}" dt="2020-10-06T12:35:43.519" v="114"/>
          <ac:spMkLst>
            <pc:docMk/>
            <pc:sldMk cId="2649087122" sldId="885"/>
            <ac:spMk id="41" creationId="{5779A95F-1F89-3444-A8FE-E865360ED221}"/>
          </ac:spMkLst>
        </pc:spChg>
        <pc:spChg chg="mod">
          <ac:chgData name="Han Qilong" userId="a359b7bad7d531b5" providerId="LiveId" clId="{4A80ECC6-FAB0-B048-BAA1-9C029D50CB40}" dt="2020-10-06T12:35:43.519" v="114"/>
          <ac:spMkLst>
            <pc:docMk/>
            <pc:sldMk cId="2649087122" sldId="885"/>
            <ac:spMk id="42" creationId="{DCD35A99-724F-244E-B364-96F7F7B2DFF3}"/>
          </ac:spMkLst>
        </pc:spChg>
        <pc:spChg chg="mod">
          <ac:chgData name="Han Qilong" userId="a359b7bad7d531b5" providerId="LiveId" clId="{4A80ECC6-FAB0-B048-BAA1-9C029D50CB40}" dt="2020-10-06T12:35:43.519" v="114"/>
          <ac:spMkLst>
            <pc:docMk/>
            <pc:sldMk cId="2649087122" sldId="885"/>
            <ac:spMk id="43" creationId="{5C7AE89B-746B-F24A-A65A-D93085D2B31F}"/>
          </ac:spMkLst>
        </pc:spChg>
        <pc:spChg chg="mod">
          <ac:chgData name="Han Qilong" userId="a359b7bad7d531b5" providerId="LiveId" clId="{4A80ECC6-FAB0-B048-BAA1-9C029D50CB40}" dt="2020-10-06T12:35:43.519" v="114"/>
          <ac:spMkLst>
            <pc:docMk/>
            <pc:sldMk cId="2649087122" sldId="885"/>
            <ac:spMk id="44" creationId="{75AE82AE-B29D-3E47-9B17-BC1EC81C5DC9}"/>
          </ac:spMkLst>
        </pc:spChg>
        <pc:spChg chg="mod">
          <ac:chgData name="Han Qilong" userId="a359b7bad7d531b5" providerId="LiveId" clId="{4A80ECC6-FAB0-B048-BAA1-9C029D50CB40}" dt="2020-10-06T12:35:43.519" v="114"/>
          <ac:spMkLst>
            <pc:docMk/>
            <pc:sldMk cId="2649087122" sldId="885"/>
            <ac:spMk id="45" creationId="{3F19165C-DE47-2F47-BAAF-742E12E43AD6}"/>
          </ac:spMkLst>
        </pc:spChg>
        <pc:spChg chg="mod">
          <ac:chgData name="Han Qilong" userId="a359b7bad7d531b5" providerId="LiveId" clId="{4A80ECC6-FAB0-B048-BAA1-9C029D50CB40}" dt="2020-10-06T12:35:43.519" v="114"/>
          <ac:spMkLst>
            <pc:docMk/>
            <pc:sldMk cId="2649087122" sldId="885"/>
            <ac:spMk id="46" creationId="{A3E48F01-3773-E54E-9F99-C4BA68C5DEC7}"/>
          </ac:spMkLst>
        </pc:spChg>
        <pc:spChg chg="mod">
          <ac:chgData name="Han Qilong" userId="a359b7bad7d531b5" providerId="LiveId" clId="{4A80ECC6-FAB0-B048-BAA1-9C029D50CB40}" dt="2020-10-06T12:35:43.519" v="114"/>
          <ac:spMkLst>
            <pc:docMk/>
            <pc:sldMk cId="2649087122" sldId="885"/>
            <ac:spMk id="47" creationId="{CF43E12D-8232-B64A-A68C-4B3CE86ABB9F}"/>
          </ac:spMkLst>
        </pc:spChg>
        <pc:spChg chg="mod">
          <ac:chgData name="Han Qilong" userId="a359b7bad7d531b5" providerId="LiveId" clId="{4A80ECC6-FAB0-B048-BAA1-9C029D50CB40}" dt="2020-10-06T12:35:43.519" v="114"/>
          <ac:spMkLst>
            <pc:docMk/>
            <pc:sldMk cId="2649087122" sldId="885"/>
            <ac:spMk id="48" creationId="{87F11FF2-BE23-564E-A2A2-4132A440A21F}"/>
          </ac:spMkLst>
        </pc:spChg>
        <pc:spChg chg="mod">
          <ac:chgData name="Han Qilong" userId="a359b7bad7d531b5" providerId="LiveId" clId="{4A80ECC6-FAB0-B048-BAA1-9C029D50CB40}" dt="2020-10-06T12:35:43.519" v="114"/>
          <ac:spMkLst>
            <pc:docMk/>
            <pc:sldMk cId="2649087122" sldId="885"/>
            <ac:spMk id="49" creationId="{C0E9A3F5-4BF5-BC44-BA1A-2A9D98506C4A}"/>
          </ac:spMkLst>
        </pc:spChg>
        <pc:spChg chg="mod">
          <ac:chgData name="Han Qilong" userId="a359b7bad7d531b5" providerId="LiveId" clId="{4A80ECC6-FAB0-B048-BAA1-9C029D50CB40}" dt="2020-10-06T12:35:43.519" v="114"/>
          <ac:spMkLst>
            <pc:docMk/>
            <pc:sldMk cId="2649087122" sldId="885"/>
            <ac:spMk id="50" creationId="{2C335EEC-E702-1142-A1CC-404269DE8FDB}"/>
          </ac:spMkLst>
        </pc:spChg>
        <pc:spChg chg="mod">
          <ac:chgData name="Han Qilong" userId="a359b7bad7d531b5" providerId="LiveId" clId="{4A80ECC6-FAB0-B048-BAA1-9C029D50CB40}" dt="2020-10-06T12:35:43.519" v="114"/>
          <ac:spMkLst>
            <pc:docMk/>
            <pc:sldMk cId="2649087122" sldId="885"/>
            <ac:spMk id="51" creationId="{AC932526-C111-AB4A-BB9D-3CA3C2D36991}"/>
          </ac:spMkLst>
        </pc:spChg>
        <pc:spChg chg="mod">
          <ac:chgData name="Han Qilong" userId="a359b7bad7d531b5" providerId="LiveId" clId="{4A80ECC6-FAB0-B048-BAA1-9C029D50CB40}" dt="2020-10-06T12:35:43.519" v="114"/>
          <ac:spMkLst>
            <pc:docMk/>
            <pc:sldMk cId="2649087122" sldId="885"/>
            <ac:spMk id="52" creationId="{80AB1B4F-723B-454F-A616-206702706D25}"/>
          </ac:spMkLst>
        </pc:spChg>
        <pc:spChg chg="mod">
          <ac:chgData name="Han Qilong" userId="a359b7bad7d531b5" providerId="LiveId" clId="{4A80ECC6-FAB0-B048-BAA1-9C029D50CB40}" dt="2020-10-06T12:35:43.519" v="114"/>
          <ac:spMkLst>
            <pc:docMk/>
            <pc:sldMk cId="2649087122" sldId="885"/>
            <ac:spMk id="53" creationId="{6B96EABB-B6A5-3F4E-BB15-EF4CFB9D9E91}"/>
          </ac:spMkLst>
        </pc:spChg>
        <pc:spChg chg="mod">
          <ac:chgData name="Han Qilong" userId="a359b7bad7d531b5" providerId="LiveId" clId="{4A80ECC6-FAB0-B048-BAA1-9C029D50CB40}" dt="2020-10-06T12:35:43.519" v="114"/>
          <ac:spMkLst>
            <pc:docMk/>
            <pc:sldMk cId="2649087122" sldId="885"/>
            <ac:spMk id="54" creationId="{FF6D09DC-D8A0-8B42-95DF-727AFA6980D8}"/>
          </ac:spMkLst>
        </pc:spChg>
        <pc:spChg chg="mod">
          <ac:chgData name="Han Qilong" userId="a359b7bad7d531b5" providerId="LiveId" clId="{4A80ECC6-FAB0-B048-BAA1-9C029D50CB40}" dt="2020-10-06T12:35:43.519" v="114"/>
          <ac:spMkLst>
            <pc:docMk/>
            <pc:sldMk cId="2649087122" sldId="885"/>
            <ac:spMk id="55" creationId="{C15AD5E7-0142-4B46-825B-9C937DE71BD2}"/>
          </ac:spMkLst>
        </pc:spChg>
        <pc:spChg chg="mod">
          <ac:chgData name="Han Qilong" userId="a359b7bad7d531b5" providerId="LiveId" clId="{4A80ECC6-FAB0-B048-BAA1-9C029D50CB40}" dt="2020-10-06T12:35:43.519" v="114"/>
          <ac:spMkLst>
            <pc:docMk/>
            <pc:sldMk cId="2649087122" sldId="885"/>
            <ac:spMk id="56" creationId="{5F5F8B84-EC5E-9C4D-8DFD-B55625A54DDA}"/>
          </ac:spMkLst>
        </pc:spChg>
        <pc:spChg chg="mod">
          <ac:chgData name="Han Qilong" userId="a359b7bad7d531b5" providerId="LiveId" clId="{4A80ECC6-FAB0-B048-BAA1-9C029D50CB40}" dt="2020-10-06T12:35:43.519" v="114"/>
          <ac:spMkLst>
            <pc:docMk/>
            <pc:sldMk cId="2649087122" sldId="885"/>
            <ac:spMk id="57" creationId="{2AA2A13E-6F48-A544-BB88-379997F290AC}"/>
          </ac:spMkLst>
        </pc:spChg>
        <pc:spChg chg="mod">
          <ac:chgData name="Han Qilong" userId="a359b7bad7d531b5" providerId="LiveId" clId="{4A80ECC6-FAB0-B048-BAA1-9C029D50CB40}" dt="2020-10-06T12:35:43.519" v="114"/>
          <ac:spMkLst>
            <pc:docMk/>
            <pc:sldMk cId="2649087122" sldId="885"/>
            <ac:spMk id="58" creationId="{36F7FB73-DDD5-B24D-8C6D-6403737A087F}"/>
          </ac:spMkLst>
        </pc:spChg>
        <pc:spChg chg="mod">
          <ac:chgData name="Han Qilong" userId="a359b7bad7d531b5" providerId="LiveId" clId="{4A80ECC6-FAB0-B048-BAA1-9C029D50CB40}" dt="2020-10-06T12:35:43.519" v="114"/>
          <ac:spMkLst>
            <pc:docMk/>
            <pc:sldMk cId="2649087122" sldId="885"/>
            <ac:spMk id="59" creationId="{F2A10F2C-2D8B-EF43-81F8-81BD0F69AC3D}"/>
          </ac:spMkLst>
        </pc:spChg>
        <pc:spChg chg="mod">
          <ac:chgData name="Han Qilong" userId="a359b7bad7d531b5" providerId="LiveId" clId="{4A80ECC6-FAB0-B048-BAA1-9C029D50CB40}" dt="2020-10-06T12:35:43.519" v="114"/>
          <ac:spMkLst>
            <pc:docMk/>
            <pc:sldMk cId="2649087122" sldId="885"/>
            <ac:spMk id="60" creationId="{09710937-E1D2-EA45-AB50-58AB55608D32}"/>
          </ac:spMkLst>
        </pc:spChg>
        <pc:spChg chg="mod">
          <ac:chgData name="Han Qilong" userId="a359b7bad7d531b5" providerId="LiveId" clId="{4A80ECC6-FAB0-B048-BAA1-9C029D50CB40}" dt="2020-10-06T12:35:43.519" v="114"/>
          <ac:spMkLst>
            <pc:docMk/>
            <pc:sldMk cId="2649087122" sldId="885"/>
            <ac:spMk id="61" creationId="{A99B663F-1AAF-8546-958F-B738123E0C16}"/>
          </ac:spMkLst>
        </pc:spChg>
        <pc:spChg chg="mod">
          <ac:chgData name="Han Qilong" userId="a359b7bad7d531b5" providerId="LiveId" clId="{4A80ECC6-FAB0-B048-BAA1-9C029D50CB40}" dt="2020-10-06T12:35:43.519" v="114"/>
          <ac:spMkLst>
            <pc:docMk/>
            <pc:sldMk cId="2649087122" sldId="885"/>
            <ac:spMk id="62" creationId="{B5816FA6-117C-7643-BA54-BA0C933ECF67}"/>
          </ac:spMkLst>
        </pc:spChg>
        <pc:spChg chg="mod">
          <ac:chgData name="Han Qilong" userId="a359b7bad7d531b5" providerId="LiveId" clId="{4A80ECC6-FAB0-B048-BAA1-9C029D50CB40}" dt="2020-10-06T12:35:43.519" v="114"/>
          <ac:spMkLst>
            <pc:docMk/>
            <pc:sldMk cId="2649087122" sldId="885"/>
            <ac:spMk id="63" creationId="{04118EB2-40D0-924D-BE1F-B05DCCE846A3}"/>
          </ac:spMkLst>
        </pc:spChg>
        <pc:spChg chg="mod">
          <ac:chgData name="Han Qilong" userId="a359b7bad7d531b5" providerId="LiveId" clId="{4A80ECC6-FAB0-B048-BAA1-9C029D50CB40}" dt="2020-10-06T12:35:43.519" v="114"/>
          <ac:spMkLst>
            <pc:docMk/>
            <pc:sldMk cId="2649087122" sldId="885"/>
            <ac:spMk id="65" creationId="{5E2BF974-5B58-B143-BB49-C6E8F1BF1EB9}"/>
          </ac:spMkLst>
        </pc:spChg>
        <pc:spChg chg="mod">
          <ac:chgData name="Han Qilong" userId="a359b7bad7d531b5" providerId="LiveId" clId="{4A80ECC6-FAB0-B048-BAA1-9C029D50CB40}" dt="2020-10-06T12:35:43.519" v="114"/>
          <ac:spMkLst>
            <pc:docMk/>
            <pc:sldMk cId="2649087122" sldId="885"/>
            <ac:spMk id="66" creationId="{E7425166-4B66-724B-A7D7-FAE94BF56133}"/>
          </ac:spMkLst>
        </pc:spChg>
        <pc:spChg chg="mod">
          <ac:chgData name="Han Qilong" userId="a359b7bad7d531b5" providerId="LiveId" clId="{4A80ECC6-FAB0-B048-BAA1-9C029D50CB40}" dt="2020-10-06T12:35:43.519" v="114"/>
          <ac:spMkLst>
            <pc:docMk/>
            <pc:sldMk cId="2649087122" sldId="885"/>
            <ac:spMk id="67" creationId="{CBCEB405-F282-0B40-B743-DA9830DD4774}"/>
          </ac:spMkLst>
        </pc:spChg>
        <pc:spChg chg="mod">
          <ac:chgData name="Han Qilong" userId="a359b7bad7d531b5" providerId="LiveId" clId="{4A80ECC6-FAB0-B048-BAA1-9C029D50CB40}" dt="2020-10-06T12:35:43.519" v="114"/>
          <ac:spMkLst>
            <pc:docMk/>
            <pc:sldMk cId="2649087122" sldId="885"/>
            <ac:spMk id="68" creationId="{38028C95-04F2-8E4B-91D7-754411CA1B83}"/>
          </ac:spMkLst>
        </pc:spChg>
        <pc:spChg chg="mod">
          <ac:chgData name="Han Qilong" userId="a359b7bad7d531b5" providerId="LiveId" clId="{4A80ECC6-FAB0-B048-BAA1-9C029D50CB40}" dt="2020-10-06T12:35:43.519" v="114"/>
          <ac:spMkLst>
            <pc:docMk/>
            <pc:sldMk cId="2649087122" sldId="885"/>
            <ac:spMk id="69" creationId="{2E8C2D49-36A7-1644-9BFD-5CD4F65E7D87}"/>
          </ac:spMkLst>
        </pc:spChg>
        <pc:spChg chg="mod">
          <ac:chgData name="Han Qilong" userId="a359b7bad7d531b5" providerId="LiveId" clId="{4A80ECC6-FAB0-B048-BAA1-9C029D50CB40}" dt="2020-10-06T12:35:43.519" v="114"/>
          <ac:spMkLst>
            <pc:docMk/>
            <pc:sldMk cId="2649087122" sldId="885"/>
            <ac:spMk id="70" creationId="{6655A9BC-AA87-3744-89BD-A8A5E763F784}"/>
          </ac:spMkLst>
        </pc:spChg>
        <pc:spChg chg="mod">
          <ac:chgData name="Han Qilong" userId="a359b7bad7d531b5" providerId="LiveId" clId="{4A80ECC6-FAB0-B048-BAA1-9C029D50CB40}" dt="2020-10-06T12:35:43.519" v="114"/>
          <ac:spMkLst>
            <pc:docMk/>
            <pc:sldMk cId="2649087122" sldId="885"/>
            <ac:spMk id="71" creationId="{D0346D60-DF27-3F47-BBD9-8F606C342A90}"/>
          </ac:spMkLst>
        </pc:spChg>
        <pc:spChg chg="mod">
          <ac:chgData name="Han Qilong" userId="a359b7bad7d531b5" providerId="LiveId" clId="{4A80ECC6-FAB0-B048-BAA1-9C029D50CB40}" dt="2020-10-06T12:35:43.519" v="114"/>
          <ac:spMkLst>
            <pc:docMk/>
            <pc:sldMk cId="2649087122" sldId="885"/>
            <ac:spMk id="72" creationId="{17D985DF-CB0D-B64B-B90F-116497F62147}"/>
          </ac:spMkLst>
        </pc:spChg>
        <pc:spChg chg="mod">
          <ac:chgData name="Han Qilong" userId="a359b7bad7d531b5" providerId="LiveId" clId="{4A80ECC6-FAB0-B048-BAA1-9C029D50CB40}" dt="2020-10-06T12:36:20.087" v="120" actId="1076"/>
          <ac:spMkLst>
            <pc:docMk/>
            <pc:sldMk cId="2649087122" sldId="885"/>
            <ac:spMk id="74" creationId="{54C509DE-EB8C-214C-85A9-35DF659C135D}"/>
          </ac:spMkLst>
        </pc:spChg>
        <pc:spChg chg="mod">
          <ac:chgData name="Han Qilong" userId="a359b7bad7d531b5" providerId="LiveId" clId="{4A80ECC6-FAB0-B048-BAA1-9C029D50CB40}" dt="2020-10-06T12:36:20.087" v="120" actId="1076"/>
          <ac:spMkLst>
            <pc:docMk/>
            <pc:sldMk cId="2649087122" sldId="885"/>
            <ac:spMk id="75" creationId="{F12AA05E-736D-F246-9C54-B5DAD8CE704E}"/>
          </ac:spMkLst>
        </pc:spChg>
        <pc:spChg chg="mod">
          <ac:chgData name="Han Qilong" userId="a359b7bad7d531b5" providerId="LiveId" clId="{4A80ECC6-FAB0-B048-BAA1-9C029D50CB40}" dt="2020-10-06T12:36:20.087" v="120" actId="1076"/>
          <ac:spMkLst>
            <pc:docMk/>
            <pc:sldMk cId="2649087122" sldId="885"/>
            <ac:spMk id="76" creationId="{F4D0E7DD-5AA6-1B46-9982-E1B15478FD3E}"/>
          </ac:spMkLst>
        </pc:spChg>
        <pc:spChg chg="mod">
          <ac:chgData name="Han Qilong" userId="a359b7bad7d531b5" providerId="LiveId" clId="{4A80ECC6-FAB0-B048-BAA1-9C029D50CB40}" dt="2020-10-06T12:36:20.087" v="120" actId="1076"/>
          <ac:spMkLst>
            <pc:docMk/>
            <pc:sldMk cId="2649087122" sldId="885"/>
            <ac:spMk id="77" creationId="{37E19D13-E285-5548-A732-C112A9F3DBFC}"/>
          </ac:spMkLst>
        </pc:spChg>
        <pc:spChg chg="mod">
          <ac:chgData name="Han Qilong" userId="a359b7bad7d531b5" providerId="LiveId" clId="{4A80ECC6-FAB0-B048-BAA1-9C029D50CB40}" dt="2020-10-06T12:36:20.087" v="120" actId="1076"/>
          <ac:spMkLst>
            <pc:docMk/>
            <pc:sldMk cId="2649087122" sldId="885"/>
            <ac:spMk id="78" creationId="{B15F8673-5C51-BA49-9878-2E3E62000D33}"/>
          </ac:spMkLst>
        </pc:spChg>
        <pc:spChg chg="mod">
          <ac:chgData name="Han Qilong" userId="a359b7bad7d531b5" providerId="LiveId" clId="{4A80ECC6-FAB0-B048-BAA1-9C029D50CB40}" dt="2020-10-06T12:36:20.087" v="120" actId="1076"/>
          <ac:spMkLst>
            <pc:docMk/>
            <pc:sldMk cId="2649087122" sldId="885"/>
            <ac:spMk id="79" creationId="{F9EC58BD-7486-2644-B15F-A4924A32ABEB}"/>
          </ac:spMkLst>
        </pc:spChg>
        <pc:spChg chg="mod">
          <ac:chgData name="Han Qilong" userId="a359b7bad7d531b5" providerId="LiveId" clId="{4A80ECC6-FAB0-B048-BAA1-9C029D50CB40}" dt="2020-10-06T12:36:20.087" v="120" actId="1076"/>
          <ac:spMkLst>
            <pc:docMk/>
            <pc:sldMk cId="2649087122" sldId="885"/>
            <ac:spMk id="80" creationId="{CC15A504-C2B4-2143-B3F4-6CEA6CDA141A}"/>
          </ac:spMkLst>
        </pc:spChg>
        <pc:spChg chg="mod">
          <ac:chgData name="Han Qilong" userId="a359b7bad7d531b5" providerId="LiveId" clId="{4A80ECC6-FAB0-B048-BAA1-9C029D50CB40}" dt="2020-10-06T12:36:20.087" v="120" actId="1076"/>
          <ac:spMkLst>
            <pc:docMk/>
            <pc:sldMk cId="2649087122" sldId="885"/>
            <ac:spMk id="81" creationId="{BBC5B8F7-2F03-2F48-9147-160038027EE1}"/>
          </ac:spMkLst>
        </pc:spChg>
        <pc:spChg chg="mod">
          <ac:chgData name="Han Qilong" userId="a359b7bad7d531b5" providerId="LiveId" clId="{4A80ECC6-FAB0-B048-BAA1-9C029D50CB40}" dt="2020-10-06T12:36:20.087" v="120" actId="1076"/>
          <ac:spMkLst>
            <pc:docMk/>
            <pc:sldMk cId="2649087122" sldId="885"/>
            <ac:spMk id="82" creationId="{A55DFEC5-6154-2D42-9F2D-ED563DA74316}"/>
          </ac:spMkLst>
        </pc:spChg>
        <pc:spChg chg="mod">
          <ac:chgData name="Han Qilong" userId="a359b7bad7d531b5" providerId="LiveId" clId="{4A80ECC6-FAB0-B048-BAA1-9C029D50CB40}" dt="2020-10-06T12:36:20.087" v="120" actId="1076"/>
          <ac:spMkLst>
            <pc:docMk/>
            <pc:sldMk cId="2649087122" sldId="885"/>
            <ac:spMk id="83" creationId="{5AEC0E9D-9AF7-EE47-B20C-6DB47349C954}"/>
          </ac:spMkLst>
        </pc:spChg>
        <pc:spChg chg="mod">
          <ac:chgData name="Han Qilong" userId="a359b7bad7d531b5" providerId="LiveId" clId="{4A80ECC6-FAB0-B048-BAA1-9C029D50CB40}" dt="2020-10-06T12:36:20.087" v="120" actId="1076"/>
          <ac:spMkLst>
            <pc:docMk/>
            <pc:sldMk cId="2649087122" sldId="885"/>
            <ac:spMk id="84" creationId="{135A062B-C1B6-124B-87DC-924C773CF512}"/>
          </ac:spMkLst>
        </pc:spChg>
        <pc:spChg chg="mod">
          <ac:chgData name="Han Qilong" userId="a359b7bad7d531b5" providerId="LiveId" clId="{4A80ECC6-FAB0-B048-BAA1-9C029D50CB40}" dt="2020-10-06T12:36:20.087" v="120" actId="1076"/>
          <ac:spMkLst>
            <pc:docMk/>
            <pc:sldMk cId="2649087122" sldId="885"/>
            <ac:spMk id="85" creationId="{CD3CD3E1-87EE-FC4F-8D99-D9F9441C2B67}"/>
          </ac:spMkLst>
        </pc:spChg>
        <pc:spChg chg="mod">
          <ac:chgData name="Han Qilong" userId="a359b7bad7d531b5" providerId="LiveId" clId="{4A80ECC6-FAB0-B048-BAA1-9C029D50CB40}" dt="2020-10-06T12:36:20.087" v="120" actId="1076"/>
          <ac:spMkLst>
            <pc:docMk/>
            <pc:sldMk cId="2649087122" sldId="885"/>
            <ac:spMk id="86" creationId="{17F8CB42-8E06-2948-A4B3-015ECA5D5385}"/>
          </ac:spMkLst>
        </pc:spChg>
        <pc:spChg chg="mod">
          <ac:chgData name="Han Qilong" userId="a359b7bad7d531b5" providerId="LiveId" clId="{4A80ECC6-FAB0-B048-BAA1-9C029D50CB40}" dt="2020-10-06T12:36:20.087" v="120" actId="1076"/>
          <ac:spMkLst>
            <pc:docMk/>
            <pc:sldMk cId="2649087122" sldId="885"/>
            <ac:spMk id="87" creationId="{E50529FA-A81C-8843-AF6B-F0FB7F3D4E94}"/>
          </ac:spMkLst>
        </pc:spChg>
        <pc:spChg chg="mod">
          <ac:chgData name="Han Qilong" userId="a359b7bad7d531b5" providerId="LiveId" clId="{4A80ECC6-FAB0-B048-BAA1-9C029D50CB40}" dt="2020-10-06T12:36:20.087" v="120" actId="1076"/>
          <ac:spMkLst>
            <pc:docMk/>
            <pc:sldMk cId="2649087122" sldId="885"/>
            <ac:spMk id="88" creationId="{7DEDE31F-67FA-A942-9C85-7F6B43F98D52}"/>
          </ac:spMkLst>
        </pc:spChg>
        <pc:spChg chg="mod">
          <ac:chgData name="Han Qilong" userId="a359b7bad7d531b5" providerId="LiveId" clId="{4A80ECC6-FAB0-B048-BAA1-9C029D50CB40}" dt="2020-10-06T12:36:20.087" v="120" actId="1076"/>
          <ac:spMkLst>
            <pc:docMk/>
            <pc:sldMk cId="2649087122" sldId="885"/>
            <ac:spMk id="89" creationId="{D090DAEE-F9BA-7447-9EF0-6ED4B62212CE}"/>
          </ac:spMkLst>
        </pc:spChg>
        <pc:spChg chg="mod">
          <ac:chgData name="Han Qilong" userId="a359b7bad7d531b5" providerId="LiveId" clId="{4A80ECC6-FAB0-B048-BAA1-9C029D50CB40}" dt="2020-10-06T12:36:20.087" v="120" actId="1076"/>
          <ac:spMkLst>
            <pc:docMk/>
            <pc:sldMk cId="2649087122" sldId="885"/>
            <ac:spMk id="90" creationId="{26A24CCE-0349-134D-857E-172E984C7CB3}"/>
          </ac:spMkLst>
        </pc:spChg>
        <pc:spChg chg="mod">
          <ac:chgData name="Han Qilong" userId="a359b7bad7d531b5" providerId="LiveId" clId="{4A80ECC6-FAB0-B048-BAA1-9C029D50CB40}" dt="2020-10-06T12:36:20.087" v="120" actId="1076"/>
          <ac:spMkLst>
            <pc:docMk/>
            <pc:sldMk cId="2649087122" sldId="885"/>
            <ac:spMk id="91" creationId="{24A0873E-6162-194B-ABF1-1A052ABF80E7}"/>
          </ac:spMkLst>
        </pc:spChg>
        <pc:spChg chg="mod">
          <ac:chgData name="Han Qilong" userId="a359b7bad7d531b5" providerId="LiveId" clId="{4A80ECC6-FAB0-B048-BAA1-9C029D50CB40}" dt="2020-10-06T12:36:20.087" v="120" actId="1076"/>
          <ac:spMkLst>
            <pc:docMk/>
            <pc:sldMk cId="2649087122" sldId="885"/>
            <ac:spMk id="92" creationId="{A4CE2F19-9B86-164B-A134-B709B3BB7EEC}"/>
          </ac:spMkLst>
        </pc:spChg>
        <pc:spChg chg="mod">
          <ac:chgData name="Han Qilong" userId="a359b7bad7d531b5" providerId="LiveId" clId="{4A80ECC6-FAB0-B048-BAA1-9C029D50CB40}" dt="2020-10-06T12:36:20.087" v="120" actId="1076"/>
          <ac:spMkLst>
            <pc:docMk/>
            <pc:sldMk cId="2649087122" sldId="885"/>
            <ac:spMk id="93" creationId="{F3F39C63-CFE8-AB45-A1E3-2FE81387C4B6}"/>
          </ac:spMkLst>
        </pc:spChg>
        <pc:spChg chg="mod">
          <ac:chgData name="Han Qilong" userId="a359b7bad7d531b5" providerId="LiveId" clId="{4A80ECC6-FAB0-B048-BAA1-9C029D50CB40}" dt="2020-10-06T12:36:20.087" v="120" actId="1076"/>
          <ac:spMkLst>
            <pc:docMk/>
            <pc:sldMk cId="2649087122" sldId="885"/>
            <ac:spMk id="94" creationId="{B6A0503F-F9CE-0349-A5D8-5EE1028CBA90}"/>
          </ac:spMkLst>
        </pc:spChg>
        <pc:spChg chg="mod">
          <ac:chgData name="Han Qilong" userId="a359b7bad7d531b5" providerId="LiveId" clId="{4A80ECC6-FAB0-B048-BAA1-9C029D50CB40}" dt="2020-10-06T12:36:20.087" v="120" actId="1076"/>
          <ac:spMkLst>
            <pc:docMk/>
            <pc:sldMk cId="2649087122" sldId="885"/>
            <ac:spMk id="95" creationId="{7A18E84E-8B6C-3146-AE03-FA5A4B3FF1F5}"/>
          </ac:spMkLst>
        </pc:spChg>
        <pc:spChg chg="mod">
          <ac:chgData name="Han Qilong" userId="a359b7bad7d531b5" providerId="LiveId" clId="{4A80ECC6-FAB0-B048-BAA1-9C029D50CB40}" dt="2020-10-06T12:36:20.087" v="120" actId="1076"/>
          <ac:spMkLst>
            <pc:docMk/>
            <pc:sldMk cId="2649087122" sldId="885"/>
            <ac:spMk id="96" creationId="{2C1B528B-8B8A-484F-B838-D071B337D619}"/>
          </ac:spMkLst>
        </pc:spChg>
        <pc:spChg chg="mod">
          <ac:chgData name="Han Qilong" userId="a359b7bad7d531b5" providerId="LiveId" clId="{4A80ECC6-FAB0-B048-BAA1-9C029D50CB40}" dt="2020-10-06T12:36:20.087" v="120" actId="1076"/>
          <ac:spMkLst>
            <pc:docMk/>
            <pc:sldMk cId="2649087122" sldId="885"/>
            <ac:spMk id="97" creationId="{7E74AF05-1858-8C48-8BE5-67379F4651BF}"/>
          </ac:spMkLst>
        </pc:spChg>
        <pc:spChg chg="mod">
          <ac:chgData name="Han Qilong" userId="a359b7bad7d531b5" providerId="LiveId" clId="{4A80ECC6-FAB0-B048-BAA1-9C029D50CB40}" dt="2020-10-06T12:36:20.087" v="120" actId="1076"/>
          <ac:spMkLst>
            <pc:docMk/>
            <pc:sldMk cId="2649087122" sldId="885"/>
            <ac:spMk id="98" creationId="{FFAB94CF-7307-DD48-AB31-A3A01C254F50}"/>
          </ac:spMkLst>
        </pc:spChg>
        <pc:spChg chg="mod">
          <ac:chgData name="Han Qilong" userId="a359b7bad7d531b5" providerId="LiveId" clId="{4A80ECC6-FAB0-B048-BAA1-9C029D50CB40}" dt="2020-10-06T12:36:20.087" v="120" actId="1076"/>
          <ac:spMkLst>
            <pc:docMk/>
            <pc:sldMk cId="2649087122" sldId="885"/>
            <ac:spMk id="99" creationId="{3085A7F8-0033-0F4C-A869-BC79692B5969}"/>
          </ac:spMkLst>
        </pc:spChg>
        <pc:spChg chg="mod">
          <ac:chgData name="Han Qilong" userId="a359b7bad7d531b5" providerId="LiveId" clId="{4A80ECC6-FAB0-B048-BAA1-9C029D50CB40}" dt="2020-10-06T12:36:20.087" v="120" actId="1076"/>
          <ac:spMkLst>
            <pc:docMk/>
            <pc:sldMk cId="2649087122" sldId="885"/>
            <ac:spMk id="100" creationId="{5179D93E-E36A-B24F-8939-930FB7DF003A}"/>
          </ac:spMkLst>
        </pc:spChg>
        <pc:spChg chg="mod">
          <ac:chgData name="Han Qilong" userId="a359b7bad7d531b5" providerId="LiveId" clId="{4A80ECC6-FAB0-B048-BAA1-9C029D50CB40}" dt="2020-10-06T12:36:20.087" v="120" actId="1076"/>
          <ac:spMkLst>
            <pc:docMk/>
            <pc:sldMk cId="2649087122" sldId="885"/>
            <ac:spMk id="101" creationId="{9F05097C-16C9-4C48-959F-64054A1BA8C0}"/>
          </ac:spMkLst>
        </pc:spChg>
        <pc:spChg chg="mod">
          <ac:chgData name="Han Qilong" userId="a359b7bad7d531b5" providerId="LiveId" clId="{4A80ECC6-FAB0-B048-BAA1-9C029D50CB40}" dt="2020-10-06T12:36:20.087" v="120" actId="1076"/>
          <ac:spMkLst>
            <pc:docMk/>
            <pc:sldMk cId="2649087122" sldId="885"/>
            <ac:spMk id="102" creationId="{3B0F9CC0-889E-3148-BD0F-5E5FBE45C83E}"/>
          </ac:spMkLst>
        </pc:spChg>
        <pc:spChg chg="mod">
          <ac:chgData name="Han Qilong" userId="a359b7bad7d531b5" providerId="LiveId" clId="{4A80ECC6-FAB0-B048-BAA1-9C029D50CB40}" dt="2020-10-06T12:36:20.087" v="120" actId="1076"/>
          <ac:spMkLst>
            <pc:docMk/>
            <pc:sldMk cId="2649087122" sldId="885"/>
            <ac:spMk id="103" creationId="{B5B4BBA1-5C1A-EB40-A979-891B99766599}"/>
          </ac:spMkLst>
        </pc:spChg>
        <pc:spChg chg="mod">
          <ac:chgData name="Han Qilong" userId="a359b7bad7d531b5" providerId="LiveId" clId="{4A80ECC6-FAB0-B048-BAA1-9C029D50CB40}" dt="2020-10-06T12:36:20.087" v="120" actId="1076"/>
          <ac:spMkLst>
            <pc:docMk/>
            <pc:sldMk cId="2649087122" sldId="885"/>
            <ac:spMk id="104" creationId="{5425530A-EB25-AC4C-9846-59EE788FFF92}"/>
          </ac:spMkLst>
        </pc:spChg>
        <pc:spChg chg="mod">
          <ac:chgData name="Han Qilong" userId="a359b7bad7d531b5" providerId="LiveId" clId="{4A80ECC6-FAB0-B048-BAA1-9C029D50CB40}" dt="2020-10-06T12:36:20.087" v="120" actId="1076"/>
          <ac:spMkLst>
            <pc:docMk/>
            <pc:sldMk cId="2649087122" sldId="885"/>
            <ac:spMk id="105" creationId="{EB546918-E3C6-BC43-8103-0AAE822E49E2}"/>
          </ac:spMkLst>
        </pc:spChg>
        <pc:spChg chg="mod">
          <ac:chgData name="Han Qilong" userId="a359b7bad7d531b5" providerId="LiveId" clId="{4A80ECC6-FAB0-B048-BAA1-9C029D50CB40}" dt="2020-10-06T12:36:20.087" v="120" actId="1076"/>
          <ac:spMkLst>
            <pc:docMk/>
            <pc:sldMk cId="2649087122" sldId="885"/>
            <ac:spMk id="106" creationId="{F06BD50B-54AB-D145-BD77-F72490E30FDB}"/>
          </ac:spMkLst>
        </pc:spChg>
        <pc:spChg chg="mod">
          <ac:chgData name="Han Qilong" userId="a359b7bad7d531b5" providerId="LiveId" clId="{4A80ECC6-FAB0-B048-BAA1-9C029D50CB40}" dt="2020-10-06T12:36:20.087" v="120" actId="1076"/>
          <ac:spMkLst>
            <pc:docMk/>
            <pc:sldMk cId="2649087122" sldId="885"/>
            <ac:spMk id="107" creationId="{32EDFB9B-3D4C-324E-A9A0-A7B4512DD227}"/>
          </ac:spMkLst>
        </pc:spChg>
        <pc:spChg chg="mod">
          <ac:chgData name="Han Qilong" userId="a359b7bad7d531b5" providerId="LiveId" clId="{4A80ECC6-FAB0-B048-BAA1-9C029D50CB40}" dt="2020-10-06T12:36:20.087" v="120" actId="1076"/>
          <ac:spMkLst>
            <pc:docMk/>
            <pc:sldMk cId="2649087122" sldId="885"/>
            <ac:spMk id="108" creationId="{D4C6C924-316E-FE47-8013-7691E5F97934}"/>
          </ac:spMkLst>
        </pc:spChg>
        <pc:spChg chg="mod">
          <ac:chgData name="Han Qilong" userId="a359b7bad7d531b5" providerId="LiveId" clId="{4A80ECC6-FAB0-B048-BAA1-9C029D50CB40}" dt="2020-10-06T12:36:20.087" v="120" actId="1076"/>
          <ac:spMkLst>
            <pc:docMk/>
            <pc:sldMk cId="2649087122" sldId="885"/>
            <ac:spMk id="109" creationId="{32DA2D4E-441C-3142-9D66-91AD8B5419BD}"/>
          </ac:spMkLst>
        </pc:spChg>
        <pc:spChg chg="mod">
          <ac:chgData name="Han Qilong" userId="a359b7bad7d531b5" providerId="LiveId" clId="{4A80ECC6-FAB0-B048-BAA1-9C029D50CB40}" dt="2020-10-06T12:36:20.087" v="120" actId="1076"/>
          <ac:spMkLst>
            <pc:docMk/>
            <pc:sldMk cId="2649087122" sldId="885"/>
            <ac:spMk id="110" creationId="{0849EC01-ABF8-DE49-895E-04F39415B528}"/>
          </ac:spMkLst>
        </pc:spChg>
        <pc:spChg chg="mod">
          <ac:chgData name="Han Qilong" userId="a359b7bad7d531b5" providerId="LiveId" clId="{4A80ECC6-FAB0-B048-BAA1-9C029D50CB40}" dt="2020-10-06T12:36:20.087" v="120" actId="1076"/>
          <ac:spMkLst>
            <pc:docMk/>
            <pc:sldMk cId="2649087122" sldId="885"/>
            <ac:spMk id="111" creationId="{7AAF7A92-01E5-0948-B776-6FA6349B44CC}"/>
          </ac:spMkLst>
        </pc:spChg>
        <pc:spChg chg="mod">
          <ac:chgData name="Han Qilong" userId="a359b7bad7d531b5" providerId="LiveId" clId="{4A80ECC6-FAB0-B048-BAA1-9C029D50CB40}" dt="2020-10-06T12:36:20.087" v="120" actId="1076"/>
          <ac:spMkLst>
            <pc:docMk/>
            <pc:sldMk cId="2649087122" sldId="885"/>
            <ac:spMk id="112" creationId="{B54D2224-9D8F-E645-85E5-755F862D2B5F}"/>
          </ac:spMkLst>
        </pc:spChg>
        <pc:spChg chg="mod">
          <ac:chgData name="Han Qilong" userId="a359b7bad7d531b5" providerId="LiveId" clId="{4A80ECC6-FAB0-B048-BAA1-9C029D50CB40}" dt="2020-10-06T12:36:20.087" v="120" actId="1076"/>
          <ac:spMkLst>
            <pc:docMk/>
            <pc:sldMk cId="2649087122" sldId="885"/>
            <ac:spMk id="113" creationId="{63B73BDC-9BF5-7E42-80FC-F17E2E2989DC}"/>
          </ac:spMkLst>
        </pc:spChg>
        <pc:spChg chg="mod">
          <ac:chgData name="Han Qilong" userId="a359b7bad7d531b5" providerId="LiveId" clId="{4A80ECC6-FAB0-B048-BAA1-9C029D50CB40}" dt="2020-10-06T12:36:20.087" v="120" actId="1076"/>
          <ac:spMkLst>
            <pc:docMk/>
            <pc:sldMk cId="2649087122" sldId="885"/>
            <ac:spMk id="114" creationId="{1CCDB7BD-875D-D340-BDB2-92290356F900}"/>
          </ac:spMkLst>
        </pc:spChg>
        <pc:spChg chg="mod">
          <ac:chgData name="Han Qilong" userId="a359b7bad7d531b5" providerId="LiveId" clId="{4A80ECC6-FAB0-B048-BAA1-9C029D50CB40}" dt="2020-10-06T12:36:20.087" v="120" actId="1076"/>
          <ac:spMkLst>
            <pc:docMk/>
            <pc:sldMk cId="2649087122" sldId="885"/>
            <ac:spMk id="115" creationId="{DDD4F722-F0C2-804E-A73E-AE33EFD8A3C9}"/>
          </ac:spMkLst>
        </pc:spChg>
        <pc:spChg chg="mod">
          <ac:chgData name="Han Qilong" userId="a359b7bad7d531b5" providerId="LiveId" clId="{4A80ECC6-FAB0-B048-BAA1-9C029D50CB40}" dt="2020-10-06T12:36:20.087" v="120" actId="1076"/>
          <ac:spMkLst>
            <pc:docMk/>
            <pc:sldMk cId="2649087122" sldId="885"/>
            <ac:spMk id="116" creationId="{CBCF8F42-22CB-C94E-93D6-4DD6C2EC2541}"/>
          </ac:spMkLst>
        </pc:spChg>
        <pc:spChg chg="mod">
          <ac:chgData name="Han Qilong" userId="a359b7bad7d531b5" providerId="LiveId" clId="{4A80ECC6-FAB0-B048-BAA1-9C029D50CB40}" dt="2020-10-06T12:36:20.087" v="120" actId="1076"/>
          <ac:spMkLst>
            <pc:docMk/>
            <pc:sldMk cId="2649087122" sldId="885"/>
            <ac:spMk id="117" creationId="{3F07B379-6399-294B-8AFD-F0E86558CAC9}"/>
          </ac:spMkLst>
        </pc:spChg>
        <pc:spChg chg="mod">
          <ac:chgData name="Han Qilong" userId="a359b7bad7d531b5" providerId="LiveId" clId="{4A80ECC6-FAB0-B048-BAA1-9C029D50CB40}" dt="2020-10-06T12:36:20.087" v="120" actId="1076"/>
          <ac:spMkLst>
            <pc:docMk/>
            <pc:sldMk cId="2649087122" sldId="885"/>
            <ac:spMk id="118" creationId="{E90DA0D1-91FE-9C43-A642-2D87C4C84273}"/>
          </ac:spMkLst>
        </pc:spChg>
        <pc:spChg chg="mod">
          <ac:chgData name="Han Qilong" userId="a359b7bad7d531b5" providerId="LiveId" clId="{4A80ECC6-FAB0-B048-BAA1-9C029D50CB40}" dt="2020-10-06T12:36:20.087" v="120" actId="1076"/>
          <ac:spMkLst>
            <pc:docMk/>
            <pc:sldMk cId="2649087122" sldId="885"/>
            <ac:spMk id="119" creationId="{5160172C-F24E-8C47-8AB6-7175E875A790}"/>
          </ac:spMkLst>
        </pc:spChg>
        <pc:spChg chg="mod">
          <ac:chgData name="Han Qilong" userId="a359b7bad7d531b5" providerId="LiveId" clId="{4A80ECC6-FAB0-B048-BAA1-9C029D50CB40}" dt="2020-10-06T12:36:20.087" v="120" actId="1076"/>
          <ac:spMkLst>
            <pc:docMk/>
            <pc:sldMk cId="2649087122" sldId="885"/>
            <ac:spMk id="120" creationId="{767B5162-7BED-5440-AD34-CE18BE04DCB2}"/>
          </ac:spMkLst>
        </pc:spChg>
        <pc:spChg chg="mod">
          <ac:chgData name="Han Qilong" userId="a359b7bad7d531b5" providerId="LiveId" clId="{4A80ECC6-FAB0-B048-BAA1-9C029D50CB40}" dt="2020-10-06T12:36:20.087" v="120" actId="1076"/>
          <ac:spMkLst>
            <pc:docMk/>
            <pc:sldMk cId="2649087122" sldId="885"/>
            <ac:spMk id="121" creationId="{032CE8A8-7B21-6040-849E-ED6B2B176664}"/>
          </ac:spMkLst>
        </pc:spChg>
        <pc:spChg chg="mod">
          <ac:chgData name="Han Qilong" userId="a359b7bad7d531b5" providerId="LiveId" clId="{4A80ECC6-FAB0-B048-BAA1-9C029D50CB40}" dt="2020-10-06T12:36:20.087" v="120" actId="1076"/>
          <ac:spMkLst>
            <pc:docMk/>
            <pc:sldMk cId="2649087122" sldId="885"/>
            <ac:spMk id="122" creationId="{EEBE28FE-3BAE-D541-A90E-B12E052DE35C}"/>
          </ac:spMkLst>
        </pc:spChg>
        <pc:spChg chg="mod">
          <ac:chgData name="Han Qilong" userId="a359b7bad7d531b5" providerId="LiveId" clId="{4A80ECC6-FAB0-B048-BAA1-9C029D50CB40}" dt="2020-10-06T12:36:20.087" v="120" actId="1076"/>
          <ac:spMkLst>
            <pc:docMk/>
            <pc:sldMk cId="2649087122" sldId="885"/>
            <ac:spMk id="123" creationId="{D2CF22F2-1BB1-8048-B620-54CD0C733B3E}"/>
          </ac:spMkLst>
        </pc:spChg>
        <pc:spChg chg="mod">
          <ac:chgData name="Han Qilong" userId="a359b7bad7d531b5" providerId="LiveId" clId="{4A80ECC6-FAB0-B048-BAA1-9C029D50CB40}" dt="2020-10-06T12:36:20.087" v="120" actId="1076"/>
          <ac:spMkLst>
            <pc:docMk/>
            <pc:sldMk cId="2649087122" sldId="885"/>
            <ac:spMk id="124" creationId="{93347C06-6A9B-2F44-8EDC-BC689DB1EED0}"/>
          </ac:spMkLst>
        </pc:spChg>
        <pc:spChg chg="mod">
          <ac:chgData name="Han Qilong" userId="a359b7bad7d531b5" providerId="LiveId" clId="{4A80ECC6-FAB0-B048-BAA1-9C029D50CB40}" dt="2020-10-06T12:36:20.087" v="120" actId="1076"/>
          <ac:spMkLst>
            <pc:docMk/>
            <pc:sldMk cId="2649087122" sldId="885"/>
            <ac:spMk id="125" creationId="{4C2A0E28-EA13-0748-90FF-B8774A98BE32}"/>
          </ac:spMkLst>
        </pc:spChg>
        <pc:spChg chg="mod">
          <ac:chgData name="Han Qilong" userId="a359b7bad7d531b5" providerId="LiveId" clId="{4A80ECC6-FAB0-B048-BAA1-9C029D50CB40}" dt="2020-10-06T12:36:20.087" v="120" actId="1076"/>
          <ac:spMkLst>
            <pc:docMk/>
            <pc:sldMk cId="2649087122" sldId="885"/>
            <ac:spMk id="126" creationId="{EDB26368-D082-0B4C-ACBE-EA033129E1F9}"/>
          </ac:spMkLst>
        </pc:spChg>
        <pc:spChg chg="mod">
          <ac:chgData name="Han Qilong" userId="a359b7bad7d531b5" providerId="LiveId" clId="{4A80ECC6-FAB0-B048-BAA1-9C029D50CB40}" dt="2020-10-06T12:36:20.087" v="120" actId="1076"/>
          <ac:spMkLst>
            <pc:docMk/>
            <pc:sldMk cId="2649087122" sldId="885"/>
            <ac:spMk id="127" creationId="{3098F5C0-4971-7C4C-84C8-E4B04B442A87}"/>
          </ac:spMkLst>
        </pc:spChg>
        <pc:spChg chg="mod">
          <ac:chgData name="Han Qilong" userId="a359b7bad7d531b5" providerId="LiveId" clId="{4A80ECC6-FAB0-B048-BAA1-9C029D50CB40}" dt="2020-10-06T12:36:20.087" v="120" actId="1076"/>
          <ac:spMkLst>
            <pc:docMk/>
            <pc:sldMk cId="2649087122" sldId="885"/>
            <ac:spMk id="128" creationId="{6D5E050E-8434-C347-86FE-D0C3CB7F13B0}"/>
          </ac:spMkLst>
        </pc:spChg>
        <pc:spChg chg="mod">
          <ac:chgData name="Han Qilong" userId="a359b7bad7d531b5" providerId="LiveId" clId="{4A80ECC6-FAB0-B048-BAA1-9C029D50CB40}" dt="2020-10-06T12:36:20.087" v="120" actId="1076"/>
          <ac:spMkLst>
            <pc:docMk/>
            <pc:sldMk cId="2649087122" sldId="885"/>
            <ac:spMk id="129" creationId="{338DE232-9E34-894A-8569-FEA3ABC1E934}"/>
          </ac:spMkLst>
        </pc:spChg>
        <pc:spChg chg="mod">
          <ac:chgData name="Han Qilong" userId="a359b7bad7d531b5" providerId="LiveId" clId="{4A80ECC6-FAB0-B048-BAA1-9C029D50CB40}" dt="2020-10-06T12:36:20.087" v="120" actId="1076"/>
          <ac:spMkLst>
            <pc:docMk/>
            <pc:sldMk cId="2649087122" sldId="885"/>
            <ac:spMk id="130" creationId="{4872C0E0-8E5B-C042-A906-C007D2A9B310}"/>
          </ac:spMkLst>
        </pc:spChg>
        <pc:spChg chg="mod">
          <ac:chgData name="Han Qilong" userId="a359b7bad7d531b5" providerId="LiveId" clId="{4A80ECC6-FAB0-B048-BAA1-9C029D50CB40}" dt="2020-10-06T12:36:20.087" v="120" actId="1076"/>
          <ac:spMkLst>
            <pc:docMk/>
            <pc:sldMk cId="2649087122" sldId="885"/>
            <ac:spMk id="131" creationId="{F315B635-B79C-8045-A7F2-ABB8754AA1B2}"/>
          </ac:spMkLst>
        </pc:spChg>
        <pc:grpChg chg="add del mod">
          <ac:chgData name="Han Qilong" userId="a359b7bad7d531b5" providerId="LiveId" clId="{4A80ECC6-FAB0-B048-BAA1-9C029D50CB40}" dt="2020-10-06T12:35:53.175" v="115"/>
          <ac:grpSpMkLst>
            <pc:docMk/>
            <pc:sldMk cId="2649087122" sldId="885"/>
            <ac:grpSpMk id="5" creationId="{617B057D-0151-5D42-B5CE-9933234B0079}"/>
          </ac:grpSpMkLst>
        </pc:grpChg>
        <pc:grpChg chg="add del mod">
          <ac:chgData name="Han Qilong" userId="a359b7bad7d531b5" providerId="LiveId" clId="{4A80ECC6-FAB0-B048-BAA1-9C029D50CB40}" dt="2020-10-06T12:35:53.175" v="115"/>
          <ac:grpSpMkLst>
            <pc:docMk/>
            <pc:sldMk cId="2649087122" sldId="885"/>
            <ac:grpSpMk id="64" creationId="{092AC832-1F52-AE4D-94C2-8824BF662D59}"/>
          </ac:grpSpMkLst>
        </pc:grpChg>
        <pc:grpChg chg="add del mod">
          <ac:chgData name="Han Qilong" userId="a359b7bad7d531b5" providerId="LiveId" clId="{4A80ECC6-FAB0-B048-BAA1-9C029D50CB40}" dt="2020-10-06T12:36:24.099" v="121" actId="478"/>
          <ac:grpSpMkLst>
            <pc:docMk/>
            <pc:sldMk cId="2649087122" sldId="885"/>
            <ac:grpSpMk id="73" creationId="{957077E5-2446-0945-B197-412F16CA263B}"/>
          </ac:grpSpMkLst>
        </pc:grpChg>
        <pc:picChg chg="add mod">
          <ac:chgData name="Han Qilong" userId="a359b7bad7d531b5" providerId="LiveId" clId="{4A80ECC6-FAB0-B048-BAA1-9C029D50CB40}" dt="2020-10-06T12:39:03.125" v="125" actId="1076"/>
          <ac:picMkLst>
            <pc:docMk/>
            <pc:sldMk cId="2649087122" sldId="885"/>
            <ac:picMk id="133" creationId="{EB421686-37A7-B84B-A542-626DF4BB73F2}"/>
          </ac:picMkLst>
        </pc:picChg>
      </pc:sldChg>
      <pc:sldChg chg="modSp mod">
        <pc:chgData name="Han Qilong" userId="a359b7bad7d531b5" providerId="LiveId" clId="{4A80ECC6-FAB0-B048-BAA1-9C029D50CB40}" dt="2020-10-06T12:45:25.971" v="245" actId="1076"/>
        <pc:sldMkLst>
          <pc:docMk/>
          <pc:sldMk cId="1538838972" sldId="886"/>
        </pc:sldMkLst>
        <pc:spChg chg="mod">
          <ac:chgData name="Han Qilong" userId="a359b7bad7d531b5" providerId="LiveId" clId="{4A80ECC6-FAB0-B048-BAA1-9C029D50CB40}" dt="2020-10-06T12:40:45.827" v="193" actId="20577"/>
          <ac:spMkLst>
            <pc:docMk/>
            <pc:sldMk cId="1538838972" sldId="886"/>
            <ac:spMk id="2" creationId="{9AD5B9FF-AA0A-094B-8DA3-D980B52C4773}"/>
          </ac:spMkLst>
        </pc:spChg>
        <pc:spChg chg="mod">
          <ac:chgData name="Han Qilong" userId="a359b7bad7d531b5" providerId="LiveId" clId="{4A80ECC6-FAB0-B048-BAA1-9C029D50CB40}" dt="2020-10-06T12:44:47.493" v="239" actId="255"/>
          <ac:spMkLst>
            <pc:docMk/>
            <pc:sldMk cId="1538838972" sldId="886"/>
            <ac:spMk id="3" creationId="{571742DC-781A-454A-87A9-9EC024363AE8}"/>
          </ac:spMkLst>
        </pc:spChg>
        <pc:spChg chg="mod">
          <ac:chgData name="Han Qilong" userId="a359b7bad7d531b5" providerId="LiveId" clId="{4A80ECC6-FAB0-B048-BAA1-9C029D50CB40}" dt="2020-10-06T12:45:16.045" v="243" actId="1076"/>
          <ac:spMkLst>
            <pc:docMk/>
            <pc:sldMk cId="1538838972" sldId="886"/>
            <ac:spMk id="4" creationId="{5B46C7CD-294E-A640-B756-DE358E22C832}"/>
          </ac:spMkLst>
        </pc:spChg>
        <pc:spChg chg="mod">
          <ac:chgData name="Han Qilong" userId="a359b7bad7d531b5" providerId="LiveId" clId="{4A80ECC6-FAB0-B048-BAA1-9C029D50CB40}" dt="2020-10-06T12:45:04.543" v="241" actId="1076"/>
          <ac:spMkLst>
            <pc:docMk/>
            <pc:sldMk cId="1538838972" sldId="886"/>
            <ac:spMk id="5" creationId="{D40E96AC-39ED-9B47-9366-3431436BB18B}"/>
          </ac:spMkLst>
        </pc:spChg>
        <pc:spChg chg="mod">
          <ac:chgData name="Han Qilong" userId="a359b7bad7d531b5" providerId="LiveId" clId="{4A80ECC6-FAB0-B048-BAA1-9C029D50CB40}" dt="2020-10-06T12:42:13.005" v="224" actId="1076"/>
          <ac:spMkLst>
            <pc:docMk/>
            <pc:sldMk cId="1538838972" sldId="886"/>
            <ac:spMk id="6" creationId="{37486758-BFEE-C048-85F2-20FD51121D45}"/>
          </ac:spMkLst>
        </pc:spChg>
        <pc:spChg chg="mod">
          <ac:chgData name="Han Qilong" userId="a359b7bad7d531b5" providerId="LiveId" clId="{4A80ECC6-FAB0-B048-BAA1-9C029D50CB40}" dt="2020-10-06T12:45:21.507" v="244" actId="1076"/>
          <ac:spMkLst>
            <pc:docMk/>
            <pc:sldMk cId="1538838972" sldId="886"/>
            <ac:spMk id="7" creationId="{4144D2EC-2027-2248-9E61-0BB94F005BC9}"/>
          </ac:spMkLst>
        </pc:spChg>
        <pc:spChg chg="mod">
          <ac:chgData name="Han Qilong" userId="a359b7bad7d531b5" providerId="LiveId" clId="{4A80ECC6-FAB0-B048-BAA1-9C029D50CB40}" dt="2020-10-06T12:45:25.971" v="245" actId="1076"/>
          <ac:spMkLst>
            <pc:docMk/>
            <pc:sldMk cId="1538838972" sldId="886"/>
            <ac:spMk id="8" creationId="{E799CCD0-B9A6-0649-8DB0-3DB54AABA371}"/>
          </ac:spMkLst>
        </pc:spChg>
      </pc:sldChg>
      <pc:sldChg chg="add del">
        <pc:chgData name="Han Qilong" userId="a359b7bad7d531b5" providerId="LiveId" clId="{4A80ECC6-FAB0-B048-BAA1-9C029D50CB40}" dt="2020-10-06T12:40:53.688" v="194" actId="2696"/>
        <pc:sldMkLst>
          <pc:docMk/>
          <pc:sldMk cId="1614883304" sldId="887"/>
        </pc:sldMkLst>
      </pc:sldChg>
      <pc:sldChg chg="addSp modSp add modAnim">
        <pc:chgData name="Han Qilong" userId="a359b7bad7d531b5" providerId="LiveId" clId="{4A80ECC6-FAB0-B048-BAA1-9C029D50CB40}" dt="2020-10-06T13:01:57.947" v="434" actId="20577"/>
        <pc:sldMkLst>
          <pc:docMk/>
          <pc:sldMk cId="2433056467" sldId="887"/>
        </pc:sldMkLst>
        <pc:spChg chg="add mod">
          <ac:chgData name="Han Qilong" userId="a359b7bad7d531b5" providerId="LiveId" clId="{4A80ECC6-FAB0-B048-BAA1-9C029D50CB40}" dt="2020-10-06T13:01:53.486" v="433"/>
          <ac:spMkLst>
            <pc:docMk/>
            <pc:sldMk cId="2433056467" sldId="887"/>
            <ac:spMk id="3" creationId="{97F06354-22E3-2D45-82F5-B6A444718199}"/>
          </ac:spMkLst>
        </pc:spChg>
        <pc:spChg chg="add mod">
          <ac:chgData name="Han Qilong" userId="a359b7bad7d531b5" providerId="LiveId" clId="{4A80ECC6-FAB0-B048-BAA1-9C029D50CB40}" dt="2020-10-06T13:01:53.486" v="433"/>
          <ac:spMkLst>
            <pc:docMk/>
            <pc:sldMk cId="2433056467" sldId="887"/>
            <ac:spMk id="4" creationId="{BFFB3213-A934-7D42-BDAC-076814912BFE}"/>
          </ac:spMkLst>
        </pc:spChg>
        <pc:spChg chg="add mod">
          <ac:chgData name="Han Qilong" userId="a359b7bad7d531b5" providerId="LiveId" clId="{4A80ECC6-FAB0-B048-BAA1-9C029D50CB40}" dt="2020-10-06T13:01:57.947" v="434" actId="20577"/>
          <ac:spMkLst>
            <pc:docMk/>
            <pc:sldMk cId="2433056467" sldId="887"/>
            <ac:spMk id="5" creationId="{AA49C180-2CFB-4F4A-A19C-768B2C35F250}"/>
          </ac:spMkLst>
        </pc:spChg>
      </pc:sldChg>
      <pc:sldChg chg="modSp add">
        <pc:chgData name="Han Qilong" userId="a359b7bad7d531b5" providerId="LiveId" clId="{4A80ECC6-FAB0-B048-BAA1-9C029D50CB40}" dt="2020-10-06T12:49:33.033" v="284" actId="14100"/>
        <pc:sldMkLst>
          <pc:docMk/>
          <pc:sldMk cId="517046553" sldId="888"/>
        </pc:sldMkLst>
        <pc:spChg chg="mod">
          <ac:chgData name="Han Qilong" userId="a359b7bad7d531b5" providerId="LiveId" clId="{4A80ECC6-FAB0-B048-BAA1-9C029D50CB40}" dt="2020-10-06T12:48:56.418" v="280" actId="255"/>
          <ac:spMkLst>
            <pc:docMk/>
            <pc:sldMk cId="517046553" sldId="888"/>
            <ac:spMk id="3" creationId="{D560A9C6-F724-4D42-9A85-2D2D14FC519E}"/>
          </ac:spMkLst>
        </pc:spChg>
        <pc:spChg chg="mod">
          <ac:chgData name="Han Qilong" userId="a359b7bad7d531b5" providerId="LiveId" clId="{4A80ECC6-FAB0-B048-BAA1-9C029D50CB40}" dt="2020-10-06T12:49:33.033" v="284" actId="14100"/>
          <ac:spMkLst>
            <pc:docMk/>
            <pc:sldMk cId="517046553" sldId="888"/>
            <ac:spMk id="4" creationId="{0257863B-9B48-7844-8D1A-F2A2D674E292}"/>
          </ac:spMkLst>
        </pc:spChg>
      </pc:sldChg>
      <pc:sldChg chg="add del">
        <pc:chgData name="Han Qilong" userId="a359b7bad7d531b5" providerId="LiveId" clId="{4A80ECC6-FAB0-B048-BAA1-9C029D50CB40}" dt="2020-10-06T12:40:54.077" v="195" actId="2696"/>
        <pc:sldMkLst>
          <pc:docMk/>
          <pc:sldMk cId="2833373663" sldId="888"/>
        </pc:sldMkLst>
      </pc:sldChg>
      <pc:sldChg chg="add del">
        <pc:chgData name="Han Qilong" userId="a359b7bad7d531b5" providerId="LiveId" clId="{4A80ECC6-FAB0-B048-BAA1-9C029D50CB40}" dt="2020-10-06T12:40:54.380" v="196" actId="2696"/>
        <pc:sldMkLst>
          <pc:docMk/>
          <pc:sldMk cId="1958204780" sldId="889"/>
        </pc:sldMkLst>
      </pc:sldChg>
      <pc:sldChg chg="modSp add">
        <pc:chgData name="Han Qilong" userId="a359b7bad7d531b5" providerId="LiveId" clId="{4A80ECC6-FAB0-B048-BAA1-9C029D50CB40}" dt="2020-10-06T12:50:15.732" v="287" actId="2710"/>
        <pc:sldMkLst>
          <pc:docMk/>
          <pc:sldMk cId="1964783961" sldId="889"/>
        </pc:sldMkLst>
        <pc:spChg chg="mod">
          <ac:chgData name="Han Qilong" userId="a359b7bad7d531b5" providerId="LiveId" clId="{4A80ECC6-FAB0-B048-BAA1-9C029D50CB40}" dt="2020-10-06T12:50:02.984" v="285" actId="255"/>
          <ac:spMkLst>
            <pc:docMk/>
            <pc:sldMk cId="1964783961" sldId="889"/>
            <ac:spMk id="3" creationId="{81813B6B-176B-9848-8522-F00AD0A063B0}"/>
          </ac:spMkLst>
        </pc:spChg>
        <pc:spChg chg="mod">
          <ac:chgData name="Han Qilong" userId="a359b7bad7d531b5" providerId="LiveId" clId="{4A80ECC6-FAB0-B048-BAA1-9C029D50CB40}" dt="2020-10-06T12:50:15.732" v="287" actId="2710"/>
          <ac:spMkLst>
            <pc:docMk/>
            <pc:sldMk cId="1964783961" sldId="889"/>
            <ac:spMk id="4" creationId="{E7DDB8F3-A8A5-3C41-B0A4-D6DEC0F6EB5C}"/>
          </ac:spMkLst>
        </pc:spChg>
      </pc:sldChg>
      <pc:sldChg chg="addSp delSp modSp add">
        <pc:chgData name="Han Qilong" userId="a359b7bad7d531b5" providerId="LiveId" clId="{4A80ECC6-FAB0-B048-BAA1-9C029D50CB40}" dt="2020-10-06T12:50:48.697" v="291" actId="1076"/>
        <pc:sldMkLst>
          <pc:docMk/>
          <pc:sldMk cId="1177347848" sldId="890"/>
        </pc:sldMkLst>
        <pc:spChg chg="del mod">
          <ac:chgData name="Han Qilong" userId="a359b7bad7d531b5" providerId="LiveId" clId="{4A80ECC6-FAB0-B048-BAA1-9C029D50CB40}" dt="2020-10-06T12:43:48.667" v="233" actId="478"/>
          <ac:spMkLst>
            <pc:docMk/>
            <pc:sldMk cId="1177347848" sldId="890"/>
            <ac:spMk id="3" creationId="{02E54F0F-7B72-E64B-AA01-DB93CBC0503F}"/>
          </ac:spMkLst>
        </pc:spChg>
        <pc:spChg chg="mod">
          <ac:chgData name="Han Qilong" userId="a359b7bad7d531b5" providerId="LiveId" clId="{4A80ECC6-FAB0-B048-BAA1-9C029D50CB40}" dt="2020-10-06T12:50:32.029" v="288" actId="255"/>
          <ac:spMkLst>
            <pc:docMk/>
            <pc:sldMk cId="1177347848" sldId="890"/>
            <ac:spMk id="4" creationId="{CD9DB709-8441-2044-913D-C20AAE534841}"/>
          </ac:spMkLst>
        </pc:spChg>
        <pc:spChg chg="add mod">
          <ac:chgData name="Han Qilong" userId="a359b7bad7d531b5" providerId="LiveId" clId="{4A80ECC6-FAB0-B048-BAA1-9C029D50CB40}" dt="2020-10-06T12:50:48.697" v="291" actId="1076"/>
          <ac:spMkLst>
            <pc:docMk/>
            <pc:sldMk cId="1177347848" sldId="890"/>
            <ac:spMk id="5" creationId="{D5DBC560-A817-A745-9F20-44E71ACF6BD7}"/>
          </ac:spMkLst>
        </pc:spChg>
        <pc:picChg chg="add mod">
          <ac:chgData name="Han Qilong" userId="a359b7bad7d531b5" providerId="LiveId" clId="{4A80ECC6-FAB0-B048-BAA1-9C029D50CB40}" dt="2020-10-06T12:44:21.549" v="237" actId="1076"/>
          <ac:picMkLst>
            <pc:docMk/>
            <pc:sldMk cId="1177347848" sldId="890"/>
            <ac:picMk id="6" creationId="{4F5EF05F-D167-2949-8DF7-7A8F8668FEBE}"/>
          </ac:picMkLst>
        </pc:picChg>
      </pc:sldChg>
      <pc:sldChg chg="add del">
        <pc:chgData name="Han Qilong" userId="a359b7bad7d531b5" providerId="LiveId" clId="{4A80ECC6-FAB0-B048-BAA1-9C029D50CB40}" dt="2020-10-06T12:40:54.681" v="197" actId="2696"/>
        <pc:sldMkLst>
          <pc:docMk/>
          <pc:sldMk cId="1908556391" sldId="890"/>
        </pc:sldMkLst>
      </pc:sldChg>
      <pc:sldChg chg="add del">
        <pc:chgData name="Han Qilong" userId="a359b7bad7d531b5" providerId="LiveId" clId="{4A80ECC6-FAB0-B048-BAA1-9C029D50CB40}" dt="2020-10-06T12:40:54.907" v="198" actId="2696"/>
        <pc:sldMkLst>
          <pc:docMk/>
          <pc:sldMk cId="1066849099" sldId="891"/>
        </pc:sldMkLst>
      </pc:sldChg>
      <pc:sldChg chg="addSp modSp add mod modAnim">
        <pc:chgData name="Han Qilong" userId="a359b7bad7d531b5" providerId="LiveId" clId="{4A80ECC6-FAB0-B048-BAA1-9C029D50CB40}" dt="2020-10-06T12:53:38.548" v="310" actId="1076"/>
        <pc:sldMkLst>
          <pc:docMk/>
          <pc:sldMk cId="2181626638" sldId="891"/>
        </pc:sldMkLst>
        <pc:spChg chg="add mod">
          <ac:chgData name="Han Qilong" userId="a359b7bad7d531b5" providerId="LiveId" clId="{4A80ECC6-FAB0-B048-BAA1-9C029D50CB40}" dt="2020-10-06T12:51:52.811" v="295" actId="14100"/>
          <ac:spMkLst>
            <pc:docMk/>
            <pc:sldMk cId="2181626638" sldId="891"/>
            <ac:spMk id="3" creationId="{07E8AF4F-102E-FC42-B120-1C85E4CEA44A}"/>
          </ac:spMkLst>
        </pc:spChg>
        <pc:spChg chg="add mod">
          <ac:chgData name="Han Qilong" userId="a359b7bad7d531b5" providerId="LiveId" clId="{4A80ECC6-FAB0-B048-BAA1-9C029D50CB40}" dt="2020-10-06T12:52:00.097" v="296"/>
          <ac:spMkLst>
            <pc:docMk/>
            <pc:sldMk cId="2181626638" sldId="891"/>
            <ac:spMk id="4" creationId="{77516DEA-16A2-B640-AAAC-1E0ED7DBFB7F}"/>
          </ac:spMkLst>
        </pc:spChg>
        <pc:spChg chg="add mod">
          <ac:chgData name="Han Qilong" userId="a359b7bad7d531b5" providerId="LiveId" clId="{4A80ECC6-FAB0-B048-BAA1-9C029D50CB40}" dt="2020-10-06T12:52:10.374" v="298" actId="1076"/>
          <ac:spMkLst>
            <pc:docMk/>
            <pc:sldMk cId="2181626638" sldId="891"/>
            <ac:spMk id="5" creationId="{438B1D97-86B4-014F-9737-AC317D04FA99}"/>
          </ac:spMkLst>
        </pc:spChg>
        <pc:spChg chg="add mod">
          <ac:chgData name="Han Qilong" userId="a359b7bad7d531b5" providerId="LiveId" clId="{4A80ECC6-FAB0-B048-BAA1-9C029D50CB40}" dt="2020-10-06T12:52:31.437" v="300" actId="1076"/>
          <ac:spMkLst>
            <pc:docMk/>
            <pc:sldMk cId="2181626638" sldId="891"/>
            <ac:spMk id="6" creationId="{E8D9B27B-BC8A-3C4D-BE08-DA4FAEED0819}"/>
          </ac:spMkLst>
        </pc:spChg>
        <pc:spChg chg="add mod">
          <ac:chgData name="Han Qilong" userId="a359b7bad7d531b5" providerId="LiveId" clId="{4A80ECC6-FAB0-B048-BAA1-9C029D50CB40}" dt="2020-10-06T12:52:43.790" v="302" actId="1076"/>
          <ac:spMkLst>
            <pc:docMk/>
            <pc:sldMk cId="2181626638" sldId="891"/>
            <ac:spMk id="7" creationId="{26A28559-A808-7644-9AC8-8369159B0AB7}"/>
          </ac:spMkLst>
        </pc:spChg>
        <pc:spChg chg="add mod">
          <ac:chgData name="Han Qilong" userId="a359b7bad7d531b5" providerId="LiveId" clId="{4A80ECC6-FAB0-B048-BAA1-9C029D50CB40}" dt="2020-10-06T12:52:56.555" v="304" actId="1076"/>
          <ac:spMkLst>
            <pc:docMk/>
            <pc:sldMk cId="2181626638" sldId="891"/>
            <ac:spMk id="8" creationId="{DB88E4EA-5D6A-9149-AB96-35BAA2C2AD59}"/>
          </ac:spMkLst>
        </pc:spChg>
        <pc:picChg chg="add mod">
          <ac:chgData name="Han Qilong" userId="a359b7bad7d531b5" providerId="LiveId" clId="{4A80ECC6-FAB0-B048-BAA1-9C029D50CB40}" dt="2020-10-06T12:53:38.548" v="310" actId="1076"/>
          <ac:picMkLst>
            <pc:docMk/>
            <pc:sldMk cId="2181626638" sldId="891"/>
            <ac:picMk id="9" creationId="{19F073E2-A1AC-3548-BCAA-17C38F78C0FA}"/>
          </ac:picMkLst>
        </pc:picChg>
      </pc:sldChg>
      <pc:sldChg chg="addSp delSp modSp add modAnim">
        <pc:chgData name="Han Qilong" userId="a359b7bad7d531b5" providerId="LiveId" clId="{4A80ECC6-FAB0-B048-BAA1-9C029D50CB40}" dt="2020-10-06T12:55:20.339" v="325" actId="1076"/>
        <pc:sldMkLst>
          <pc:docMk/>
          <pc:sldMk cId="2376862719" sldId="892"/>
        </pc:sldMkLst>
        <pc:spChg chg="add mod">
          <ac:chgData name="Han Qilong" userId="a359b7bad7d531b5" providerId="LiveId" clId="{4A80ECC6-FAB0-B048-BAA1-9C029D50CB40}" dt="2020-10-06T12:54:08.078" v="311"/>
          <ac:spMkLst>
            <pc:docMk/>
            <pc:sldMk cId="2376862719" sldId="892"/>
            <ac:spMk id="3" creationId="{06DB10D9-D524-7347-8ADF-1374FC9EBF4C}"/>
          </ac:spMkLst>
        </pc:spChg>
        <pc:spChg chg="add mod">
          <ac:chgData name="Han Qilong" userId="a359b7bad7d531b5" providerId="LiveId" clId="{4A80ECC6-FAB0-B048-BAA1-9C029D50CB40}" dt="2020-10-06T12:54:53.897" v="321" actId="1076"/>
          <ac:spMkLst>
            <pc:docMk/>
            <pc:sldMk cId="2376862719" sldId="892"/>
            <ac:spMk id="4" creationId="{466912FB-57ED-C349-B6FF-F5FAA712247F}"/>
          </ac:spMkLst>
        </pc:spChg>
        <pc:spChg chg="add del mod">
          <ac:chgData name="Han Qilong" userId="a359b7bad7d531b5" providerId="LiveId" clId="{4A80ECC6-FAB0-B048-BAA1-9C029D50CB40}" dt="2020-10-06T12:54:35.196" v="316" actId="478"/>
          <ac:spMkLst>
            <pc:docMk/>
            <pc:sldMk cId="2376862719" sldId="892"/>
            <ac:spMk id="5" creationId="{8B3D99D4-2BD8-C24C-96BA-812CAE078312}"/>
          </ac:spMkLst>
        </pc:spChg>
        <pc:picChg chg="add mod">
          <ac:chgData name="Han Qilong" userId="a359b7bad7d531b5" providerId="LiveId" clId="{4A80ECC6-FAB0-B048-BAA1-9C029D50CB40}" dt="2020-10-06T12:55:07.350" v="323" actId="1076"/>
          <ac:picMkLst>
            <pc:docMk/>
            <pc:sldMk cId="2376862719" sldId="892"/>
            <ac:picMk id="6" creationId="{3D43A0D7-6BBF-274C-A067-D60EF4AB5A13}"/>
          </ac:picMkLst>
        </pc:picChg>
        <pc:picChg chg="add mod">
          <ac:chgData name="Han Qilong" userId="a359b7bad7d531b5" providerId="LiveId" clId="{4A80ECC6-FAB0-B048-BAA1-9C029D50CB40}" dt="2020-10-06T12:55:20.339" v="325" actId="1076"/>
          <ac:picMkLst>
            <pc:docMk/>
            <pc:sldMk cId="2376862719" sldId="892"/>
            <ac:picMk id="7" creationId="{DFEB6046-796A-2344-BB88-E795CCA191C0}"/>
          </ac:picMkLst>
        </pc:picChg>
      </pc:sldChg>
      <pc:sldChg chg="add del">
        <pc:chgData name="Han Qilong" userId="a359b7bad7d531b5" providerId="LiveId" clId="{4A80ECC6-FAB0-B048-BAA1-9C029D50CB40}" dt="2020-10-06T12:40:55.155" v="199" actId="2696"/>
        <pc:sldMkLst>
          <pc:docMk/>
          <pc:sldMk cId="3081768891" sldId="892"/>
        </pc:sldMkLst>
      </pc:sldChg>
      <pc:sldChg chg="add del">
        <pc:chgData name="Han Qilong" userId="a359b7bad7d531b5" providerId="LiveId" clId="{4A80ECC6-FAB0-B048-BAA1-9C029D50CB40}" dt="2020-10-06T12:40:55.431" v="200" actId="2696"/>
        <pc:sldMkLst>
          <pc:docMk/>
          <pc:sldMk cId="1446831938" sldId="893"/>
        </pc:sldMkLst>
      </pc:sldChg>
      <pc:sldChg chg="addSp modSp add modAnim">
        <pc:chgData name="Han Qilong" userId="a359b7bad7d531b5" providerId="LiveId" clId="{4A80ECC6-FAB0-B048-BAA1-9C029D50CB40}" dt="2020-10-06T12:57:07.936" v="335" actId="2711"/>
        <pc:sldMkLst>
          <pc:docMk/>
          <pc:sldMk cId="4058923449" sldId="893"/>
        </pc:sldMkLst>
        <pc:spChg chg="add mod">
          <ac:chgData name="Han Qilong" userId="a359b7bad7d531b5" providerId="LiveId" clId="{4A80ECC6-FAB0-B048-BAA1-9C029D50CB40}" dt="2020-10-06T12:57:07.936" v="335" actId="2711"/>
          <ac:spMkLst>
            <pc:docMk/>
            <pc:sldMk cId="4058923449" sldId="893"/>
            <ac:spMk id="3" creationId="{81EE6606-7356-5140-9B0B-3F68D0C42B7A}"/>
          </ac:spMkLst>
        </pc:spChg>
        <pc:spChg chg="add mod">
          <ac:chgData name="Han Qilong" userId="a359b7bad7d531b5" providerId="LiveId" clId="{4A80ECC6-FAB0-B048-BAA1-9C029D50CB40}" dt="2020-10-06T12:56:53.508" v="333" actId="20577"/>
          <ac:spMkLst>
            <pc:docMk/>
            <pc:sldMk cId="4058923449" sldId="893"/>
            <ac:spMk id="4" creationId="{B3107534-4D1C-6D4E-8DC9-2FC679FD0FF2}"/>
          </ac:spMkLst>
        </pc:spChg>
        <pc:spChg chg="add mod">
          <ac:chgData name="Han Qilong" userId="a359b7bad7d531b5" providerId="LiveId" clId="{4A80ECC6-FAB0-B048-BAA1-9C029D50CB40}" dt="2020-10-06T12:56:35.526" v="329"/>
          <ac:spMkLst>
            <pc:docMk/>
            <pc:sldMk cId="4058923449" sldId="893"/>
            <ac:spMk id="5" creationId="{B46AD806-DA68-A646-B63C-9D1BCF8AA87D}"/>
          </ac:spMkLst>
        </pc:spChg>
      </pc:sldChg>
      <pc:sldChg chg="addSp modSp add mod modAnim">
        <pc:chgData name="Han Qilong" userId="a359b7bad7d531b5" providerId="LiveId" clId="{4A80ECC6-FAB0-B048-BAA1-9C029D50CB40}" dt="2020-10-06T12:58:51.668" v="381" actId="113"/>
        <pc:sldMkLst>
          <pc:docMk/>
          <pc:sldMk cId="2569591503" sldId="894"/>
        </pc:sldMkLst>
        <pc:spChg chg="add mod">
          <ac:chgData name="Han Qilong" userId="a359b7bad7d531b5" providerId="LiveId" clId="{4A80ECC6-FAB0-B048-BAA1-9C029D50CB40}" dt="2020-10-06T12:57:52.076" v="374" actId="20577"/>
          <ac:spMkLst>
            <pc:docMk/>
            <pc:sldMk cId="2569591503" sldId="894"/>
            <ac:spMk id="3" creationId="{0BF779FF-F136-B748-9F09-4E2AE345C9C5}"/>
          </ac:spMkLst>
        </pc:spChg>
        <pc:spChg chg="add mod">
          <ac:chgData name="Han Qilong" userId="a359b7bad7d531b5" providerId="LiveId" clId="{4A80ECC6-FAB0-B048-BAA1-9C029D50CB40}" dt="2020-10-06T12:58:51.668" v="381" actId="113"/>
          <ac:spMkLst>
            <pc:docMk/>
            <pc:sldMk cId="2569591503" sldId="894"/>
            <ac:spMk id="4" creationId="{7D412DD2-A405-A540-B7E6-8480B853E4D6}"/>
          </ac:spMkLst>
        </pc:spChg>
      </pc:sldChg>
      <pc:sldChg chg="add del">
        <pc:chgData name="Han Qilong" userId="a359b7bad7d531b5" providerId="LiveId" clId="{4A80ECC6-FAB0-B048-BAA1-9C029D50CB40}" dt="2020-10-06T12:40:55.705" v="201" actId="2696"/>
        <pc:sldMkLst>
          <pc:docMk/>
          <pc:sldMk cId="3272408082" sldId="894"/>
        </pc:sldMkLst>
      </pc:sldChg>
      <pc:sldChg chg="add del">
        <pc:chgData name="Han Qilong" userId="a359b7bad7d531b5" providerId="LiveId" clId="{4A80ECC6-FAB0-B048-BAA1-9C029D50CB40}" dt="2020-10-06T12:40:56.031" v="202" actId="2696"/>
        <pc:sldMkLst>
          <pc:docMk/>
          <pc:sldMk cId="366905780" sldId="895"/>
        </pc:sldMkLst>
      </pc:sldChg>
      <pc:sldChg chg="addSp modSp add mod modAnim">
        <pc:chgData name="Han Qilong" userId="a359b7bad7d531b5" providerId="LiveId" clId="{4A80ECC6-FAB0-B048-BAA1-9C029D50CB40}" dt="2020-10-06T13:00:43.809" v="428" actId="20577"/>
        <pc:sldMkLst>
          <pc:docMk/>
          <pc:sldMk cId="2815056079" sldId="895"/>
        </pc:sldMkLst>
        <pc:spChg chg="add mod">
          <ac:chgData name="Han Qilong" userId="a359b7bad7d531b5" providerId="LiveId" clId="{4A80ECC6-FAB0-B048-BAA1-9C029D50CB40}" dt="2020-10-06T12:59:32.372" v="416" actId="20577"/>
          <ac:spMkLst>
            <pc:docMk/>
            <pc:sldMk cId="2815056079" sldId="895"/>
            <ac:spMk id="3" creationId="{D1F9950C-0245-5E4E-8D54-2D6943E28F50}"/>
          </ac:spMkLst>
        </pc:spChg>
        <pc:spChg chg="add mod">
          <ac:chgData name="Han Qilong" userId="a359b7bad7d531b5" providerId="LiveId" clId="{4A80ECC6-FAB0-B048-BAA1-9C029D50CB40}" dt="2020-10-06T13:00:43.809" v="428" actId="20577"/>
          <ac:spMkLst>
            <pc:docMk/>
            <pc:sldMk cId="2815056079" sldId="895"/>
            <ac:spMk id="4" creationId="{CDD93D9C-4337-214E-9A66-77D2318430DB}"/>
          </ac:spMkLst>
        </pc:spChg>
      </pc:sldChg>
      <pc:sldChg chg="add del">
        <pc:chgData name="Han Qilong" userId="a359b7bad7d531b5" providerId="LiveId" clId="{4A80ECC6-FAB0-B048-BAA1-9C029D50CB40}" dt="2020-10-06T12:40:56.321" v="203" actId="2696"/>
        <pc:sldMkLst>
          <pc:docMk/>
          <pc:sldMk cId="449511367" sldId="896"/>
        </pc:sldMkLst>
      </pc:sldChg>
      <pc:sldChg chg="addSp delSp modSp add mod modAnim">
        <pc:chgData name="Han Qilong" userId="a359b7bad7d531b5" providerId="LiveId" clId="{4A80ECC6-FAB0-B048-BAA1-9C029D50CB40}" dt="2020-10-06T13:01:19.394" v="432" actId="1076"/>
        <pc:sldMkLst>
          <pc:docMk/>
          <pc:sldMk cId="2740163583" sldId="896"/>
        </pc:sldMkLst>
        <pc:spChg chg="del">
          <ac:chgData name="Han Qilong" userId="a359b7bad7d531b5" providerId="LiveId" clId="{4A80ECC6-FAB0-B048-BAA1-9C029D50CB40}" dt="2020-10-06T13:01:08.124" v="430" actId="478"/>
          <ac:spMkLst>
            <pc:docMk/>
            <pc:sldMk cId="2740163583" sldId="896"/>
            <ac:spMk id="4" creationId="{CDD93D9C-4337-214E-9A66-77D2318430DB}"/>
          </ac:spMkLst>
        </pc:spChg>
        <pc:graphicFrameChg chg="add mod">
          <ac:chgData name="Han Qilong" userId="a359b7bad7d531b5" providerId="LiveId" clId="{4A80ECC6-FAB0-B048-BAA1-9C029D50CB40}" dt="2020-10-06T13:01:19.394" v="432" actId="1076"/>
          <ac:graphicFrameMkLst>
            <pc:docMk/>
            <pc:sldMk cId="2740163583" sldId="896"/>
            <ac:graphicFrameMk id="5" creationId="{294B33CC-6940-DC44-BFD0-D74A40A4FA3B}"/>
          </ac:graphicFrameMkLst>
        </pc:graphicFrameChg>
      </pc:sldChg>
      <pc:sldChg chg="add del">
        <pc:chgData name="Han Qilong" userId="a359b7bad7d531b5" providerId="LiveId" clId="{4A80ECC6-FAB0-B048-BAA1-9C029D50CB40}" dt="2020-10-06T12:40:56.609" v="204" actId="2696"/>
        <pc:sldMkLst>
          <pc:docMk/>
          <pc:sldMk cId="1064142874" sldId="897"/>
        </pc:sldMkLst>
      </pc:sldChg>
      <pc:sldChg chg="addSp delSp modSp add mod delAnim modAnim">
        <pc:chgData name="Han Qilong" userId="a359b7bad7d531b5" providerId="LiveId" clId="{4A80ECC6-FAB0-B048-BAA1-9C029D50CB40}" dt="2020-10-06T13:04:06.735" v="480"/>
        <pc:sldMkLst>
          <pc:docMk/>
          <pc:sldMk cId="2041117639" sldId="897"/>
        </pc:sldMkLst>
        <pc:spChg chg="mod">
          <ac:chgData name="Han Qilong" userId="a359b7bad7d531b5" providerId="LiveId" clId="{4A80ECC6-FAB0-B048-BAA1-9C029D50CB40}" dt="2020-10-06T13:02:54.624" v="478" actId="20577"/>
          <ac:spMkLst>
            <pc:docMk/>
            <pc:sldMk cId="2041117639" sldId="897"/>
            <ac:spMk id="2" creationId="{9AD5B9FF-AA0A-094B-8DA3-D980B52C4773}"/>
          </ac:spMkLst>
        </pc:spChg>
        <pc:spChg chg="del">
          <ac:chgData name="Han Qilong" userId="a359b7bad7d531b5" providerId="LiveId" clId="{4A80ECC6-FAB0-B048-BAA1-9C029D50CB40}" dt="2020-10-06T13:03:58.433" v="479" actId="478"/>
          <ac:spMkLst>
            <pc:docMk/>
            <pc:sldMk cId="2041117639" sldId="897"/>
            <ac:spMk id="3" creationId="{D1F9950C-0245-5E4E-8D54-2D6943E28F50}"/>
          </ac:spMkLst>
        </pc:spChg>
        <pc:spChg chg="add mod">
          <ac:chgData name="Han Qilong" userId="a359b7bad7d531b5" providerId="LiveId" clId="{4A80ECC6-FAB0-B048-BAA1-9C029D50CB40}" dt="2020-10-06T13:04:06.735" v="480"/>
          <ac:spMkLst>
            <pc:docMk/>
            <pc:sldMk cId="2041117639" sldId="897"/>
            <ac:spMk id="6" creationId="{5644FFC3-C44F-C14D-B0EB-34429A559E73}"/>
          </ac:spMkLst>
        </pc:spChg>
        <pc:graphicFrameChg chg="del">
          <ac:chgData name="Han Qilong" userId="a359b7bad7d531b5" providerId="LiveId" clId="{4A80ECC6-FAB0-B048-BAA1-9C029D50CB40}" dt="2020-10-06T13:02:33.936" v="436" actId="478"/>
          <ac:graphicFrameMkLst>
            <pc:docMk/>
            <pc:sldMk cId="2041117639" sldId="897"/>
            <ac:graphicFrameMk id="5" creationId="{294B33CC-6940-DC44-BFD0-D74A40A4FA3B}"/>
          </ac:graphicFrameMkLst>
        </pc:graphicFrameChg>
      </pc:sldChg>
      <pc:sldChg chg="add del">
        <pc:chgData name="Han Qilong" userId="a359b7bad7d531b5" providerId="LiveId" clId="{4A80ECC6-FAB0-B048-BAA1-9C029D50CB40}" dt="2020-10-06T12:40:56.861" v="205" actId="2696"/>
        <pc:sldMkLst>
          <pc:docMk/>
          <pc:sldMk cId="1606871757" sldId="898"/>
        </pc:sldMkLst>
      </pc:sldChg>
      <pc:sldChg chg="addSp delSp modSp add del modAnim">
        <pc:chgData name="Han Qilong" userId="a359b7bad7d531b5" providerId="LiveId" clId="{4A80ECC6-FAB0-B048-BAA1-9C029D50CB40}" dt="2020-10-06T13:05:21.525" v="488" actId="2696"/>
        <pc:sldMkLst>
          <pc:docMk/>
          <pc:sldMk cId="2405382273" sldId="898"/>
        </pc:sldMkLst>
        <pc:spChg chg="add del mod">
          <ac:chgData name="Han Qilong" userId="a359b7bad7d531b5" providerId="LiveId" clId="{4A80ECC6-FAB0-B048-BAA1-9C029D50CB40}" dt="2020-10-06T13:05:06.836" v="485" actId="21"/>
          <ac:spMkLst>
            <pc:docMk/>
            <pc:sldMk cId="2405382273" sldId="898"/>
            <ac:spMk id="3" creationId="{0D68C0E0-EC23-3749-BD47-A32FD94C7AD6}"/>
          </ac:spMkLst>
        </pc:spChg>
      </pc:sldChg>
      <pc:sldChg chg="add del">
        <pc:chgData name="Han Qilong" userId="a359b7bad7d531b5" providerId="LiveId" clId="{4A80ECC6-FAB0-B048-BAA1-9C029D50CB40}" dt="2020-10-06T12:40:57.577" v="206" actId="2696"/>
        <pc:sldMkLst>
          <pc:docMk/>
          <pc:sldMk cId="3563425140" sldId="899"/>
        </pc:sldMkLst>
      </pc:sldChg>
      <pc:sldChg chg="addSp delSp modSp add modAnim">
        <pc:chgData name="Han Qilong" userId="a359b7bad7d531b5" providerId="LiveId" clId="{4A80ECC6-FAB0-B048-BAA1-9C029D50CB40}" dt="2020-10-06T13:05:16.164" v="487" actId="1076"/>
        <pc:sldMkLst>
          <pc:docMk/>
          <pc:sldMk cId="3962120785" sldId="899"/>
        </pc:sldMkLst>
        <pc:spChg chg="add mod">
          <ac:chgData name="Han Qilong" userId="a359b7bad7d531b5" providerId="LiveId" clId="{4A80ECC6-FAB0-B048-BAA1-9C029D50CB40}" dt="2020-10-06T13:05:16.164" v="487" actId="1076"/>
          <ac:spMkLst>
            <pc:docMk/>
            <pc:sldMk cId="3962120785" sldId="899"/>
            <ac:spMk id="4" creationId="{DB272D7D-85C7-B14F-A413-E553B2EFC262}"/>
          </ac:spMkLst>
        </pc:spChg>
        <pc:spChg chg="del">
          <ac:chgData name="Han Qilong" userId="a359b7bad7d531b5" providerId="LiveId" clId="{4A80ECC6-FAB0-B048-BAA1-9C029D50CB40}" dt="2020-10-06T13:04:58.241" v="484" actId="478"/>
          <ac:spMkLst>
            <pc:docMk/>
            <pc:sldMk cId="3962120785" sldId="899"/>
            <ac:spMk id="6" creationId="{5644FFC3-C44F-C14D-B0EB-34429A559E73}"/>
          </ac:spMkLst>
        </pc:spChg>
      </pc:sldChg>
      <pc:sldChg chg="add del">
        <pc:chgData name="Han Qilong" userId="a359b7bad7d531b5" providerId="LiveId" clId="{4A80ECC6-FAB0-B048-BAA1-9C029D50CB40}" dt="2020-10-06T12:40:58.117" v="207" actId="2696"/>
        <pc:sldMkLst>
          <pc:docMk/>
          <pc:sldMk cId="1766063418" sldId="900"/>
        </pc:sldMkLst>
      </pc:sldChg>
      <pc:sldChg chg="addSp delSp modSp add modAnim">
        <pc:chgData name="Han Qilong" userId="a359b7bad7d531b5" providerId="LiveId" clId="{4A80ECC6-FAB0-B048-BAA1-9C029D50CB40}" dt="2020-10-06T13:06:17.003" v="496"/>
        <pc:sldMkLst>
          <pc:docMk/>
          <pc:sldMk cId="4085391741" sldId="900"/>
        </pc:sldMkLst>
        <pc:spChg chg="del">
          <ac:chgData name="Han Qilong" userId="a359b7bad7d531b5" providerId="LiveId" clId="{4A80ECC6-FAB0-B048-BAA1-9C029D50CB40}" dt="2020-10-06T13:05:37.970" v="490" actId="478"/>
          <ac:spMkLst>
            <pc:docMk/>
            <pc:sldMk cId="4085391741" sldId="900"/>
            <ac:spMk id="4" creationId="{DB272D7D-85C7-B14F-A413-E553B2EFC262}"/>
          </ac:spMkLst>
        </pc:spChg>
        <pc:spChg chg="add mod">
          <ac:chgData name="Han Qilong" userId="a359b7bad7d531b5" providerId="LiveId" clId="{4A80ECC6-FAB0-B048-BAA1-9C029D50CB40}" dt="2020-10-06T13:06:05.531" v="495"/>
          <ac:spMkLst>
            <pc:docMk/>
            <pc:sldMk cId="4085391741" sldId="900"/>
            <ac:spMk id="5" creationId="{5AA5D32A-2D44-2E49-90EC-27494862DA7F}"/>
          </ac:spMkLst>
        </pc:spChg>
        <pc:spChg chg="add mod">
          <ac:chgData name="Han Qilong" userId="a359b7bad7d531b5" providerId="LiveId" clId="{4A80ECC6-FAB0-B048-BAA1-9C029D50CB40}" dt="2020-10-06T13:06:17.003" v="496"/>
          <ac:spMkLst>
            <pc:docMk/>
            <pc:sldMk cId="4085391741" sldId="900"/>
            <ac:spMk id="6" creationId="{F7246C6B-36A6-6948-BAA4-4E0E481375D1}"/>
          </ac:spMkLst>
        </pc:spChg>
      </pc:sldChg>
      <pc:sldChg chg="add del">
        <pc:chgData name="Han Qilong" userId="a359b7bad7d531b5" providerId="LiveId" clId="{4A80ECC6-FAB0-B048-BAA1-9C029D50CB40}" dt="2020-10-06T12:40:58.541" v="208" actId="2696"/>
        <pc:sldMkLst>
          <pc:docMk/>
          <pc:sldMk cId="1363557168" sldId="901"/>
        </pc:sldMkLst>
      </pc:sldChg>
      <pc:sldChg chg="addSp modSp add modAnim">
        <pc:chgData name="Han Qilong" userId="a359b7bad7d531b5" providerId="LiveId" clId="{4A80ECC6-FAB0-B048-BAA1-9C029D50CB40}" dt="2020-10-06T13:07:14.421" v="501" actId="1076"/>
        <pc:sldMkLst>
          <pc:docMk/>
          <pc:sldMk cId="3846126750" sldId="901"/>
        </pc:sldMkLst>
        <pc:spChg chg="mod">
          <ac:chgData name="Han Qilong" userId="a359b7bad7d531b5" providerId="LiveId" clId="{4A80ECC6-FAB0-B048-BAA1-9C029D50CB40}" dt="2020-10-06T13:07:06.903" v="499" actId="1076"/>
          <ac:spMkLst>
            <pc:docMk/>
            <pc:sldMk cId="3846126750" sldId="901"/>
            <ac:spMk id="4" creationId="{7C3B6C26-6020-AE4F-B2B4-CF59532576C4}"/>
          </ac:spMkLst>
        </pc:spChg>
        <pc:spChg chg="add mod">
          <ac:chgData name="Han Qilong" userId="a359b7bad7d531b5" providerId="LiveId" clId="{4A80ECC6-FAB0-B048-BAA1-9C029D50CB40}" dt="2020-10-06T13:07:14.421" v="501" actId="1076"/>
          <ac:spMkLst>
            <pc:docMk/>
            <pc:sldMk cId="3846126750" sldId="901"/>
            <ac:spMk id="7" creationId="{43A3D53A-2979-E74C-8D11-C0ACE8A77BD3}"/>
          </ac:spMkLst>
        </pc:spChg>
        <pc:grpChg chg="add mod">
          <ac:chgData name="Han Qilong" userId="a359b7bad7d531b5" providerId="LiveId" clId="{4A80ECC6-FAB0-B048-BAA1-9C029D50CB40}" dt="2020-10-06T13:07:06.903" v="499" actId="1076"/>
          <ac:grpSpMkLst>
            <pc:docMk/>
            <pc:sldMk cId="3846126750" sldId="901"/>
            <ac:grpSpMk id="3" creationId="{7C2D37E1-D931-7845-AB44-0FC5AF75A4E0}"/>
          </ac:grpSpMkLst>
        </pc:grpChg>
        <pc:graphicFrameChg chg="mod">
          <ac:chgData name="Han Qilong" userId="a359b7bad7d531b5" providerId="LiveId" clId="{4A80ECC6-FAB0-B048-BAA1-9C029D50CB40}" dt="2020-10-06T13:07:06.903" v="499" actId="1076"/>
          <ac:graphicFrameMkLst>
            <pc:docMk/>
            <pc:sldMk cId="3846126750" sldId="901"/>
            <ac:graphicFrameMk id="5" creationId="{394E784B-C7E8-754B-AE2E-00CE0FCE0E5E}"/>
          </ac:graphicFrameMkLst>
        </pc:graphicFrameChg>
        <pc:graphicFrameChg chg="mod">
          <ac:chgData name="Han Qilong" userId="a359b7bad7d531b5" providerId="LiveId" clId="{4A80ECC6-FAB0-B048-BAA1-9C029D50CB40}" dt="2020-10-06T13:07:06.903" v="499" actId="1076"/>
          <ac:graphicFrameMkLst>
            <pc:docMk/>
            <pc:sldMk cId="3846126750" sldId="901"/>
            <ac:graphicFrameMk id="6" creationId="{901FAFB1-ED8C-4B42-85F6-683470B4160E}"/>
          </ac:graphicFrameMkLst>
        </pc:graphicFrameChg>
      </pc:sldChg>
      <pc:sldChg chg="addSp modSp add modAnim">
        <pc:chgData name="Han Qilong" userId="a359b7bad7d531b5" providerId="LiveId" clId="{4A80ECC6-FAB0-B048-BAA1-9C029D50CB40}" dt="2020-10-06T13:07:39.670" v="502"/>
        <pc:sldMkLst>
          <pc:docMk/>
          <pc:sldMk cId="2405033394" sldId="902"/>
        </pc:sldMkLst>
        <pc:spChg chg="add mod">
          <ac:chgData name="Han Qilong" userId="a359b7bad7d531b5" providerId="LiveId" clId="{4A80ECC6-FAB0-B048-BAA1-9C029D50CB40}" dt="2020-10-06T13:07:39.670" v="502"/>
          <ac:spMkLst>
            <pc:docMk/>
            <pc:sldMk cId="2405033394" sldId="902"/>
            <ac:spMk id="3" creationId="{3FF3D770-1054-9C40-A683-B187962E59AF}"/>
          </ac:spMkLst>
        </pc:spChg>
        <pc:spChg chg="add mod">
          <ac:chgData name="Han Qilong" userId="a359b7bad7d531b5" providerId="LiveId" clId="{4A80ECC6-FAB0-B048-BAA1-9C029D50CB40}" dt="2020-10-06T13:07:39.670" v="502"/>
          <ac:spMkLst>
            <pc:docMk/>
            <pc:sldMk cId="2405033394" sldId="902"/>
            <ac:spMk id="4" creationId="{7CFE6001-49EA-9F42-BCFC-78FEFC29565A}"/>
          </ac:spMkLst>
        </pc:spChg>
        <pc:spChg chg="add mod">
          <ac:chgData name="Han Qilong" userId="a359b7bad7d531b5" providerId="LiveId" clId="{4A80ECC6-FAB0-B048-BAA1-9C029D50CB40}" dt="2020-10-06T13:07:39.670" v="502"/>
          <ac:spMkLst>
            <pc:docMk/>
            <pc:sldMk cId="2405033394" sldId="902"/>
            <ac:spMk id="5" creationId="{CCF68956-B49D-F44B-8B66-AA17716B9003}"/>
          </ac:spMkLst>
        </pc:spChg>
      </pc:sldChg>
      <pc:sldChg chg="add del">
        <pc:chgData name="Han Qilong" userId="a359b7bad7d531b5" providerId="LiveId" clId="{4A80ECC6-FAB0-B048-BAA1-9C029D50CB40}" dt="2020-10-06T12:40:59.017" v="209" actId="2696"/>
        <pc:sldMkLst>
          <pc:docMk/>
          <pc:sldMk cId="2677684740" sldId="902"/>
        </pc:sldMkLst>
      </pc:sldChg>
      <pc:sldChg chg="addSp delSp modSp add mod">
        <pc:chgData name="Han Qilong" userId="a359b7bad7d531b5" providerId="LiveId" clId="{4A80ECC6-FAB0-B048-BAA1-9C029D50CB40}" dt="2020-10-06T13:08:38.696" v="529" actId="1076"/>
        <pc:sldMkLst>
          <pc:docMk/>
          <pc:sldMk cId="455971321" sldId="903"/>
        </pc:sldMkLst>
        <pc:spChg chg="mod">
          <ac:chgData name="Han Qilong" userId="a359b7bad7d531b5" providerId="LiveId" clId="{4A80ECC6-FAB0-B048-BAA1-9C029D50CB40}" dt="2020-10-06T13:08:06.478" v="524" actId="20577"/>
          <ac:spMkLst>
            <pc:docMk/>
            <pc:sldMk cId="455971321" sldId="903"/>
            <ac:spMk id="2" creationId="{9AD5B9FF-AA0A-094B-8DA3-D980B52C4773}"/>
          </ac:spMkLst>
        </pc:spChg>
        <pc:spChg chg="add mod">
          <ac:chgData name="Han Qilong" userId="a359b7bad7d531b5" providerId="LiveId" clId="{4A80ECC6-FAB0-B048-BAA1-9C029D50CB40}" dt="2020-10-06T13:08:16.449" v="525"/>
          <ac:spMkLst>
            <pc:docMk/>
            <pc:sldMk cId="455971321" sldId="903"/>
            <ac:spMk id="3" creationId="{DE772671-7FB6-C141-80C6-B592F71BE7EE}"/>
          </ac:spMkLst>
        </pc:spChg>
        <pc:graphicFrameChg chg="add del mod">
          <ac:chgData name="Han Qilong" userId="a359b7bad7d531b5" providerId="LiveId" clId="{4A80ECC6-FAB0-B048-BAA1-9C029D50CB40}" dt="2020-10-06T13:08:27.190" v="526"/>
          <ac:graphicFrameMkLst>
            <pc:docMk/>
            <pc:sldMk cId="455971321" sldId="903"/>
            <ac:graphicFrameMk id="4" creationId="{B0C5423B-0BCD-A545-AEF0-F55614481016}"/>
          </ac:graphicFrameMkLst>
        </pc:graphicFrameChg>
        <pc:graphicFrameChg chg="add del mod">
          <ac:chgData name="Han Qilong" userId="a359b7bad7d531b5" providerId="LiveId" clId="{4A80ECC6-FAB0-B048-BAA1-9C029D50CB40}" dt="2020-10-06T13:08:31.190" v="527"/>
          <ac:graphicFrameMkLst>
            <pc:docMk/>
            <pc:sldMk cId="455971321" sldId="903"/>
            <ac:graphicFrameMk id="6" creationId="{DB7D9EB7-4723-6447-8104-69E403075790}"/>
          </ac:graphicFrameMkLst>
        </pc:graphicFrameChg>
        <pc:picChg chg="mod">
          <ac:chgData name="Han Qilong" userId="a359b7bad7d531b5" providerId="LiveId" clId="{4A80ECC6-FAB0-B048-BAA1-9C029D50CB40}" dt="2020-10-06T13:08:35.518" v="528" actId="1076"/>
          <ac:picMkLst>
            <pc:docMk/>
            <pc:sldMk cId="455971321" sldId="903"/>
            <ac:picMk id="5" creationId="{83027E64-7157-804E-BD32-D28ACEB68160}"/>
          </ac:picMkLst>
        </pc:picChg>
        <pc:picChg chg="mod">
          <ac:chgData name="Han Qilong" userId="a359b7bad7d531b5" providerId="LiveId" clId="{4A80ECC6-FAB0-B048-BAA1-9C029D50CB40}" dt="2020-10-06T13:08:38.696" v="529" actId="1076"/>
          <ac:picMkLst>
            <pc:docMk/>
            <pc:sldMk cId="455971321" sldId="903"/>
            <ac:picMk id="7" creationId="{746A33E8-6C70-E54B-8274-BA298D3C52BF}"/>
          </ac:picMkLst>
        </pc:picChg>
      </pc:sldChg>
      <pc:sldChg chg="add del">
        <pc:chgData name="Han Qilong" userId="a359b7bad7d531b5" providerId="LiveId" clId="{4A80ECC6-FAB0-B048-BAA1-9C029D50CB40}" dt="2020-10-06T12:40:59.470" v="210" actId="2696"/>
        <pc:sldMkLst>
          <pc:docMk/>
          <pc:sldMk cId="860248521" sldId="903"/>
        </pc:sldMkLst>
      </pc:sldChg>
      <pc:sldChg chg="add del">
        <pc:chgData name="Han Qilong" userId="a359b7bad7d531b5" providerId="LiveId" clId="{4A80ECC6-FAB0-B048-BAA1-9C029D50CB40}" dt="2020-10-06T12:40:59.912" v="211" actId="2696"/>
        <pc:sldMkLst>
          <pc:docMk/>
          <pc:sldMk cId="863498757" sldId="904"/>
        </pc:sldMkLst>
      </pc:sldChg>
      <pc:sldChg chg="delSp add">
        <pc:chgData name="Han Qilong" userId="a359b7bad7d531b5" providerId="LiveId" clId="{4A80ECC6-FAB0-B048-BAA1-9C029D50CB40}" dt="2020-10-06T13:09:17.301" v="533" actId="478"/>
        <pc:sldMkLst>
          <pc:docMk/>
          <pc:sldMk cId="945093144" sldId="904"/>
        </pc:sldMkLst>
        <pc:spChg chg="del">
          <ac:chgData name="Han Qilong" userId="a359b7bad7d531b5" providerId="LiveId" clId="{4A80ECC6-FAB0-B048-BAA1-9C029D50CB40}" dt="2020-10-06T13:09:13.277" v="531" actId="478"/>
          <ac:spMkLst>
            <pc:docMk/>
            <pc:sldMk cId="945093144" sldId="904"/>
            <ac:spMk id="3" creationId="{DE772671-7FB6-C141-80C6-B592F71BE7EE}"/>
          </ac:spMkLst>
        </pc:spChg>
        <pc:picChg chg="del">
          <ac:chgData name="Han Qilong" userId="a359b7bad7d531b5" providerId="LiveId" clId="{4A80ECC6-FAB0-B048-BAA1-9C029D50CB40}" dt="2020-10-06T13:09:15.409" v="532" actId="478"/>
          <ac:picMkLst>
            <pc:docMk/>
            <pc:sldMk cId="945093144" sldId="904"/>
            <ac:picMk id="5" creationId="{83027E64-7157-804E-BD32-D28ACEB68160}"/>
          </ac:picMkLst>
        </pc:picChg>
        <pc:picChg chg="del">
          <ac:chgData name="Han Qilong" userId="a359b7bad7d531b5" providerId="LiveId" clId="{4A80ECC6-FAB0-B048-BAA1-9C029D50CB40}" dt="2020-10-06T13:09:17.301" v="533" actId="478"/>
          <ac:picMkLst>
            <pc:docMk/>
            <pc:sldMk cId="945093144" sldId="904"/>
            <ac:picMk id="7" creationId="{746A33E8-6C70-E54B-8274-BA298D3C52BF}"/>
          </ac:picMkLst>
        </pc:picChg>
      </pc:sldChg>
      <pc:sldChg chg="add del">
        <pc:chgData name="Han Qilong" userId="a359b7bad7d531b5" providerId="LiveId" clId="{4A80ECC6-FAB0-B048-BAA1-9C029D50CB40}" dt="2020-10-06T13:07:49.212" v="503" actId="2696"/>
        <pc:sldMkLst>
          <pc:docMk/>
          <pc:sldMk cId="2418957373" sldId="904"/>
        </pc:sldMkLst>
      </pc:sldChg>
      <pc:sldChg chg="add">
        <pc:chgData name="Han Qilong" userId="a359b7bad7d531b5" providerId="LiveId" clId="{4A80ECC6-FAB0-B048-BAA1-9C029D50CB40}" dt="2020-10-06T13:09:23.947" v="534"/>
        <pc:sldMkLst>
          <pc:docMk/>
          <pc:sldMk cId="555393878" sldId="905"/>
        </pc:sldMkLst>
      </pc:sldChg>
      <pc:sldChg chg="add del">
        <pc:chgData name="Han Qilong" userId="a359b7bad7d531b5" providerId="LiveId" clId="{4A80ECC6-FAB0-B048-BAA1-9C029D50CB40}" dt="2020-10-06T12:41:00.430" v="212" actId="2696"/>
        <pc:sldMkLst>
          <pc:docMk/>
          <pc:sldMk cId="700496014" sldId="905"/>
        </pc:sldMkLst>
      </pc:sldChg>
      <pc:sldChg chg="add">
        <pc:chgData name="Han Qilong" userId="a359b7bad7d531b5" providerId="LiveId" clId="{4A80ECC6-FAB0-B048-BAA1-9C029D50CB40}" dt="2020-10-06T13:09:24.255" v="535"/>
        <pc:sldMkLst>
          <pc:docMk/>
          <pc:sldMk cId="100893794" sldId="906"/>
        </pc:sldMkLst>
      </pc:sldChg>
      <pc:sldChg chg="add del">
        <pc:chgData name="Han Qilong" userId="a359b7bad7d531b5" providerId="LiveId" clId="{4A80ECC6-FAB0-B048-BAA1-9C029D50CB40}" dt="2020-10-06T12:41:00.955" v="213" actId="2696"/>
        <pc:sldMkLst>
          <pc:docMk/>
          <pc:sldMk cId="469688446" sldId="906"/>
        </pc:sldMkLst>
      </pc:sldChg>
      <pc:sldChg chg="add">
        <pc:chgData name="Han Qilong" userId="a359b7bad7d531b5" providerId="LiveId" clId="{4A80ECC6-FAB0-B048-BAA1-9C029D50CB40}" dt="2020-10-06T13:09:24.510" v="536"/>
        <pc:sldMkLst>
          <pc:docMk/>
          <pc:sldMk cId="3545906494" sldId="907"/>
        </pc:sldMkLst>
      </pc:sldChg>
      <pc:sldChg chg="add">
        <pc:chgData name="Han Qilong" userId="a359b7bad7d531b5" providerId="LiveId" clId="{4A80ECC6-FAB0-B048-BAA1-9C029D50CB40}" dt="2020-10-06T13:09:24.735" v="537"/>
        <pc:sldMkLst>
          <pc:docMk/>
          <pc:sldMk cId="3300233195" sldId="908"/>
        </pc:sldMkLst>
      </pc:sldChg>
      <pc:sldChg chg="add">
        <pc:chgData name="Han Qilong" userId="a359b7bad7d531b5" providerId="LiveId" clId="{4A80ECC6-FAB0-B048-BAA1-9C029D50CB40}" dt="2020-10-06T13:09:24.993" v="538"/>
        <pc:sldMkLst>
          <pc:docMk/>
          <pc:sldMk cId="1282812922" sldId="909"/>
        </pc:sldMkLst>
      </pc:sldChg>
      <pc:sldChg chg="add">
        <pc:chgData name="Han Qilong" userId="a359b7bad7d531b5" providerId="LiveId" clId="{4A80ECC6-FAB0-B048-BAA1-9C029D50CB40}" dt="2020-10-06T13:09:25.413" v="539"/>
        <pc:sldMkLst>
          <pc:docMk/>
          <pc:sldMk cId="2121119068" sldId="910"/>
        </pc:sldMkLst>
      </pc:sldChg>
      <pc:sldChg chg="add">
        <pc:chgData name="Han Qilong" userId="a359b7bad7d531b5" providerId="LiveId" clId="{4A80ECC6-FAB0-B048-BAA1-9C029D50CB40}" dt="2020-10-06T13:09:25.706" v="540"/>
        <pc:sldMkLst>
          <pc:docMk/>
          <pc:sldMk cId="3047147421" sldId="911"/>
        </pc:sldMkLst>
      </pc:sldChg>
      <pc:sldChg chg="add">
        <pc:chgData name="Han Qilong" userId="a359b7bad7d531b5" providerId="LiveId" clId="{4A80ECC6-FAB0-B048-BAA1-9C029D50CB40}" dt="2020-10-06T13:09:25.937" v="541"/>
        <pc:sldMkLst>
          <pc:docMk/>
          <pc:sldMk cId="2950768502" sldId="912"/>
        </pc:sldMkLst>
      </pc:sldChg>
      <pc:sldChg chg="add">
        <pc:chgData name="Han Qilong" userId="a359b7bad7d531b5" providerId="LiveId" clId="{4A80ECC6-FAB0-B048-BAA1-9C029D50CB40}" dt="2020-10-06T13:09:26.220" v="542"/>
        <pc:sldMkLst>
          <pc:docMk/>
          <pc:sldMk cId="2015463452" sldId="913"/>
        </pc:sldMkLst>
      </pc:sldChg>
      <pc:sldChg chg="add">
        <pc:chgData name="Han Qilong" userId="a359b7bad7d531b5" providerId="LiveId" clId="{4A80ECC6-FAB0-B048-BAA1-9C029D50CB40}" dt="2020-10-06T13:09:26.444" v="543"/>
        <pc:sldMkLst>
          <pc:docMk/>
          <pc:sldMk cId="413736498" sldId="914"/>
        </pc:sldMkLst>
      </pc:sldChg>
      <pc:sldChg chg="add">
        <pc:chgData name="Han Qilong" userId="a359b7bad7d531b5" providerId="LiveId" clId="{4A80ECC6-FAB0-B048-BAA1-9C029D50CB40}" dt="2020-10-06T13:09:26.689" v="544"/>
        <pc:sldMkLst>
          <pc:docMk/>
          <pc:sldMk cId="1947786285" sldId="915"/>
        </pc:sldMkLst>
      </pc:sldChg>
      <pc:sldChg chg="add">
        <pc:chgData name="Han Qilong" userId="a359b7bad7d531b5" providerId="LiveId" clId="{4A80ECC6-FAB0-B048-BAA1-9C029D50CB40}" dt="2020-10-06T13:09:27.018" v="545"/>
        <pc:sldMkLst>
          <pc:docMk/>
          <pc:sldMk cId="2977293317" sldId="916"/>
        </pc:sldMkLst>
      </pc:sldChg>
      <pc:sldChg chg="add">
        <pc:chgData name="Han Qilong" userId="a359b7bad7d531b5" providerId="LiveId" clId="{4A80ECC6-FAB0-B048-BAA1-9C029D50CB40}" dt="2020-10-06T13:09:27.312" v="546"/>
        <pc:sldMkLst>
          <pc:docMk/>
          <pc:sldMk cId="2451992025" sldId="917"/>
        </pc:sldMkLst>
      </pc:sldChg>
      <pc:sldChg chg="add">
        <pc:chgData name="Han Qilong" userId="a359b7bad7d531b5" providerId="LiveId" clId="{4A80ECC6-FAB0-B048-BAA1-9C029D50CB40}" dt="2020-10-06T13:09:27.723" v="547"/>
        <pc:sldMkLst>
          <pc:docMk/>
          <pc:sldMk cId="2027279319" sldId="918"/>
        </pc:sldMkLst>
      </pc:sldChg>
      <pc:sldChg chg="add">
        <pc:chgData name="Han Qilong" userId="a359b7bad7d531b5" providerId="LiveId" clId="{4A80ECC6-FAB0-B048-BAA1-9C029D50CB40}" dt="2020-10-06T13:09:27.965" v="548"/>
        <pc:sldMkLst>
          <pc:docMk/>
          <pc:sldMk cId="2709851777" sldId="919"/>
        </pc:sldMkLst>
      </pc:sldChg>
      <pc:sldChg chg="addSp delSp modSp add mod ord modAnim">
        <pc:chgData name="Han Qilong" userId="a359b7bad7d531b5" providerId="LiveId" clId="{4A80ECC6-FAB0-B048-BAA1-9C029D50CB40}" dt="2020-10-06T13:13:02.877" v="573" actId="1076"/>
        <pc:sldMkLst>
          <pc:docMk/>
          <pc:sldMk cId="2259787809" sldId="920"/>
        </pc:sldMkLst>
        <pc:spChg chg="add mod">
          <ac:chgData name="Han Qilong" userId="a359b7bad7d531b5" providerId="LiveId" clId="{4A80ECC6-FAB0-B048-BAA1-9C029D50CB40}" dt="2020-10-06T13:09:43.466" v="551" actId="255"/>
          <ac:spMkLst>
            <pc:docMk/>
            <pc:sldMk cId="2259787809" sldId="920"/>
            <ac:spMk id="3" creationId="{A9E1A6D6-697D-C54F-BA5A-4ADF9AF3DEFB}"/>
          </ac:spMkLst>
        </pc:spChg>
        <pc:spChg chg="add del mod">
          <ac:chgData name="Han Qilong" userId="a359b7bad7d531b5" providerId="LiveId" clId="{4A80ECC6-FAB0-B048-BAA1-9C029D50CB40}" dt="2020-10-06T13:12:57.110" v="569" actId="478"/>
          <ac:spMkLst>
            <pc:docMk/>
            <pc:sldMk cId="2259787809" sldId="920"/>
            <ac:spMk id="4" creationId="{4559C89B-CA0F-544D-84B9-E5690DF8FD1E}"/>
          </ac:spMkLst>
        </pc:spChg>
        <pc:spChg chg="add mod">
          <ac:chgData name="Han Qilong" userId="a359b7bad7d531b5" providerId="LiveId" clId="{4A80ECC6-FAB0-B048-BAA1-9C029D50CB40}" dt="2020-10-06T13:10:47.668" v="557"/>
          <ac:spMkLst>
            <pc:docMk/>
            <pc:sldMk cId="2259787809" sldId="920"/>
            <ac:spMk id="5" creationId="{71F1A984-9BE4-5645-B571-8F4F181B139C}"/>
          </ac:spMkLst>
        </pc:spChg>
        <pc:spChg chg="add mod">
          <ac:chgData name="Han Qilong" userId="a359b7bad7d531b5" providerId="LiveId" clId="{4A80ECC6-FAB0-B048-BAA1-9C029D50CB40}" dt="2020-10-06T13:11:12.278" v="559"/>
          <ac:spMkLst>
            <pc:docMk/>
            <pc:sldMk cId="2259787809" sldId="920"/>
            <ac:spMk id="6" creationId="{665FD752-B9F7-6245-A623-7360C5D5BA94}"/>
          </ac:spMkLst>
        </pc:spChg>
        <pc:spChg chg="mod">
          <ac:chgData name="Han Qilong" userId="a359b7bad7d531b5" providerId="LiveId" clId="{4A80ECC6-FAB0-B048-BAA1-9C029D50CB40}" dt="2020-10-06T13:13:02.877" v="573" actId="1076"/>
          <ac:spMkLst>
            <pc:docMk/>
            <pc:sldMk cId="2259787809" sldId="920"/>
            <ac:spMk id="9" creationId="{B6BEEB13-B71E-4B4D-98F3-9940D578AC90}"/>
          </ac:spMkLst>
        </pc:spChg>
        <pc:spChg chg="mod">
          <ac:chgData name="Han Qilong" userId="a359b7bad7d531b5" providerId="LiveId" clId="{4A80ECC6-FAB0-B048-BAA1-9C029D50CB40}" dt="2020-10-06T13:13:02.877" v="573" actId="1076"/>
          <ac:spMkLst>
            <pc:docMk/>
            <pc:sldMk cId="2259787809" sldId="920"/>
            <ac:spMk id="11" creationId="{135F7E93-2EC7-C54A-B6D6-630E32C5B74F}"/>
          </ac:spMkLst>
        </pc:spChg>
        <pc:spChg chg="mod">
          <ac:chgData name="Han Qilong" userId="a359b7bad7d531b5" providerId="LiveId" clId="{4A80ECC6-FAB0-B048-BAA1-9C029D50CB40}" dt="2020-10-06T13:13:02.877" v="573" actId="1076"/>
          <ac:spMkLst>
            <pc:docMk/>
            <pc:sldMk cId="2259787809" sldId="920"/>
            <ac:spMk id="14" creationId="{C9FDFECA-6DAF-424F-9187-44741093A044}"/>
          </ac:spMkLst>
        </pc:spChg>
        <pc:grpChg chg="add del mod">
          <ac:chgData name="Han Qilong" userId="a359b7bad7d531b5" providerId="LiveId" clId="{4A80ECC6-FAB0-B048-BAA1-9C029D50CB40}" dt="2020-10-06T13:13:02.877" v="573" actId="1076"/>
          <ac:grpSpMkLst>
            <pc:docMk/>
            <pc:sldMk cId="2259787809" sldId="920"/>
            <ac:grpSpMk id="7" creationId="{6FBA71A5-3245-4A4D-B98D-AB80C2A602A4}"/>
          </ac:grpSpMkLst>
        </pc:grpChg>
        <pc:graphicFrameChg chg="mod">
          <ac:chgData name="Han Qilong" userId="a359b7bad7d531b5" providerId="LiveId" clId="{4A80ECC6-FAB0-B048-BAA1-9C029D50CB40}" dt="2020-10-06T13:13:02.877" v="573" actId="1076"/>
          <ac:graphicFrameMkLst>
            <pc:docMk/>
            <pc:sldMk cId="2259787809" sldId="920"/>
            <ac:graphicFrameMk id="8" creationId="{05EF81F2-2B83-1E4C-8F95-1DE56451AFCA}"/>
          </ac:graphicFrameMkLst>
        </pc:graphicFrameChg>
        <pc:graphicFrameChg chg="mod">
          <ac:chgData name="Han Qilong" userId="a359b7bad7d531b5" providerId="LiveId" clId="{4A80ECC6-FAB0-B048-BAA1-9C029D50CB40}" dt="2020-10-06T13:13:02.877" v="573" actId="1076"/>
          <ac:graphicFrameMkLst>
            <pc:docMk/>
            <pc:sldMk cId="2259787809" sldId="920"/>
            <ac:graphicFrameMk id="10" creationId="{C485C861-DBAF-D641-94D1-47613E76DC20}"/>
          </ac:graphicFrameMkLst>
        </pc:graphicFrameChg>
        <pc:graphicFrameChg chg="mod">
          <ac:chgData name="Han Qilong" userId="a359b7bad7d531b5" providerId="LiveId" clId="{4A80ECC6-FAB0-B048-BAA1-9C029D50CB40}" dt="2020-10-06T13:13:02.877" v="573" actId="1076"/>
          <ac:graphicFrameMkLst>
            <pc:docMk/>
            <pc:sldMk cId="2259787809" sldId="920"/>
            <ac:graphicFrameMk id="12" creationId="{CE853042-91E3-364B-99B8-894515929BE9}"/>
          </ac:graphicFrameMkLst>
        </pc:graphicFrameChg>
        <pc:graphicFrameChg chg="mod">
          <ac:chgData name="Han Qilong" userId="a359b7bad7d531b5" providerId="LiveId" clId="{4A80ECC6-FAB0-B048-BAA1-9C029D50CB40}" dt="2020-10-06T13:13:02.877" v="573" actId="1076"/>
          <ac:graphicFrameMkLst>
            <pc:docMk/>
            <pc:sldMk cId="2259787809" sldId="920"/>
            <ac:graphicFrameMk id="13" creationId="{C00E9F0F-67D0-3F41-801C-1015A4851334}"/>
          </ac:graphicFrameMkLst>
        </pc:graphicFrameChg>
      </pc:sldChg>
      <pc:sldChg chg="addSp delSp modSp add del modAnim">
        <pc:chgData name="Han Qilong" userId="a359b7bad7d531b5" providerId="LiveId" clId="{4A80ECC6-FAB0-B048-BAA1-9C029D50CB40}" dt="2020-10-06T13:14:21.118" v="586" actId="1076"/>
        <pc:sldMkLst>
          <pc:docMk/>
          <pc:sldMk cId="1814824780" sldId="921"/>
        </pc:sldMkLst>
        <pc:spChg chg="del">
          <ac:chgData name="Han Qilong" userId="a359b7bad7d531b5" providerId="LiveId" clId="{4A80ECC6-FAB0-B048-BAA1-9C029D50CB40}" dt="2020-10-06T13:13:19.009" v="576" actId="478"/>
          <ac:spMkLst>
            <pc:docMk/>
            <pc:sldMk cId="1814824780" sldId="921"/>
            <ac:spMk id="5" creationId="{71F1A984-9BE4-5645-B571-8F4F181B139C}"/>
          </ac:spMkLst>
        </pc:spChg>
        <pc:spChg chg="del">
          <ac:chgData name="Han Qilong" userId="a359b7bad7d531b5" providerId="LiveId" clId="{4A80ECC6-FAB0-B048-BAA1-9C029D50CB40}" dt="2020-10-06T13:13:14.672" v="575" actId="478"/>
          <ac:spMkLst>
            <pc:docMk/>
            <pc:sldMk cId="1814824780" sldId="921"/>
            <ac:spMk id="6" creationId="{665FD752-B9F7-6245-A623-7360C5D5BA94}"/>
          </ac:spMkLst>
        </pc:spChg>
        <pc:spChg chg="add mod">
          <ac:chgData name="Han Qilong" userId="a359b7bad7d531b5" providerId="LiveId" clId="{4A80ECC6-FAB0-B048-BAA1-9C029D50CB40}" dt="2020-10-06T13:13:35.686" v="579" actId="1076"/>
          <ac:spMkLst>
            <pc:docMk/>
            <pc:sldMk cId="1814824780" sldId="921"/>
            <ac:spMk id="15" creationId="{E2645D3A-7369-4D44-9DCA-7C84372E5715}"/>
          </ac:spMkLst>
        </pc:spChg>
        <pc:spChg chg="add mod">
          <ac:chgData name="Han Qilong" userId="a359b7bad7d531b5" providerId="LiveId" clId="{4A80ECC6-FAB0-B048-BAA1-9C029D50CB40}" dt="2020-10-06T13:14:21.118" v="586" actId="1076"/>
          <ac:spMkLst>
            <pc:docMk/>
            <pc:sldMk cId="1814824780" sldId="921"/>
            <ac:spMk id="19" creationId="{0115752E-4060-1542-88BE-278562209C5B}"/>
          </ac:spMkLst>
        </pc:spChg>
        <pc:grpChg chg="del">
          <ac:chgData name="Han Qilong" userId="a359b7bad7d531b5" providerId="LiveId" clId="{4A80ECC6-FAB0-B048-BAA1-9C029D50CB40}" dt="2020-10-06T13:13:21.215" v="577" actId="478"/>
          <ac:grpSpMkLst>
            <pc:docMk/>
            <pc:sldMk cId="1814824780" sldId="921"/>
            <ac:grpSpMk id="7" creationId="{6FBA71A5-3245-4A4D-B98D-AB80C2A602A4}"/>
          </ac:grpSpMkLst>
        </pc:grpChg>
        <pc:graphicFrameChg chg="add del mod">
          <ac:chgData name="Han Qilong" userId="a359b7bad7d531b5" providerId="LiveId" clId="{4A80ECC6-FAB0-B048-BAA1-9C029D50CB40}" dt="2020-10-06T13:13:43.508" v="580"/>
          <ac:graphicFrameMkLst>
            <pc:docMk/>
            <pc:sldMk cId="1814824780" sldId="921"/>
            <ac:graphicFrameMk id="4" creationId="{B36A6E6F-815A-5E42-922F-CD995A48C0BB}"/>
          </ac:graphicFrameMkLst>
        </pc:graphicFrameChg>
        <pc:graphicFrameChg chg="add del mod">
          <ac:chgData name="Han Qilong" userId="a359b7bad7d531b5" providerId="LiveId" clId="{4A80ECC6-FAB0-B048-BAA1-9C029D50CB40}" dt="2020-10-06T13:13:51.707" v="582"/>
          <ac:graphicFrameMkLst>
            <pc:docMk/>
            <pc:sldMk cId="1814824780" sldId="921"/>
            <ac:graphicFrameMk id="17" creationId="{D554FCB9-D8A1-C44E-A5D4-B7F66E108F5E}"/>
          </ac:graphicFrameMkLst>
        </pc:graphicFrameChg>
        <pc:picChg chg="mod">
          <ac:chgData name="Han Qilong" userId="a359b7bad7d531b5" providerId="LiveId" clId="{4A80ECC6-FAB0-B048-BAA1-9C029D50CB40}" dt="2020-10-06T13:14:01.722" v="584" actId="1076"/>
          <ac:picMkLst>
            <pc:docMk/>
            <pc:sldMk cId="1814824780" sldId="921"/>
            <ac:picMk id="16" creationId="{5FB8C3F2-EED1-C545-AA71-9EB04E58F3C2}"/>
          </ac:picMkLst>
        </pc:picChg>
        <pc:picChg chg="mod">
          <ac:chgData name="Han Qilong" userId="a359b7bad7d531b5" providerId="LiveId" clId="{4A80ECC6-FAB0-B048-BAA1-9C029D50CB40}" dt="2020-10-06T13:14:00.046" v="583" actId="1076"/>
          <ac:picMkLst>
            <pc:docMk/>
            <pc:sldMk cId="1814824780" sldId="921"/>
            <ac:picMk id="18" creationId="{FD224145-B40A-DC45-B9E2-C994C9C69847}"/>
          </ac:picMkLst>
        </pc:pic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5300" cy="339725"/>
          </a:xfrm>
          <a:prstGeom prst="rect">
            <a:avLst/>
          </a:prstGeom>
        </p:spPr>
        <p:txBody>
          <a:bodyPr vert="horz" lIns="92729" tIns="46365" rIns="92729" bIns="46365" rtlCol="0"/>
          <a:lstStyle>
            <a:lvl1pPr algn="l" eaLnBrk="1" hangingPunct="1">
              <a:defRPr sz="1200">
                <a:latin typeface="Arial"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5300" cy="339725"/>
          </a:xfrm>
          <a:prstGeom prst="rect">
            <a:avLst/>
          </a:prstGeom>
        </p:spPr>
        <p:txBody>
          <a:bodyPr vert="horz" lIns="92729" tIns="46365" rIns="92729" bIns="46365" rtlCol="0"/>
          <a:lstStyle>
            <a:lvl1pPr algn="r" eaLnBrk="1" hangingPunct="1">
              <a:defRPr sz="1200">
                <a:latin typeface="Arial" charset="0"/>
                <a:ea typeface="宋体" panose="02010600030101010101" pitchFamily="2" charset="-122"/>
              </a:defRPr>
            </a:lvl1pPr>
          </a:lstStyle>
          <a:p>
            <a:pPr>
              <a:defRPr/>
            </a:pPr>
            <a:fld id="{1982AAC1-DA11-9F49-A068-70592696B482}" type="datetimeFigureOut">
              <a:rPr lang="zh-CN" altLang="en-US"/>
              <a:pPr>
                <a:defRPr/>
              </a:pPr>
              <a:t>2022/11/7</a:t>
            </a:fld>
            <a:endParaRPr lang="zh-CN" altLang="en-US"/>
          </a:p>
        </p:txBody>
      </p:sp>
      <p:sp>
        <p:nvSpPr>
          <p:cNvPr id="4" name="页脚占位符 3"/>
          <p:cNvSpPr>
            <a:spLocks noGrp="1"/>
          </p:cNvSpPr>
          <p:nvPr>
            <p:ph type="ftr" sz="quarter" idx="2"/>
          </p:nvPr>
        </p:nvSpPr>
        <p:spPr>
          <a:xfrm>
            <a:off x="0" y="6456363"/>
            <a:ext cx="4305300" cy="339725"/>
          </a:xfrm>
          <a:prstGeom prst="rect">
            <a:avLst/>
          </a:prstGeom>
        </p:spPr>
        <p:txBody>
          <a:bodyPr vert="horz" lIns="92729" tIns="46365" rIns="92729" bIns="46365" rtlCol="0" anchor="b"/>
          <a:lstStyle>
            <a:lvl1pPr algn="l" eaLnBrk="1" hangingPunct="1">
              <a:defRPr sz="1200">
                <a:latin typeface="Arial"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456363"/>
            <a:ext cx="4305300" cy="339725"/>
          </a:xfrm>
          <a:prstGeom prst="rect">
            <a:avLst/>
          </a:prstGeom>
        </p:spPr>
        <p:txBody>
          <a:bodyPr vert="horz" wrap="square" lIns="92729" tIns="46365" rIns="92729" bIns="46365"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8DB5F817-81BA-A24E-BBA2-6AD127FEB22F}" type="slidenum">
              <a:rPr lang="zh-CN" altLang="en-US"/>
              <a:pPr>
                <a:defRPr/>
              </a:pPr>
              <a:t>‹#›</a:t>
            </a:fld>
            <a:endParaRPr lang="en-US" altLang="zh-CN"/>
          </a:p>
        </p:txBody>
      </p:sp>
    </p:spTree>
    <p:extLst>
      <p:ext uri="{BB962C8B-B14F-4D97-AF65-F5344CB8AC3E}">
        <p14:creationId xmlns:p14="http://schemas.microsoft.com/office/powerpoint/2010/main" val="2974072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5300" cy="339725"/>
          </a:xfrm>
          <a:prstGeom prst="rect">
            <a:avLst/>
          </a:prstGeom>
        </p:spPr>
        <p:txBody>
          <a:bodyPr vert="horz" lIns="92729" tIns="46365" rIns="92729" bIns="46365" rtlCol="0"/>
          <a:lstStyle>
            <a:lvl1pPr algn="l" eaLnBrk="1" hangingPunct="1">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5624513" y="0"/>
            <a:ext cx="4305300" cy="339725"/>
          </a:xfrm>
          <a:prstGeom prst="rect">
            <a:avLst/>
          </a:prstGeom>
        </p:spPr>
        <p:txBody>
          <a:bodyPr vert="horz" lIns="92729" tIns="46365" rIns="92729" bIns="46365" rtlCol="0"/>
          <a:lstStyle>
            <a:lvl1pPr algn="r" eaLnBrk="1" hangingPunct="1">
              <a:defRPr sz="1200">
                <a:latin typeface="Arial" charset="0"/>
                <a:ea typeface="宋体" pitchFamily="2" charset="-122"/>
              </a:defRPr>
            </a:lvl1pPr>
          </a:lstStyle>
          <a:p>
            <a:pPr>
              <a:defRPr/>
            </a:pPr>
            <a:fld id="{234F77AB-E719-6D48-BEA8-F92520DC9E27}" type="datetimeFigureOut">
              <a:rPr lang="zh-CN" altLang="en-US"/>
              <a:pPr>
                <a:defRPr/>
              </a:pPr>
              <a:t>2022/11/7</a:t>
            </a:fld>
            <a:endParaRPr lang="zh-CN" altLang="en-US"/>
          </a:p>
        </p:txBody>
      </p:sp>
      <p:sp>
        <p:nvSpPr>
          <p:cNvPr id="4" name="幻灯片图像占位符 3"/>
          <p:cNvSpPr>
            <a:spLocks noGrp="1" noRot="1" noChangeAspect="1"/>
          </p:cNvSpPr>
          <p:nvPr>
            <p:ph type="sldImg" idx="2"/>
          </p:nvPr>
        </p:nvSpPr>
        <p:spPr>
          <a:xfrm>
            <a:off x="3267075" y="509588"/>
            <a:ext cx="3397250" cy="2549525"/>
          </a:xfrm>
          <a:prstGeom prst="rect">
            <a:avLst/>
          </a:prstGeom>
          <a:noFill/>
          <a:ln w="12700">
            <a:solidFill>
              <a:prstClr val="black"/>
            </a:solidFill>
          </a:ln>
        </p:spPr>
        <p:txBody>
          <a:bodyPr vert="horz" lIns="92729" tIns="46365" rIns="92729" bIns="46365" rtlCol="0" anchor="ctr"/>
          <a:lstStyle/>
          <a:p>
            <a:pPr lvl="0"/>
            <a:endParaRPr lang="zh-CN" altLang="en-US" noProof="0"/>
          </a:p>
        </p:txBody>
      </p:sp>
      <p:sp>
        <p:nvSpPr>
          <p:cNvPr id="5" name="备注占位符 4"/>
          <p:cNvSpPr>
            <a:spLocks noGrp="1"/>
          </p:cNvSpPr>
          <p:nvPr>
            <p:ph type="body" sz="quarter" idx="3"/>
          </p:nvPr>
        </p:nvSpPr>
        <p:spPr>
          <a:xfrm>
            <a:off x="992188" y="3228975"/>
            <a:ext cx="7947025" cy="3059113"/>
          </a:xfrm>
          <a:prstGeom prst="rect">
            <a:avLst/>
          </a:prstGeom>
        </p:spPr>
        <p:txBody>
          <a:bodyPr vert="horz" wrap="square" lIns="92729" tIns="46365" rIns="92729" bIns="46365"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363"/>
            <a:ext cx="4305300" cy="339725"/>
          </a:xfrm>
          <a:prstGeom prst="rect">
            <a:avLst/>
          </a:prstGeom>
        </p:spPr>
        <p:txBody>
          <a:bodyPr vert="horz" lIns="92729" tIns="46365" rIns="92729" bIns="46365" rtlCol="0" anchor="b"/>
          <a:lstStyle>
            <a:lvl1pPr algn="l" eaLnBrk="1" hangingPunct="1">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5624513" y="6456363"/>
            <a:ext cx="4305300" cy="339725"/>
          </a:xfrm>
          <a:prstGeom prst="rect">
            <a:avLst/>
          </a:prstGeom>
        </p:spPr>
        <p:txBody>
          <a:bodyPr vert="horz" wrap="square" lIns="92729" tIns="46365" rIns="92729" bIns="46365"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75CA2C04-2E82-924A-9B0F-7952BA1ED715}" type="slidenum">
              <a:rPr lang="zh-CN" altLang="en-US"/>
              <a:pPr>
                <a:defRPr/>
              </a:pPr>
              <a:t>‹#›</a:t>
            </a:fld>
            <a:endParaRPr lang="en-US" altLang="zh-CN"/>
          </a:p>
        </p:txBody>
      </p:sp>
    </p:spTree>
    <p:extLst>
      <p:ext uri="{BB962C8B-B14F-4D97-AF65-F5344CB8AC3E}">
        <p14:creationId xmlns:p14="http://schemas.microsoft.com/office/powerpoint/2010/main" val="1535994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宋体" charset="-122"/>
              </a:defRPr>
            </a:lvl1pPr>
            <a:lvl2pPr marL="742950" indent="-285750">
              <a:defRPr sz="2000">
                <a:solidFill>
                  <a:schemeClr val="tx1"/>
                </a:solidFill>
                <a:latin typeface="Arial" charset="0"/>
                <a:ea typeface="宋体" charset="-122"/>
              </a:defRPr>
            </a:lvl2pPr>
            <a:lvl3pPr marL="1143000" indent="-228600">
              <a:defRPr sz="2000">
                <a:solidFill>
                  <a:schemeClr val="tx1"/>
                </a:solidFill>
                <a:latin typeface="Arial" charset="0"/>
                <a:ea typeface="宋体" charset="-122"/>
              </a:defRPr>
            </a:lvl3pPr>
            <a:lvl4pPr marL="1600200" indent="-228600">
              <a:defRPr sz="2000">
                <a:solidFill>
                  <a:schemeClr val="tx1"/>
                </a:solidFill>
                <a:latin typeface="Arial" charset="0"/>
                <a:ea typeface="宋体" charset="-122"/>
              </a:defRPr>
            </a:lvl4pPr>
            <a:lvl5pPr marL="2057400" indent="-22860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6AFADFD9-C835-0A48-890C-B4261D84EF45}" type="slidenum">
              <a:rPr lang="zh-CN" altLang="en-US" sz="1200"/>
              <a:pPr/>
              <a:t>1</a:t>
            </a:fld>
            <a:endParaRPr lang="en-US" altLang="zh-CN" sz="1200"/>
          </a:p>
        </p:txBody>
      </p:sp>
    </p:spTree>
    <p:extLst>
      <p:ext uri="{BB962C8B-B14F-4D97-AF65-F5344CB8AC3E}">
        <p14:creationId xmlns:p14="http://schemas.microsoft.com/office/powerpoint/2010/main" val="315778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pPr>
                <a:defRPr/>
              </a:pPr>
              <a:t>66</a:t>
            </a:fld>
            <a:endParaRPr lang="en-US" altLang="zh-CN"/>
          </a:p>
        </p:txBody>
      </p:sp>
    </p:spTree>
    <p:extLst>
      <p:ext uri="{BB962C8B-B14F-4D97-AF65-F5344CB8AC3E}">
        <p14:creationId xmlns:p14="http://schemas.microsoft.com/office/powerpoint/2010/main" val="285375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灯片编号占位符 5"/>
          <p:cNvSpPr>
            <a:spLocks noGrp="1"/>
          </p:cNvSpPr>
          <p:nvPr>
            <p:ph type="sldNum" sz="quarter" idx="11"/>
          </p:nvPr>
        </p:nvSpPr>
        <p:spPr/>
        <p:txBody>
          <a:bodyPr/>
          <a:lstStyle>
            <a:lvl1pPr>
              <a:defRPr/>
            </a:lvl1pPr>
          </a:lstStyle>
          <a:p>
            <a:pPr>
              <a:defRPr/>
            </a:pPr>
            <a:fld id="{EAF47332-A07F-C848-A556-265C020D6639}" type="slidenum">
              <a:rPr lang="en-US" altLang="zh-CN"/>
              <a:pPr>
                <a:defRPr/>
              </a:pPr>
              <a:t>‹#›</a:t>
            </a:fld>
            <a:endParaRPr lang="en-US" altLang="zh-CN"/>
          </a:p>
        </p:txBody>
      </p:sp>
    </p:spTree>
    <p:extLst>
      <p:ext uri="{BB962C8B-B14F-4D97-AF65-F5344CB8AC3E}">
        <p14:creationId xmlns:p14="http://schemas.microsoft.com/office/powerpoint/2010/main" val="87453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D957BFE2-CDD7-BD46-8235-7B0FEB2A572A}" type="slidenum">
              <a:rPr lang="en-US" altLang="zh-CN"/>
              <a:pPr>
                <a:defRPr/>
              </a:pPr>
              <a:t>‹#›</a:t>
            </a:fld>
            <a:endParaRPr lang="en-US" altLang="zh-CN"/>
          </a:p>
        </p:txBody>
      </p:sp>
    </p:spTree>
    <p:extLst>
      <p:ext uri="{BB962C8B-B14F-4D97-AF65-F5344CB8AC3E}">
        <p14:creationId xmlns:p14="http://schemas.microsoft.com/office/powerpoint/2010/main" val="1971768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5B043EA6-8657-BD4E-85F1-3D14D02C65DF}" type="slidenum">
              <a:rPr lang="en-US" altLang="zh-CN"/>
              <a:pPr>
                <a:defRPr/>
              </a:pPr>
              <a:t>‹#›</a:t>
            </a:fld>
            <a:endParaRPr lang="en-US" altLang="zh-CN"/>
          </a:p>
        </p:txBody>
      </p:sp>
    </p:spTree>
    <p:extLst>
      <p:ext uri="{BB962C8B-B14F-4D97-AF65-F5344CB8AC3E}">
        <p14:creationId xmlns:p14="http://schemas.microsoft.com/office/powerpoint/2010/main" val="170003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2"/>
          </p:nvPr>
        </p:nvSpPr>
        <p:spPr/>
        <p:txBody>
          <a:bodyPr/>
          <a:lstStyle>
            <a:lvl1pPr>
              <a:defRPr/>
            </a:lvl1pPr>
          </a:lstStyle>
          <a:p>
            <a:pPr>
              <a:defRPr/>
            </a:pPr>
            <a:fld id="{501239D8-41E4-F94C-B978-804A01664E87}" type="slidenum">
              <a:rPr lang="en-US" altLang="zh-CN"/>
              <a:pPr>
                <a:defRPr/>
              </a:pPr>
              <a:t>‹#›</a:t>
            </a:fld>
            <a:endParaRPr lang="en-US" altLang="zh-CN"/>
          </a:p>
        </p:txBody>
      </p:sp>
    </p:spTree>
    <p:extLst>
      <p:ext uri="{BB962C8B-B14F-4D97-AF65-F5344CB8AC3E}">
        <p14:creationId xmlns:p14="http://schemas.microsoft.com/office/powerpoint/2010/main" val="153816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2"/>
          </p:nvPr>
        </p:nvSpPr>
        <p:spPr/>
        <p:txBody>
          <a:bodyPr/>
          <a:lstStyle>
            <a:lvl1pPr>
              <a:defRPr/>
            </a:lvl1pPr>
          </a:lstStyle>
          <a:p>
            <a:pPr>
              <a:defRPr/>
            </a:pPr>
            <a:fld id="{F6AC3F24-10AC-244A-B80F-A68B6CD91330}" type="slidenum">
              <a:rPr lang="en-US" altLang="zh-CN"/>
              <a:pPr>
                <a:defRPr/>
              </a:pPr>
              <a:t>‹#›</a:t>
            </a:fld>
            <a:endParaRPr lang="en-US" altLang="zh-CN"/>
          </a:p>
        </p:txBody>
      </p:sp>
    </p:spTree>
    <p:extLst>
      <p:ext uri="{BB962C8B-B14F-4D97-AF65-F5344CB8AC3E}">
        <p14:creationId xmlns:p14="http://schemas.microsoft.com/office/powerpoint/2010/main" val="176939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rtlCol="0">
            <a:normAutofit/>
          </a:bodyPr>
          <a:lstStyle/>
          <a:p>
            <a:pPr lvl="0"/>
            <a:endParaRPr lang="zh-CN" altLang="en-US" noProof="0"/>
          </a:p>
        </p:txBody>
      </p:sp>
      <p:sp>
        <p:nvSpPr>
          <p:cNvPr id="6" name="Rectangle 6"/>
          <p:cNvSpPr>
            <a:spLocks noGrp="1" noChangeArrowheads="1"/>
          </p:cNvSpPr>
          <p:nvPr>
            <p:ph type="sldNum" sz="quarter" idx="12"/>
          </p:nvPr>
        </p:nvSpPr>
        <p:spPr/>
        <p:txBody>
          <a:bodyPr/>
          <a:lstStyle>
            <a:lvl1pPr>
              <a:defRPr/>
            </a:lvl1pPr>
          </a:lstStyle>
          <a:p>
            <a:pPr>
              <a:defRPr/>
            </a:pPr>
            <a:fld id="{5A0B6B6B-FB78-6145-A41F-50AEA58982CC}" type="slidenum">
              <a:rPr lang="en-US" altLang="zh-CN"/>
              <a:pPr>
                <a:defRPr/>
              </a:pPr>
              <a:t>‹#›</a:t>
            </a:fld>
            <a:endParaRPr lang="en-US" altLang="zh-CN"/>
          </a:p>
        </p:txBody>
      </p:sp>
    </p:spTree>
    <p:extLst>
      <p:ext uri="{BB962C8B-B14F-4D97-AF65-F5344CB8AC3E}">
        <p14:creationId xmlns:p14="http://schemas.microsoft.com/office/powerpoint/2010/main" val="1942628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Rectangle 6"/>
          <p:cNvSpPr>
            <a:spLocks noGrp="1" noChangeArrowheads="1"/>
          </p:cNvSpPr>
          <p:nvPr>
            <p:ph type="sldNum" sz="quarter" idx="12"/>
          </p:nvPr>
        </p:nvSpPr>
        <p:spPr/>
        <p:txBody>
          <a:bodyPr/>
          <a:lstStyle>
            <a:lvl1pPr>
              <a:defRPr/>
            </a:lvl1pPr>
          </a:lstStyle>
          <a:p>
            <a:pPr>
              <a:defRPr/>
            </a:pPr>
            <a:fld id="{F9C9B811-5B83-6745-AF8C-60E519CB948E}" type="slidenum">
              <a:rPr lang="en-US" altLang="zh-CN"/>
              <a:pPr>
                <a:defRPr/>
              </a:pPr>
              <a:t>‹#›</a:t>
            </a:fld>
            <a:endParaRPr lang="en-US" altLang="zh-CN"/>
          </a:p>
        </p:txBody>
      </p:sp>
    </p:spTree>
    <p:extLst>
      <p:ext uri="{BB962C8B-B14F-4D97-AF65-F5344CB8AC3E}">
        <p14:creationId xmlns:p14="http://schemas.microsoft.com/office/powerpoint/2010/main" val="155751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48200" y="1600200"/>
            <a:ext cx="4038600" cy="4525963"/>
          </a:xfrm>
        </p:spPr>
        <p:txBody>
          <a:bodyPr rtlCol="0">
            <a:normAutofit/>
          </a:bodyPr>
          <a:lstStyle/>
          <a:p>
            <a:pPr lvl="0"/>
            <a:endParaRPr lang="zh-CN" altLang="en-US" noProof="0"/>
          </a:p>
        </p:txBody>
      </p:sp>
      <p:sp>
        <p:nvSpPr>
          <p:cNvPr id="7" name="Rectangle 6"/>
          <p:cNvSpPr>
            <a:spLocks noGrp="1" noChangeArrowheads="1"/>
          </p:cNvSpPr>
          <p:nvPr>
            <p:ph type="sldNum" sz="quarter" idx="12"/>
          </p:nvPr>
        </p:nvSpPr>
        <p:spPr/>
        <p:txBody>
          <a:bodyPr/>
          <a:lstStyle>
            <a:lvl1pPr>
              <a:defRPr/>
            </a:lvl1pPr>
          </a:lstStyle>
          <a:p>
            <a:pPr>
              <a:defRPr/>
            </a:pPr>
            <a:fld id="{4AEA81FB-BF4E-0346-B302-C47549FBA486}" type="slidenum">
              <a:rPr lang="en-US" altLang="zh-CN"/>
              <a:pPr>
                <a:defRPr/>
              </a:pPr>
              <a:t>‹#›</a:t>
            </a:fld>
            <a:endParaRPr lang="en-US" altLang="zh-CN"/>
          </a:p>
        </p:txBody>
      </p:sp>
    </p:spTree>
    <p:extLst>
      <p:ext uri="{BB962C8B-B14F-4D97-AF65-F5344CB8AC3E}">
        <p14:creationId xmlns:p14="http://schemas.microsoft.com/office/powerpoint/2010/main" val="148893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3"/>
          <p:cNvGrpSpPr>
            <a:grpSpLocks/>
          </p:cNvGrpSpPr>
          <p:nvPr userDrawn="1"/>
        </p:nvGrpSpPr>
        <p:grpSpPr bwMode="auto">
          <a:xfrm>
            <a:off x="161925" y="6515100"/>
            <a:ext cx="142875" cy="144463"/>
            <a:chOff x="1835696" y="2780928"/>
            <a:chExt cx="288032" cy="288032"/>
          </a:xfrm>
        </p:grpSpPr>
        <p:sp>
          <p:nvSpPr>
            <p:cNvPr id="5" name="椭圆​​ 14"/>
            <p:cNvSpPr/>
            <p:nvPr userDrawn="1"/>
          </p:nvSpPr>
          <p:spPr>
            <a:xfrm>
              <a:off x="1909305" y="2853728"/>
              <a:ext cx="144015" cy="142432"/>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6" name="直接连接符​​ 15"/>
            <p:cNvCxnSpPr/>
            <p:nvPr userDrawn="1"/>
          </p:nvCxnSpPr>
          <p:spPr>
            <a:xfrm>
              <a:off x="1835696" y="2926526"/>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16"/>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17"/>
          <p:cNvGrpSpPr>
            <a:grpSpLocks/>
          </p:cNvGrpSpPr>
          <p:nvPr userDrawn="1"/>
        </p:nvGrpSpPr>
        <p:grpSpPr bwMode="auto">
          <a:xfrm>
            <a:off x="8893175" y="6532563"/>
            <a:ext cx="142875" cy="144462"/>
            <a:chOff x="1835696" y="2780928"/>
            <a:chExt cx="288032" cy="288032"/>
          </a:xfrm>
        </p:grpSpPr>
        <p:sp>
          <p:nvSpPr>
            <p:cNvPr id="9" name="椭圆​​ 18"/>
            <p:cNvSpPr/>
            <p:nvPr userDrawn="1"/>
          </p:nvSpPr>
          <p:spPr>
            <a:xfrm>
              <a:off x="1909305" y="2853727"/>
              <a:ext cx="144015" cy="142435"/>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0" name="直接连接符​​ 19"/>
            <p:cNvCxnSpPr/>
            <p:nvPr userDrawn="1"/>
          </p:nvCxnSpPr>
          <p:spPr>
            <a:xfrm>
              <a:off x="1835696" y="2926527"/>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0"/>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userDrawn="1"/>
        </p:nvSpPr>
        <p:spPr>
          <a:xfrm>
            <a:off x="3263900" y="6457950"/>
            <a:ext cx="5889625" cy="414338"/>
          </a:xfrm>
          <a:prstGeom prst="rect">
            <a:avLst/>
          </a:prstGeom>
          <a:solidFill>
            <a:srgbClr val="FBCB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4" name="矩形 13"/>
          <p:cNvSpPr/>
          <p:nvPr userDrawn="1"/>
        </p:nvSpPr>
        <p:spPr>
          <a:xfrm>
            <a:off x="0" y="6457950"/>
            <a:ext cx="6588125" cy="414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5" name="矩形 14"/>
          <p:cNvSpPr/>
          <p:nvPr userDrawn="1"/>
        </p:nvSpPr>
        <p:spPr>
          <a:xfrm>
            <a:off x="104775" y="6346825"/>
            <a:ext cx="9067800" cy="600164"/>
          </a:xfrm>
          <a:prstGeom prst="rect">
            <a:avLst/>
          </a:prstGeom>
        </p:spPr>
        <p:txBody>
          <a:bodyPr>
            <a:spAutoFit/>
          </a:bodyPr>
          <a:lstStyle>
            <a:lvl1pPr>
              <a:defRPr sz="2000">
                <a:solidFill>
                  <a:schemeClr val="tx1"/>
                </a:solidFill>
                <a:latin typeface="Arial" charset="0"/>
                <a:ea typeface="宋体" charset="-122"/>
              </a:defRPr>
            </a:lvl1pPr>
            <a:lvl2pPr marL="742950" indent="-285750">
              <a:defRPr sz="2000">
                <a:solidFill>
                  <a:schemeClr val="tx1"/>
                </a:solidFill>
                <a:latin typeface="Arial" charset="0"/>
                <a:ea typeface="宋体" charset="-122"/>
              </a:defRPr>
            </a:lvl2pPr>
            <a:lvl3pPr marL="1143000" indent="-228600">
              <a:defRPr sz="2000">
                <a:solidFill>
                  <a:schemeClr val="tx1"/>
                </a:solidFill>
                <a:latin typeface="Arial" charset="0"/>
                <a:ea typeface="宋体" charset="-122"/>
              </a:defRPr>
            </a:lvl3pPr>
            <a:lvl4pPr marL="1600200" indent="-228600">
              <a:defRPr sz="2000">
                <a:solidFill>
                  <a:schemeClr val="tx1"/>
                </a:solidFill>
                <a:latin typeface="Arial" charset="0"/>
                <a:ea typeface="宋体" charset="-122"/>
              </a:defRPr>
            </a:lvl4pPr>
            <a:lvl5pPr marL="2057400" indent="-22860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150000"/>
              </a:lnSpc>
            </a:pPr>
            <a:r>
              <a:rPr lang="zh-CN" altLang="en-US" sz="2200" b="1" dirty="0">
                <a:solidFill>
                  <a:srgbClr val="FFFFFF"/>
                </a:solidFill>
                <a:effectLst>
                  <a:outerShdw blurRad="38100" dist="38100" dir="2700000" algn="tl">
                    <a:srgbClr val="C0C0C0"/>
                  </a:outerShdw>
                </a:effectLst>
                <a:latin typeface="微软雅黑" charset="-122"/>
                <a:ea typeface="微软雅黑" charset="-122"/>
              </a:rPr>
              <a:t>大数据分析与智能实验室                                             </a:t>
            </a:r>
            <a:r>
              <a:rPr lang="zh-CN" altLang="en-US" sz="2200" b="1" dirty="0">
                <a:solidFill>
                  <a:srgbClr val="1B4E9C"/>
                </a:solidFill>
                <a:effectLst>
                  <a:outerShdw blurRad="38100" dist="38100" dir="2700000" algn="tl">
                    <a:srgbClr val="C0C0C0"/>
                  </a:outerShdw>
                </a:effectLst>
                <a:latin typeface="微软雅黑" charset="-122"/>
                <a:ea typeface="微软雅黑" charset="-122"/>
              </a:rPr>
              <a:t>哈尔滨工程大学 </a:t>
            </a:r>
          </a:p>
        </p:txBody>
      </p:sp>
      <p:sp>
        <p:nvSpPr>
          <p:cNvPr id="16" name="Rectangle 2"/>
          <p:cNvSpPr txBox="1">
            <a:spLocks noChangeArrowheads="1"/>
          </p:cNvSpPr>
          <p:nvPr userDrawn="1"/>
        </p:nvSpPr>
        <p:spPr bwMode="auto">
          <a:xfrm>
            <a:off x="52388" y="452438"/>
            <a:ext cx="9036050" cy="815975"/>
          </a:xfrm>
          <a:prstGeom prst="rect">
            <a:avLst/>
          </a:prstGeom>
          <a:solidFill>
            <a:srgbClr val="0070C0"/>
          </a:solidFill>
          <a:ln>
            <a:noFill/>
          </a:ln>
        </p:spPr>
        <p:txBody>
          <a:bodyPr lIns="288000" anchor="b"/>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微软雅黑" pitchFamily="34" charset="-122"/>
              </a:defRPr>
            </a:lvl2pPr>
            <a:lvl3pPr algn="ctr" rtl="0" eaLnBrk="0" fontAlgn="base" hangingPunct="0">
              <a:spcBef>
                <a:spcPct val="0"/>
              </a:spcBef>
              <a:spcAft>
                <a:spcPct val="0"/>
              </a:spcAft>
              <a:defRPr sz="4400">
                <a:solidFill>
                  <a:schemeClr val="tx1"/>
                </a:solidFill>
                <a:latin typeface="Arial" charset="0"/>
                <a:ea typeface="微软雅黑" pitchFamily="34" charset="-122"/>
              </a:defRPr>
            </a:lvl3pPr>
            <a:lvl4pPr algn="ctr" rtl="0" eaLnBrk="0" fontAlgn="base" hangingPunct="0">
              <a:spcBef>
                <a:spcPct val="0"/>
              </a:spcBef>
              <a:spcAft>
                <a:spcPct val="0"/>
              </a:spcAft>
              <a:defRPr sz="4400">
                <a:solidFill>
                  <a:schemeClr val="tx1"/>
                </a:solidFill>
                <a:latin typeface="Arial" charset="0"/>
                <a:ea typeface="微软雅黑" pitchFamily="34" charset="-122"/>
              </a:defRPr>
            </a:lvl4pPr>
            <a:lvl5pPr algn="ctr" rtl="0" eaLnBrk="0" fontAlgn="base" hangingPunct="0">
              <a:spcBef>
                <a:spcPct val="0"/>
              </a:spcBef>
              <a:spcAft>
                <a:spcPct val="0"/>
              </a:spcAft>
              <a:defRPr sz="4400">
                <a:solidFill>
                  <a:schemeClr val="tx1"/>
                </a:solidFill>
                <a:latin typeface="Arial" charset="0"/>
                <a:ea typeface="微软雅黑" pitchFamily="34" charset="-122"/>
              </a:defRPr>
            </a:lvl5pPr>
            <a:lvl6pPr marL="457200" algn="ctr" rtl="0" fontAlgn="base">
              <a:spcBef>
                <a:spcPct val="0"/>
              </a:spcBef>
              <a:spcAft>
                <a:spcPct val="0"/>
              </a:spcAft>
              <a:defRPr sz="4400">
                <a:solidFill>
                  <a:schemeClr val="tx1"/>
                </a:solidFill>
                <a:latin typeface="Arial" charset="0"/>
                <a:ea typeface="微软雅黑" pitchFamily="34" charset="-122"/>
              </a:defRPr>
            </a:lvl6pPr>
            <a:lvl7pPr marL="914400" algn="ctr" rtl="0" fontAlgn="base">
              <a:spcBef>
                <a:spcPct val="0"/>
              </a:spcBef>
              <a:spcAft>
                <a:spcPct val="0"/>
              </a:spcAft>
              <a:defRPr sz="4400">
                <a:solidFill>
                  <a:schemeClr val="tx1"/>
                </a:solidFill>
                <a:latin typeface="Arial" charset="0"/>
                <a:ea typeface="微软雅黑" pitchFamily="34" charset="-122"/>
              </a:defRPr>
            </a:lvl7pPr>
            <a:lvl8pPr marL="1371600" algn="ctr" rtl="0" fontAlgn="base">
              <a:spcBef>
                <a:spcPct val="0"/>
              </a:spcBef>
              <a:spcAft>
                <a:spcPct val="0"/>
              </a:spcAft>
              <a:defRPr sz="4400">
                <a:solidFill>
                  <a:schemeClr val="tx1"/>
                </a:solidFill>
                <a:latin typeface="Arial" charset="0"/>
                <a:ea typeface="微软雅黑" pitchFamily="34" charset="-122"/>
              </a:defRPr>
            </a:lvl8pPr>
            <a:lvl9pPr marL="1828800" algn="ctr" rtl="0" fontAlgn="base">
              <a:spcBef>
                <a:spcPct val="0"/>
              </a:spcBef>
              <a:spcAft>
                <a:spcPct val="0"/>
              </a:spcAft>
              <a:defRPr sz="4400">
                <a:solidFill>
                  <a:schemeClr val="tx1"/>
                </a:solidFill>
                <a:latin typeface="Arial" charset="0"/>
                <a:ea typeface="微软雅黑" pitchFamily="34" charset="-122"/>
              </a:defRPr>
            </a:lvl9pPr>
          </a:lstStyle>
          <a:p>
            <a:pPr algn="l" eaLnBrk="1" hangingPunct="1">
              <a:defRPr/>
            </a:pPr>
            <a:endParaRPr kumimoji="1" lang="zh-CN" altLang="en-US" sz="2800" b="1" dirty="0">
              <a:solidFill>
                <a:schemeClr val="bg1"/>
              </a:solidFill>
              <a:latin typeface="微软雅黑" pitchFamily="34" charset="-122"/>
            </a:endParaRPr>
          </a:p>
        </p:txBody>
      </p:sp>
      <p:pic>
        <p:nvPicPr>
          <p:cNvPr id="17" name="Picture 2" descr="C:\Documents and Settings\Administrator\桌面\素材\e848ade4a4b9956d2f6621c7abdd1951.jpg"/>
          <p:cNvPicPr>
            <a:picLocks noChangeAspect="1" noChangeArrowheads="1"/>
          </p:cNvPicPr>
          <p:nvPr userDrawn="1"/>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52388" y="452438"/>
            <a:ext cx="81438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66775" y="464343"/>
            <a:ext cx="7819863" cy="792163"/>
          </a:xfrm>
        </p:spPr>
        <p:txBody>
          <a:bodyPr/>
          <a:lstStyle>
            <a:lvl1pPr algn="l">
              <a:defRPr sz="3300" b="1">
                <a:solidFill>
                  <a:schemeClr val="bg1"/>
                </a:solidFill>
              </a:defRPr>
            </a:lvl1pPr>
          </a:lstStyle>
          <a:p>
            <a:r>
              <a:rPr lang="zh-CN" altLang="en-US" dirty="0"/>
              <a:t>单击此处编辑母版标题样式</a:t>
            </a:r>
          </a:p>
        </p:txBody>
      </p:sp>
      <p:sp>
        <p:nvSpPr>
          <p:cNvPr id="13" name="矩形 12"/>
          <p:cNvSpPr/>
          <p:nvPr userDrawn="1"/>
        </p:nvSpPr>
        <p:spPr>
          <a:xfrm>
            <a:off x="233362" y="-35263"/>
            <a:ext cx="5372108" cy="4308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2200" b="1" i="1" cap="none" spc="0" dirty="0">
                <a:ln/>
                <a:solidFill>
                  <a:schemeClr val="accent3"/>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Big Data Analysis &amp; Intelligence</a:t>
            </a:r>
            <a:endParaRPr lang="zh-CN" altLang="en-US" sz="2200" b="1" i="1" cap="none" spc="0" dirty="0">
              <a:ln/>
              <a:solidFill>
                <a:schemeClr val="accent3"/>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87529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标题 1"/>
          <p:cNvSpPr txBox="1">
            <a:spLocks/>
          </p:cNvSpPr>
          <p:nvPr/>
        </p:nvSpPr>
        <p:spPr>
          <a:xfrm rot="16200000">
            <a:off x="-2441574" y="2959100"/>
            <a:ext cx="5903912" cy="922337"/>
          </a:xfrm>
          <a:prstGeom prst="rect">
            <a:avLst/>
          </a:prstGeom>
          <a:solidFill>
            <a:srgbClr val="0070C0"/>
          </a:solidFill>
          <a:ln>
            <a:noFill/>
          </a:ln>
        </p:spPr>
        <p:txBody>
          <a:bodyPr anchor="b">
            <a:normAutofit/>
          </a:bodyPr>
          <a:lstStyle>
            <a:lvl1pPr algn="l" defTabSz="914400" rtl="0" eaLnBrk="1" latinLnBrk="0" hangingPunct="1">
              <a:spcBef>
                <a:spcPct val="0"/>
              </a:spcBef>
              <a:buNone/>
              <a:defRPr sz="2800" kern="1200">
                <a:solidFill>
                  <a:schemeClr val="bg1"/>
                </a:solidFill>
                <a:latin typeface="+mj-ea"/>
                <a:ea typeface="+mj-ea"/>
                <a:cs typeface="+mj-cs"/>
              </a:defRPr>
            </a:lvl1pPr>
          </a:lstStyle>
          <a:p>
            <a:pPr>
              <a:defRPr/>
            </a:pPr>
            <a:endParaRPr lang="zh-CN" altLang="en-US" dirty="0"/>
          </a:p>
        </p:txBody>
      </p:sp>
      <p:cxnSp>
        <p:nvCxnSpPr>
          <p:cNvPr id="3" name="直接连接符​​ 16"/>
          <p:cNvCxnSpPr/>
          <p:nvPr/>
        </p:nvCxnSpPr>
        <p:spPr>
          <a:xfrm flipV="1">
            <a:off x="1008063" y="476250"/>
            <a:ext cx="34925" cy="6048375"/>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13"/>
          <p:cNvGrpSpPr>
            <a:grpSpLocks/>
          </p:cNvGrpSpPr>
          <p:nvPr userDrawn="1"/>
        </p:nvGrpSpPr>
        <p:grpSpPr bwMode="auto">
          <a:xfrm>
            <a:off x="161925" y="6515100"/>
            <a:ext cx="142875" cy="144463"/>
            <a:chOff x="1835696" y="2780928"/>
            <a:chExt cx="288032" cy="288032"/>
          </a:xfrm>
        </p:grpSpPr>
        <p:sp>
          <p:nvSpPr>
            <p:cNvPr id="6" name="椭圆​​ 14"/>
            <p:cNvSpPr/>
            <p:nvPr userDrawn="1"/>
          </p:nvSpPr>
          <p:spPr>
            <a:xfrm>
              <a:off x="1909305" y="2853728"/>
              <a:ext cx="144015" cy="142432"/>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7" name="直接连接符​​ 15"/>
            <p:cNvCxnSpPr/>
            <p:nvPr userDrawn="1"/>
          </p:nvCxnSpPr>
          <p:spPr>
            <a:xfrm>
              <a:off x="1835696" y="2926526"/>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16"/>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17"/>
          <p:cNvGrpSpPr>
            <a:grpSpLocks/>
          </p:cNvGrpSpPr>
          <p:nvPr userDrawn="1"/>
        </p:nvGrpSpPr>
        <p:grpSpPr bwMode="auto">
          <a:xfrm>
            <a:off x="8893175" y="6532563"/>
            <a:ext cx="142875" cy="144462"/>
            <a:chOff x="1835696" y="2780928"/>
            <a:chExt cx="288032" cy="288032"/>
          </a:xfrm>
        </p:grpSpPr>
        <p:sp>
          <p:nvSpPr>
            <p:cNvPr id="10" name="椭圆​​ 18"/>
            <p:cNvSpPr/>
            <p:nvPr userDrawn="1"/>
          </p:nvSpPr>
          <p:spPr>
            <a:xfrm>
              <a:off x="1909305" y="2853727"/>
              <a:ext cx="144015" cy="142435"/>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1" name="直接连接符​​ 19"/>
            <p:cNvCxnSpPr/>
            <p:nvPr userDrawn="1"/>
          </p:nvCxnSpPr>
          <p:spPr>
            <a:xfrm>
              <a:off x="1835696" y="2926527"/>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userDrawn="1"/>
        </p:nvSpPr>
        <p:spPr>
          <a:xfrm>
            <a:off x="3263900" y="6457950"/>
            <a:ext cx="5889625" cy="414338"/>
          </a:xfrm>
          <a:prstGeom prst="rect">
            <a:avLst/>
          </a:prstGeom>
          <a:solidFill>
            <a:srgbClr val="FBCB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4" name="灯片编号占位符 5"/>
          <p:cNvSpPr txBox="1">
            <a:spLocks/>
          </p:cNvSpPr>
          <p:nvPr userDrawn="1"/>
        </p:nvSpPr>
        <p:spPr>
          <a:xfrm>
            <a:off x="6913563" y="6457950"/>
            <a:ext cx="2133600" cy="365125"/>
          </a:xfrm>
          <a:prstGeom prst="rect">
            <a:avLst/>
          </a:prstGeom>
        </p:spPr>
        <p:txBody>
          <a:bodyPr anchor="ct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defRPr/>
            </a:pPr>
            <a:fld id="{F5CE89B5-48A6-2846-9341-988125A10A37}" type="slidenum">
              <a:rPr lang="en-US" altLang="zh-CN" sz="1800" smtClean="0">
                <a:solidFill>
                  <a:srgbClr val="898989"/>
                </a:solidFill>
              </a:rPr>
              <a:pPr algn="r" eaLnBrk="1" hangingPunct="1">
                <a:defRPr/>
              </a:pPr>
              <a:t>‹#›</a:t>
            </a:fld>
            <a:endParaRPr lang="en-US" altLang="zh-CN" sz="1800">
              <a:solidFill>
                <a:srgbClr val="898989"/>
              </a:solidFill>
            </a:endParaRPr>
          </a:p>
        </p:txBody>
      </p:sp>
      <p:sp>
        <p:nvSpPr>
          <p:cNvPr id="15" name="矩形 14"/>
          <p:cNvSpPr/>
          <p:nvPr userDrawn="1"/>
        </p:nvSpPr>
        <p:spPr>
          <a:xfrm>
            <a:off x="0" y="6457950"/>
            <a:ext cx="6588125" cy="414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7" name="灯片编号占位符 4"/>
          <p:cNvSpPr>
            <a:spLocks noGrp="1"/>
          </p:cNvSpPr>
          <p:nvPr>
            <p:ph type="sldNum" sz="quarter" idx="11"/>
          </p:nvPr>
        </p:nvSpPr>
        <p:spPr/>
        <p:txBody>
          <a:bodyPr/>
          <a:lstStyle>
            <a:lvl1pPr>
              <a:defRPr/>
            </a:lvl1pPr>
          </a:lstStyle>
          <a:p>
            <a:pPr>
              <a:defRPr/>
            </a:pPr>
            <a:fld id="{FA5E8DF9-8742-1145-BCD2-FE5845E9335F}" type="slidenum">
              <a:rPr lang="en-US" altLang="zh-CN"/>
              <a:pPr>
                <a:defRPr/>
              </a:pPr>
              <a:t>‹#›</a:t>
            </a:fld>
            <a:endParaRPr lang="en-US" altLang="zh-CN"/>
          </a:p>
        </p:txBody>
      </p:sp>
    </p:spTree>
    <p:extLst>
      <p:ext uri="{BB962C8B-B14F-4D97-AF65-F5344CB8AC3E}">
        <p14:creationId xmlns:p14="http://schemas.microsoft.com/office/powerpoint/2010/main" val="80754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975A3178-9D03-554D-9741-C6FED1F0729D}" type="slidenum">
              <a:rPr lang="en-US" altLang="zh-CN"/>
              <a:pPr>
                <a:defRPr/>
              </a:pPr>
              <a:t>‹#›</a:t>
            </a:fld>
            <a:endParaRPr lang="en-US" altLang="zh-CN"/>
          </a:p>
        </p:txBody>
      </p:sp>
    </p:spTree>
    <p:extLst>
      <p:ext uri="{BB962C8B-B14F-4D97-AF65-F5344CB8AC3E}">
        <p14:creationId xmlns:p14="http://schemas.microsoft.com/office/powerpoint/2010/main" val="31263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lvl1pPr>
              <a:defRPr/>
            </a:lvl1pPr>
          </a:lstStyle>
          <a:p>
            <a:pPr>
              <a:defRPr/>
            </a:pPr>
            <a:fld id="{AB55FDBB-561B-7846-9299-E144FF929BAD}" type="slidenum">
              <a:rPr lang="en-US" altLang="zh-CN"/>
              <a:pPr>
                <a:defRPr/>
              </a:pPr>
              <a:t>‹#›</a:t>
            </a:fld>
            <a:endParaRPr lang="en-US" altLang="zh-CN"/>
          </a:p>
        </p:txBody>
      </p:sp>
    </p:spTree>
    <p:extLst>
      <p:ext uri="{BB962C8B-B14F-4D97-AF65-F5344CB8AC3E}">
        <p14:creationId xmlns:p14="http://schemas.microsoft.com/office/powerpoint/2010/main" val="173759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lvl1pPr>
              <a:defRPr/>
            </a:lvl1pPr>
          </a:lstStyle>
          <a:p>
            <a:pPr>
              <a:defRPr/>
            </a:pPr>
            <a:fld id="{6219F825-D70C-AF40-A043-91F1ED2C8C1C}" type="slidenum">
              <a:rPr lang="en-US" altLang="zh-CN"/>
              <a:pPr>
                <a:defRPr/>
              </a:pPr>
              <a:t>‹#›</a:t>
            </a:fld>
            <a:endParaRPr lang="en-US" altLang="zh-CN"/>
          </a:p>
        </p:txBody>
      </p:sp>
    </p:spTree>
    <p:extLst>
      <p:ext uri="{BB962C8B-B14F-4D97-AF65-F5344CB8AC3E}">
        <p14:creationId xmlns:p14="http://schemas.microsoft.com/office/powerpoint/2010/main" val="14804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lvl1pPr>
              <a:defRPr/>
            </a:lvl1pPr>
          </a:lstStyle>
          <a:p>
            <a:pPr>
              <a:defRPr/>
            </a:pPr>
            <a:fld id="{E68BB5E8-9D4A-1E47-ACBD-B17AD91DB331}" type="slidenum">
              <a:rPr lang="en-US" altLang="zh-CN"/>
              <a:pPr>
                <a:defRPr/>
              </a:pPr>
              <a:t>‹#›</a:t>
            </a:fld>
            <a:endParaRPr lang="en-US" altLang="zh-CN"/>
          </a:p>
        </p:txBody>
      </p:sp>
    </p:spTree>
    <p:extLst>
      <p:ext uri="{BB962C8B-B14F-4D97-AF65-F5344CB8AC3E}">
        <p14:creationId xmlns:p14="http://schemas.microsoft.com/office/powerpoint/2010/main" val="134502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7" name="灯片编号占位符 6"/>
          <p:cNvSpPr>
            <a:spLocks noGrp="1"/>
          </p:cNvSpPr>
          <p:nvPr>
            <p:ph type="sldNum" sz="quarter" idx="12"/>
          </p:nvPr>
        </p:nvSpPr>
        <p:spPr/>
        <p:txBody>
          <a:bodyPr/>
          <a:lstStyle>
            <a:lvl1pPr>
              <a:defRPr/>
            </a:lvl1pPr>
          </a:lstStyle>
          <a:p>
            <a:pPr>
              <a:defRPr/>
            </a:pPr>
            <a:fld id="{C3E14AC1-A68F-1445-B5B7-F6950AE7A091}" type="slidenum">
              <a:rPr lang="en-US" altLang="zh-CN"/>
              <a:pPr>
                <a:defRPr/>
              </a:pPr>
              <a:t>‹#›</a:t>
            </a:fld>
            <a:endParaRPr lang="en-US" altLang="zh-CN"/>
          </a:p>
        </p:txBody>
      </p:sp>
    </p:spTree>
    <p:extLst>
      <p:ext uri="{BB962C8B-B14F-4D97-AF65-F5344CB8AC3E}">
        <p14:creationId xmlns:p14="http://schemas.microsoft.com/office/powerpoint/2010/main" val="140336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2" descr="C:\Documents and Settings\Administrator\桌面\素材\e848ade4a4b9956d2f6621c7abdd1951.jpg"/>
          <p:cNvPicPr>
            <a:picLocks noChangeAspect="1" noChangeArrowheads="1"/>
          </p:cNvPicPr>
          <p:nvPr userDrawn="1"/>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268288" y="508000"/>
            <a:ext cx="10287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灯片编号占位符 6"/>
          <p:cNvSpPr>
            <a:spLocks noGrp="1"/>
          </p:cNvSpPr>
          <p:nvPr>
            <p:ph type="sldNum" sz="quarter" idx="12"/>
          </p:nvPr>
        </p:nvSpPr>
        <p:spPr/>
        <p:txBody>
          <a:bodyPr/>
          <a:lstStyle>
            <a:lvl1pPr>
              <a:defRPr/>
            </a:lvl1pPr>
          </a:lstStyle>
          <a:p>
            <a:pPr>
              <a:defRPr/>
            </a:pPr>
            <a:fld id="{ED83F226-6AFB-6144-9156-EF86F1315862}" type="slidenum">
              <a:rPr lang="en-US" altLang="zh-CN"/>
              <a:pPr>
                <a:defRPr/>
              </a:pPr>
              <a:t>‹#›</a:t>
            </a:fld>
            <a:endParaRPr lang="en-US" altLang="zh-CN"/>
          </a:p>
        </p:txBody>
      </p:sp>
    </p:spTree>
    <p:extLst>
      <p:ext uri="{BB962C8B-B14F-4D97-AF65-F5344CB8AC3E}">
        <p14:creationId xmlns:p14="http://schemas.microsoft.com/office/powerpoint/2010/main" val="54583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5492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6875463" y="666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1">
                <a:solidFill>
                  <a:srgbClr val="0070C0"/>
                </a:solidFill>
                <a:latin typeface="Arial" panose="020B0604020202020204" pitchFamily="34" charset="0"/>
                <a:ea typeface="宋体" panose="02010600030101010101" pitchFamily="2" charset="-122"/>
              </a:defRPr>
            </a:lvl1pPr>
          </a:lstStyle>
          <a:p>
            <a:pPr>
              <a:defRPr/>
            </a:pPr>
            <a:fld id="{2D13BD9B-D915-EB40-A67D-ADA19850390B}" type="slidenum">
              <a:rPr lang="en-US" altLang="zh-CN"/>
              <a:pPr>
                <a:defRPr/>
              </a:pPr>
              <a:t>‹#›</a:t>
            </a:fld>
            <a:endParaRPr lang="en-US" altLang="zh-CN"/>
          </a:p>
        </p:txBody>
      </p:sp>
      <p:cxnSp>
        <p:nvCxnSpPr>
          <p:cNvPr id="7" name="直接连接符​​ 6"/>
          <p:cNvCxnSpPr/>
          <p:nvPr/>
        </p:nvCxnSpPr>
        <p:spPr>
          <a:xfrm>
            <a:off x="0" y="404813"/>
            <a:ext cx="9144000" cy="0"/>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79388" y="177800"/>
            <a:ext cx="107950" cy="1079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椭圆​​ 9"/>
          <p:cNvSpPr/>
          <p:nvPr/>
        </p:nvSpPr>
        <p:spPr>
          <a:xfrm>
            <a:off x="496888" y="177800"/>
            <a:ext cx="144462" cy="14446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椭圆​​ 10"/>
          <p:cNvSpPr/>
          <p:nvPr/>
        </p:nvSpPr>
        <p:spPr>
          <a:xfrm>
            <a:off x="330200" y="177800"/>
            <a:ext cx="125413" cy="1254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椭圆​​ 11"/>
          <p:cNvSpPr/>
          <p:nvPr/>
        </p:nvSpPr>
        <p:spPr>
          <a:xfrm>
            <a:off x="684213" y="177800"/>
            <a:ext cx="161925" cy="1619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30"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6142" r:id="rId1"/>
    <p:sldLayoutId id="2147486143" r:id="rId2"/>
    <p:sldLayoutId id="2147486144" r:id="rId3"/>
    <p:sldLayoutId id="2147486145" r:id="rId4"/>
    <p:sldLayoutId id="2147486146" r:id="rId5"/>
    <p:sldLayoutId id="2147486147" r:id="rId6"/>
    <p:sldLayoutId id="2147486148" r:id="rId7"/>
    <p:sldLayoutId id="2147486149" r:id="rId8"/>
    <p:sldLayoutId id="2147486150" r:id="rId9"/>
    <p:sldLayoutId id="2147486151" r:id="rId10"/>
    <p:sldLayoutId id="2147486152" r:id="rId11"/>
    <p:sldLayoutId id="2147486153" r:id="rId12"/>
    <p:sldLayoutId id="2147486154" r:id="rId13"/>
    <p:sldLayoutId id="2147486155" r:id="rId14"/>
    <p:sldLayoutId id="2147486156" r:id="rId15"/>
    <p:sldLayoutId id="2147486157" r:id="rId16"/>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微软雅黑" pitchFamily="34" charset="-122"/>
        </a:defRPr>
      </a:lvl2pPr>
      <a:lvl3pPr algn="ctr" rtl="0" eaLnBrk="0" fontAlgn="base" hangingPunct="0">
        <a:spcBef>
          <a:spcPct val="0"/>
        </a:spcBef>
        <a:spcAft>
          <a:spcPct val="0"/>
        </a:spcAft>
        <a:defRPr sz="4400">
          <a:solidFill>
            <a:schemeClr val="tx1"/>
          </a:solidFill>
          <a:latin typeface="Arial" charset="0"/>
          <a:ea typeface="微软雅黑" pitchFamily="34" charset="-122"/>
        </a:defRPr>
      </a:lvl3pPr>
      <a:lvl4pPr algn="ctr" rtl="0" eaLnBrk="0" fontAlgn="base" hangingPunct="0">
        <a:spcBef>
          <a:spcPct val="0"/>
        </a:spcBef>
        <a:spcAft>
          <a:spcPct val="0"/>
        </a:spcAft>
        <a:defRPr sz="4400">
          <a:solidFill>
            <a:schemeClr val="tx1"/>
          </a:solidFill>
          <a:latin typeface="Arial" charset="0"/>
          <a:ea typeface="微软雅黑" pitchFamily="34" charset="-122"/>
        </a:defRPr>
      </a:lvl4pPr>
      <a:lvl5pPr algn="ctr" rtl="0" eaLnBrk="0" fontAlgn="base" hangingPunct="0">
        <a:spcBef>
          <a:spcPct val="0"/>
        </a:spcBef>
        <a:spcAft>
          <a:spcPct val="0"/>
        </a:spcAft>
        <a:defRPr sz="4400">
          <a:solidFill>
            <a:schemeClr val="tx1"/>
          </a:solidFill>
          <a:latin typeface="Arial" charset="0"/>
          <a:ea typeface="微软雅黑" pitchFamily="34" charset="-122"/>
        </a:defRPr>
      </a:lvl5pPr>
      <a:lvl6pPr marL="457200" algn="ctr" rtl="0" fontAlgn="base">
        <a:spcBef>
          <a:spcPct val="0"/>
        </a:spcBef>
        <a:spcAft>
          <a:spcPct val="0"/>
        </a:spcAft>
        <a:defRPr sz="4400">
          <a:solidFill>
            <a:schemeClr val="tx1"/>
          </a:solidFill>
          <a:latin typeface="Arial" charset="0"/>
          <a:ea typeface="微软雅黑" pitchFamily="34" charset="-122"/>
        </a:defRPr>
      </a:lvl6pPr>
      <a:lvl7pPr marL="914400" algn="ctr" rtl="0" fontAlgn="base">
        <a:spcBef>
          <a:spcPct val="0"/>
        </a:spcBef>
        <a:spcAft>
          <a:spcPct val="0"/>
        </a:spcAft>
        <a:defRPr sz="4400">
          <a:solidFill>
            <a:schemeClr val="tx1"/>
          </a:solidFill>
          <a:latin typeface="Arial" charset="0"/>
          <a:ea typeface="微软雅黑" pitchFamily="34" charset="-122"/>
        </a:defRPr>
      </a:lvl7pPr>
      <a:lvl8pPr marL="1371600" algn="ctr" rtl="0" fontAlgn="base">
        <a:spcBef>
          <a:spcPct val="0"/>
        </a:spcBef>
        <a:spcAft>
          <a:spcPct val="0"/>
        </a:spcAft>
        <a:defRPr sz="4400">
          <a:solidFill>
            <a:schemeClr val="tx1"/>
          </a:solidFill>
          <a:latin typeface="Arial" charset="0"/>
          <a:ea typeface="微软雅黑" pitchFamily="34" charset="-122"/>
        </a:defRPr>
      </a:lvl8pPr>
      <a:lvl9pPr marL="1828800" algn="ctr" rtl="0" fontAlgn="base">
        <a:spcBef>
          <a:spcPct val="0"/>
        </a:spcBef>
        <a:spcAft>
          <a:spcPct val="0"/>
        </a:spcAft>
        <a:defRPr sz="4400">
          <a:solidFill>
            <a:schemeClr val="tx1"/>
          </a:solidFill>
          <a:latin typeface="Arial"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4.bin"/><Relationship Id="rId4" Type="http://schemas.openxmlformats.org/officeDocument/2006/relationships/image" Target="../media/image23.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28.wmf"/></Relationships>
</file>

<file path=ppt/slides/_rels/slide6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4" descr="p02-p03-wbj1"/>
          <p:cNvPicPr>
            <a:picLocks noChangeAspect="1" noChangeArrowheads="1"/>
          </p:cNvPicPr>
          <p:nvPr/>
        </p:nvPicPr>
        <p:blipFill>
          <a:blip r:embed="rId3">
            <a:extLst>
              <a:ext uri="{28A0092B-C50C-407E-A947-70E740481C1C}">
                <a14:useLocalDpi xmlns:a14="http://schemas.microsoft.com/office/drawing/2010/main" val="0"/>
              </a:ext>
            </a:extLst>
          </a:blip>
          <a:srcRect t="25267" r="2287" b="9125"/>
          <a:stretch>
            <a:fillRect/>
          </a:stretch>
        </p:blipFill>
        <p:spPr bwMode="auto">
          <a:xfrm>
            <a:off x="100781" y="4381963"/>
            <a:ext cx="5286374" cy="238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WordArt 7"/>
          <p:cNvSpPr>
            <a:spLocks noChangeArrowheads="1" noChangeShapeType="1" noTextEdit="1"/>
          </p:cNvSpPr>
          <p:nvPr/>
        </p:nvSpPr>
        <p:spPr bwMode="auto">
          <a:xfrm>
            <a:off x="5638800" y="6013450"/>
            <a:ext cx="3124200" cy="381000"/>
          </a:xfrm>
          <a:prstGeom prst="rect">
            <a:avLst/>
          </a:prstGeom>
        </p:spPr>
        <p:txBody>
          <a:bodyPr/>
          <a:lstStyle/>
          <a:p>
            <a:pPr algn="r" eaLnBrk="1" hangingPunct="1">
              <a:spcBef>
                <a:spcPct val="20000"/>
              </a:spcBef>
              <a:buFont typeface="Arial" pitchFamily="34" charset="0"/>
              <a:buNone/>
              <a:defRPr/>
            </a:pPr>
            <a:r>
              <a:rPr lang="zh-CN" altLang="en-US" sz="1800" dirty="0">
                <a:latin typeface="+mn-lt"/>
                <a:ea typeface="+mn-ea"/>
              </a:rPr>
              <a:t>            </a:t>
            </a:r>
          </a:p>
        </p:txBody>
      </p:sp>
      <p:sp>
        <p:nvSpPr>
          <p:cNvPr id="20483" name="矩形​​ 6"/>
          <p:cNvSpPr>
            <a:spLocks noChangeArrowheads="1"/>
          </p:cNvSpPr>
          <p:nvPr/>
        </p:nvSpPr>
        <p:spPr bwMode="auto">
          <a:xfrm>
            <a:off x="100781" y="1"/>
            <a:ext cx="8943975" cy="487196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8000" bIns="324000" anchor="b"/>
          <a:lstStyle>
            <a:lvl1pPr>
              <a:spcBef>
                <a:spcPct val="20000"/>
              </a:spcBef>
              <a:buFont typeface="Arial" charset="0"/>
              <a:buChar char="•"/>
              <a:defRPr sz="3200">
                <a:solidFill>
                  <a:schemeClr val="tx1"/>
                </a:solidFill>
                <a:latin typeface="Arial" charset="0"/>
                <a:ea typeface="微软雅黑" charset="-122"/>
              </a:defRPr>
            </a:lvl1pPr>
            <a:lvl2pPr marL="742950" indent="-285750">
              <a:spcBef>
                <a:spcPct val="20000"/>
              </a:spcBef>
              <a:buFont typeface="Arial" charset="0"/>
              <a:buChar char="–"/>
              <a:defRPr sz="2800">
                <a:solidFill>
                  <a:schemeClr val="tx1"/>
                </a:solidFill>
                <a:latin typeface="Arial" charset="0"/>
                <a:ea typeface="微软雅黑" charset="-122"/>
              </a:defRPr>
            </a:lvl2pPr>
            <a:lvl3pPr marL="1143000" indent="-228600">
              <a:spcBef>
                <a:spcPct val="20000"/>
              </a:spcBef>
              <a:buFont typeface="Arial" charset="0"/>
              <a:buChar char="•"/>
              <a:defRPr sz="2400">
                <a:solidFill>
                  <a:schemeClr val="tx1"/>
                </a:solidFill>
                <a:latin typeface="Arial" charset="0"/>
                <a:ea typeface="微软雅黑" charset="-122"/>
              </a:defRPr>
            </a:lvl3pPr>
            <a:lvl4pPr marL="1600200" indent="-228600">
              <a:spcBef>
                <a:spcPct val="20000"/>
              </a:spcBef>
              <a:buFont typeface="Arial" charset="0"/>
              <a:buChar char="–"/>
              <a:defRPr sz="2000">
                <a:solidFill>
                  <a:schemeClr val="tx1"/>
                </a:solidFill>
                <a:latin typeface="Arial" charset="0"/>
                <a:ea typeface="微软雅黑" charset="-122"/>
              </a:defRPr>
            </a:lvl4pPr>
            <a:lvl5pPr marL="2057400" indent="-228600">
              <a:spcBef>
                <a:spcPct val="20000"/>
              </a:spcBef>
              <a:buFont typeface="Arial" charset="0"/>
              <a:buChar char="»"/>
              <a:defRPr sz="2000">
                <a:solidFill>
                  <a:schemeClr val="tx1"/>
                </a:solidFill>
                <a:latin typeface="Arial" charset="0"/>
                <a:ea typeface="微软雅黑"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9pPr>
          </a:lstStyle>
          <a:p>
            <a:pPr algn="ctr" eaLnBrk="1" hangingPunct="1">
              <a:spcBef>
                <a:spcPct val="50000"/>
              </a:spcBef>
              <a:buFontTx/>
              <a:buNone/>
            </a:pPr>
            <a:endParaRPr lang="zh-CN" altLang="en-US" sz="2800" b="1" dirty="0">
              <a:solidFill>
                <a:schemeClr val="bg1"/>
              </a:solidFill>
              <a:latin typeface="微软雅黑" charset="-122"/>
            </a:endParaRPr>
          </a:p>
        </p:txBody>
      </p:sp>
      <p:sp>
        <p:nvSpPr>
          <p:cNvPr id="20487" name="矩形 1"/>
          <p:cNvSpPr>
            <a:spLocks noChangeArrowheads="1"/>
          </p:cNvSpPr>
          <p:nvPr/>
        </p:nvSpPr>
        <p:spPr bwMode="auto">
          <a:xfrm>
            <a:off x="5507805" y="6118190"/>
            <a:ext cx="3416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微软雅黑" charset="-122"/>
              </a:defRPr>
            </a:lvl1pPr>
            <a:lvl2pPr marL="742950" indent="-285750">
              <a:spcBef>
                <a:spcPct val="20000"/>
              </a:spcBef>
              <a:buFont typeface="Arial" charset="0"/>
              <a:buChar char="–"/>
              <a:defRPr sz="2800">
                <a:solidFill>
                  <a:schemeClr val="tx1"/>
                </a:solidFill>
                <a:latin typeface="Arial" charset="0"/>
                <a:ea typeface="微软雅黑" charset="-122"/>
              </a:defRPr>
            </a:lvl2pPr>
            <a:lvl3pPr marL="1143000" indent="-228600">
              <a:spcBef>
                <a:spcPct val="20000"/>
              </a:spcBef>
              <a:buFont typeface="Arial" charset="0"/>
              <a:buChar char="•"/>
              <a:defRPr sz="2400">
                <a:solidFill>
                  <a:schemeClr val="tx1"/>
                </a:solidFill>
                <a:latin typeface="Arial" charset="0"/>
                <a:ea typeface="微软雅黑" charset="-122"/>
              </a:defRPr>
            </a:lvl3pPr>
            <a:lvl4pPr marL="1600200" indent="-228600">
              <a:spcBef>
                <a:spcPct val="20000"/>
              </a:spcBef>
              <a:buFont typeface="Arial" charset="0"/>
              <a:buChar char="–"/>
              <a:defRPr sz="2000">
                <a:solidFill>
                  <a:schemeClr val="tx1"/>
                </a:solidFill>
                <a:latin typeface="Arial" charset="0"/>
                <a:ea typeface="微软雅黑" charset="-122"/>
              </a:defRPr>
            </a:lvl4pPr>
            <a:lvl5pPr marL="2057400" indent="-228600">
              <a:spcBef>
                <a:spcPct val="20000"/>
              </a:spcBef>
              <a:buFont typeface="Arial" charset="0"/>
              <a:buChar char="»"/>
              <a:defRPr sz="2000">
                <a:solidFill>
                  <a:schemeClr val="tx1"/>
                </a:solidFill>
                <a:latin typeface="Arial" charset="0"/>
                <a:ea typeface="微软雅黑"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9pPr>
          </a:lstStyle>
          <a:p>
            <a:pPr eaLnBrk="1" hangingPunct="1">
              <a:spcBef>
                <a:spcPct val="50000"/>
              </a:spcBef>
              <a:buFontTx/>
              <a:buNone/>
            </a:pPr>
            <a:r>
              <a:rPr lang="zh-CN" altLang="en-US" sz="3600" b="1" dirty="0">
                <a:solidFill>
                  <a:srgbClr val="0070C0"/>
                </a:solidFill>
                <a:latin typeface="微软雅黑" charset="-122"/>
              </a:rPr>
              <a:t>哈尔滨工程大学</a:t>
            </a:r>
          </a:p>
        </p:txBody>
      </p:sp>
      <p:pic>
        <p:nvPicPr>
          <p:cNvPr id="20488" name="Picture 2" descr="C:\Documents and Settings\Administrator\桌面\素材\e848ade4a4b9956d2f6621c7abdd1951.jpg"/>
          <p:cNvPicPr>
            <a:picLocks noChangeAspect="1" noChangeArrowheads="1"/>
          </p:cNvPicPr>
          <p:nvPr/>
        </p:nvPicPr>
        <p:blipFill>
          <a:blip r:embed="rId4">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6686550" y="5148228"/>
            <a:ext cx="10287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3270168" y="3515417"/>
            <a:ext cx="26052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lnSpc>
                <a:spcPct val="120000"/>
              </a:lnSpc>
            </a:pPr>
            <a:r>
              <a:rPr lang="zh-CN" altLang="en-US"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rPr>
              <a:t>韩启龙 教授</a:t>
            </a:r>
            <a:endParaRPr lang="en-US" altLang="zh-CN"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endParaRPr>
          </a:p>
        </p:txBody>
      </p:sp>
      <p:sp>
        <p:nvSpPr>
          <p:cNvPr id="9" name="Rectangle 5"/>
          <p:cNvSpPr>
            <a:spLocks noChangeArrowheads="1"/>
          </p:cNvSpPr>
          <p:nvPr/>
        </p:nvSpPr>
        <p:spPr bwMode="auto">
          <a:xfrm>
            <a:off x="2205529" y="1887733"/>
            <a:ext cx="5057447" cy="915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4800" b="1" dirty="0">
                <a:solidFill>
                  <a:srgbClr val="FFFFFF"/>
                </a:solidFill>
                <a:ea typeface="宋体" panose="02010600030101010101" pitchFamily="2" charset="-122"/>
              </a:rPr>
              <a:t>第四章 贪心算法</a:t>
            </a:r>
            <a:endParaRPr lang="en-US" altLang="zh-CN" sz="4800" b="1" dirty="0">
              <a:solidFill>
                <a:srgbClr val="FFFFFF"/>
              </a:solidFill>
              <a:ea typeface="宋体" panose="02010600030101010101" pitchFamily="2" charset="-122"/>
            </a:endParaRPr>
          </a:p>
        </p:txBody>
      </p:sp>
      <p:sp>
        <p:nvSpPr>
          <p:cNvPr id="2" name="矩形 1"/>
          <p:cNvSpPr/>
          <p:nvPr/>
        </p:nvSpPr>
        <p:spPr>
          <a:xfrm>
            <a:off x="233492" y="116622"/>
            <a:ext cx="8808806" cy="1107996"/>
          </a:xfrm>
          <a:prstGeom prst="rect">
            <a:avLst/>
          </a:prstGeom>
          <a:noFill/>
        </p:spPr>
        <p:txBody>
          <a:bodyPr wrap="square" lIns="91440" tIns="45720" rIns="91440" bIns="45720">
            <a:spAutoFit/>
          </a:bodyPr>
          <a:lstStyle/>
          <a:p>
            <a:r>
              <a:rPr lang="zh-CN" altLang="en-US"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rPr>
              <a:t>大数据分析与智能实验室</a:t>
            </a:r>
            <a:r>
              <a:rPr lang="en-US" altLang="zh-CN"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rPr>
              <a:t>(BDAI)</a:t>
            </a:r>
          </a:p>
          <a:p>
            <a:r>
              <a:rPr lang="en-US" altLang="zh-CN" sz="3300" b="1" dirty="0">
                <a:ln w="22225">
                  <a:solidFill>
                    <a:schemeClr val="accent2"/>
                  </a:solidFill>
                  <a:prstDash val="solid"/>
                </a:ln>
                <a:solidFill>
                  <a:srgbClr val="FFFF00"/>
                </a:solidFill>
                <a:latin typeface="华文行楷" panose="02010800040101010101" pitchFamily="2" charset="-122"/>
                <a:ea typeface="华文行楷" panose="02010800040101010101" pitchFamily="2" charset="-122"/>
              </a:rPr>
              <a:t>Big Data Analysis &amp; Intelligence </a:t>
            </a:r>
            <a:endParaRPr lang="zh-CN" altLang="en-US"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402811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10</a:t>
            </a:fld>
            <a:endParaRPr lang="en-US" altLang="zh-CN"/>
          </a:p>
        </p:txBody>
      </p:sp>
      <p:sp>
        <p:nvSpPr>
          <p:cNvPr id="6" name="Rectangle 4"/>
          <p:cNvSpPr>
            <a:spLocks noChangeArrowheads="1"/>
          </p:cNvSpPr>
          <p:nvPr/>
        </p:nvSpPr>
        <p:spPr bwMode="auto">
          <a:xfrm>
            <a:off x="833438" y="1447800"/>
            <a:ext cx="24721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buFont typeface="Wingdings" panose="05000000000000000000" pitchFamily="2" charset="2"/>
              <a:buChar char="Ø"/>
            </a:pPr>
            <a:r>
              <a:rPr lang="en-US" altLang="zh-CN" sz="2800" b="1" dirty="0">
                <a:solidFill>
                  <a:srgbClr val="FF3300"/>
                </a:solidFill>
                <a:latin typeface="Arial" panose="020B0604020202020204" pitchFamily="34" charset="0"/>
                <a:ea typeface="宋体" panose="02010600030101010101" pitchFamily="2" charset="-122"/>
              </a:rPr>
              <a:t>  </a:t>
            </a:r>
            <a:r>
              <a:rPr lang="zh-CN" altLang="en-US" sz="2800" b="1" dirty="0">
                <a:solidFill>
                  <a:srgbClr val="FF3300"/>
                </a:solidFill>
                <a:latin typeface="Arial" panose="020B0604020202020204" pitchFamily="34" charset="0"/>
                <a:ea typeface="宋体" panose="02010600030101010101" pitchFamily="2" charset="-122"/>
              </a:rPr>
              <a:t>贪心选择性</a:t>
            </a:r>
          </a:p>
        </p:txBody>
      </p:sp>
      <p:sp>
        <p:nvSpPr>
          <p:cNvPr id="9" name="Rectangle 4"/>
          <p:cNvSpPr>
            <a:spLocks noChangeArrowheads="1"/>
          </p:cNvSpPr>
          <p:nvPr/>
        </p:nvSpPr>
        <p:spPr bwMode="auto">
          <a:xfrm>
            <a:off x="762000" y="2070100"/>
            <a:ext cx="7772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600" b="1" dirty="0">
                <a:latin typeface="Arial" panose="020B0604020202020204" pitchFamily="34" charset="0"/>
              </a:rPr>
              <a:t>定义</a:t>
            </a:r>
            <a:r>
              <a:rPr lang="en-US" altLang="zh-CN" sz="2600" b="1" dirty="0">
                <a:latin typeface="Arial" panose="020B0604020202020204" pitchFamily="34" charset="0"/>
              </a:rPr>
              <a:t>1  </a:t>
            </a:r>
            <a:r>
              <a:rPr lang="zh-CN" altLang="en-US" sz="2600" dirty="0">
                <a:solidFill>
                  <a:srgbClr val="000000"/>
                </a:solidFill>
                <a:latin typeface="Arial" panose="020B0604020202020204" pitchFamily="34" charset="0"/>
              </a:rPr>
              <a:t>所谓</a:t>
            </a:r>
            <a:r>
              <a:rPr lang="zh-CN" altLang="en-US" sz="2600" b="1" dirty="0">
                <a:solidFill>
                  <a:srgbClr val="CC0000"/>
                </a:solidFill>
                <a:latin typeface="Arial" panose="020B0604020202020204" pitchFamily="34" charset="0"/>
              </a:rPr>
              <a:t>贪心选择性质</a:t>
            </a:r>
            <a:r>
              <a:rPr lang="zh-CN" altLang="en-US" sz="2600" dirty="0">
                <a:solidFill>
                  <a:srgbClr val="000000"/>
                </a:solidFill>
                <a:latin typeface="Arial" panose="020B0604020202020204" pitchFamily="34" charset="0"/>
              </a:rPr>
              <a:t>是指所求问题的</a:t>
            </a:r>
            <a:r>
              <a:rPr lang="zh-CN" altLang="en-US" sz="2600" b="1" dirty="0">
                <a:solidFill>
                  <a:srgbClr val="CC0000"/>
                </a:solidFill>
                <a:latin typeface="Arial" panose="020B0604020202020204" pitchFamily="34" charset="0"/>
              </a:rPr>
              <a:t>整体最优解</a:t>
            </a:r>
            <a:r>
              <a:rPr lang="zh-CN" altLang="en-US" sz="2600" dirty="0">
                <a:solidFill>
                  <a:srgbClr val="000000"/>
                </a:solidFill>
                <a:latin typeface="Arial" panose="020B0604020202020204" pitchFamily="34" charset="0"/>
              </a:rPr>
              <a:t>可以通过一系列</a:t>
            </a:r>
            <a:r>
              <a:rPr lang="zh-CN" altLang="en-US" sz="2600" b="1" dirty="0">
                <a:solidFill>
                  <a:srgbClr val="CC0000"/>
                </a:solidFill>
                <a:latin typeface="Arial" panose="020B0604020202020204" pitchFamily="34" charset="0"/>
              </a:rPr>
              <a:t>局部最优</a:t>
            </a:r>
            <a:r>
              <a:rPr lang="zh-CN" altLang="en-US" sz="2600" dirty="0">
                <a:solidFill>
                  <a:srgbClr val="000000"/>
                </a:solidFill>
                <a:latin typeface="Arial" panose="020B0604020202020204" pitchFamily="34" charset="0"/>
              </a:rPr>
              <a:t>的选择，即</a:t>
            </a:r>
            <a:r>
              <a:rPr lang="zh-CN" altLang="en-US" sz="2600" dirty="0">
                <a:solidFill>
                  <a:srgbClr val="0000CC"/>
                </a:solidFill>
                <a:effectLst>
                  <a:outerShdw blurRad="38100" dist="38100" dir="2700000" algn="tl">
                    <a:srgbClr val="C0C0C0"/>
                  </a:outerShdw>
                </a:effectLst>
                <a:latin typeface="Arial" panose="020B0604020202020204" pitchFamily="34" charset="0"/>
              </a:rPr>
              <a:t>贪心选择</a:t>
            </a:r>
            <a:r>
              <a:rPr lang="zh-CN" altLang="en-US" sz="2600" dirty="0">
                <a:solidFill>
                  <a:srgbClr val="000000"/>
                </a:solidFill>
                <a:latin typeface="Arial" panose="020B0604020202020204" pitchFamily="34" charset="0"/>
              </a:rPr>
              <a:t>来</a:t>
            </a:r>
            <a:r>
              <a:rPr lang="zh-CN" altLang="en-US" sz="2600" dirty="0">
                <a:latin typeface="Arial" panose="020B0604020202020204" pitchFamily="34" charset="0"/>
              </a:rPr>
              <a:t>得到，则该问题称为具有</a:t>
            </a:r>
            <a:r>
              <a:rPr lang="en-US" altLang="zh-CN" sz="2600" dirty="0">
                <a:latin typeface="Arial" panose="020B0604020202020204" pitchFamily="34" charset="0"/>
              </a:rPr>
              <a:t>Greedy </a:t>
            </a:r>
            <a:r>
              <a:rPr lang="zh-CN" altLang="en-US" sz="2600" dirty="0">
                <a:latin typeface="Arial" panose="020B0604020202020204" pitchFamily="34" charset="0"/>
              </a:rPr>
              <a:t>选择性。</a:t>
            </a:r>
          </a:p>
          <a:p>
            <a:pPr eaLnBrk="1" hangingPunct="1">
              <a:lnSpc>
                <a:spcPct val="150000"/>
              </a:lnSpc>
            </a:pPr>
            <a:endParaRPr lang="en-US" altLang="zh-CN" sz="2600" dirty="0">
              <a:latin typeface="Arial" panose="020B0604020202020204" pitchFamily="34" charset="0"/>
            </a:endParaRPr>
          </a:p>
          <a:p>
            <a:pPr eaLnBrk="1" hangingPunct="1">
              <a:lnSpc>
                <a:spcPct val="150000"/>
              </a:lnSpc>
            </a:pPr>
            <a:r>
              <a:rPr lang="zh-CN" altLang="en-US" sz="2600" dirty="0">
                <a:solidFill>
                  <a:srgbClr val="000000"/>
                </a:solidFill>
                <a:latin typeface="Arial" panose="020B0604020202020204" pitchFamily="34" charset="0"/>
              </a:rPr>
              <a:t>这是贪心算法可行的</a:t>
            </a:r>
            <a:r>
              <a:rPr lang="zh-CN" altLang="en-US" sz="2600" dirty="0">
                <a:solidFill>
                  <a:srgbClr val="0000CC"/>
                </a:solidFill>
                <a:effectLst>
                  <a:outerShdw blurRad="38100" dist="38100" dir="2700000" algn="tl">
                    <a:srgbClr val="C0C0C0"/>
                  </a:outerShdw>
                </a:effectLst>
                <a:latin typeface="Arial" panose="020B0604020202020204" pitchFamily="34" charset="0"/>
              </a:rPr>
              <a:t>第一个基本要素</a:t>
            </a:r>
            <a:r>
              <a:rPr lang="zh-CN" altLang="en-US" sz="2600" dirty="0">
                <a:solidFill>
                  <a:srgbClr val="000000"/>
                </a:solidFill>
                <a:latin typeface="Arial" panose="020B0604020202020204" pitchFamily="34" charset="0"/>
              </a:rPr>
              <a:t>，也是贪心算法与动态规划算法的</a:t>
            </a:r>
            <a:r>
              <a:rPr lang="zh-CN" altLang="en-US" sz="2600" dirty="0">
                <a:solidFill>
                  <a:srgbClr val="0000CC"/>
                </a:solidFill>
                <a:effectLst>
                  <a:outerShdw blurRad="38100" dist="38100" dir="2700000" algn="tl">
                    <a:srgbClr val="C0C0C0"/>
                  </a:outerShdw>
                </a:effectLst>
                <a:latin typeface="Arial" panose="020B0604020202020204" pitchFamily="34" charset="0"/>
              </a:rPr>
              <a:t>主要区别</a:t>
            </a:r>
            <a:r>
              <a:rPr lang="zh-CN" altLang="en-US" sz="2600" dirty="0">
                <a:solidFill>
                  <a:srgbClr val="000000"/>
                </a:solidFill>
                <a:latin typeface="Arial" panose="020B0604020202020204" pitchFamily="34" charset="0"/>
              </a:rPr>
              <a:t>。</a:t>
            </a:r>
          </a:p>
        </p:txBody>
      </p:sp>
    </p:spTree>
    <p:extLst>
      <p:ext uri="{BB962C8B-B14F-4D97-AF65-F5344CB8AC3E}">
        <p14:creationId xmlns:p14="http://schemas.microsoft.com/office/powerpoint/2010/main" val="375502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11</a:t>
            </a:fld>
            <a:endParaRPr lang="en-US" altLang="zh-CN"/>
          </a:p>
        </p:txBody>
      </p:sp>
      <p:sp>
        <p:nvSpPr>
          <p:cNvPr id="6" name="Rectangle 4"/>
          <p:cNvSpPr>
            <a:spLocks noChangeArrowheads="1"/>
          </p:cNvSpPr>
          <p:nvPr/>
        </p:nvSpPr>
        <p:spPr bwMode="auto">
          <a:xfrm>
            <a:off x="833438" y="1447800"/>
            <a:ext cx="24721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buFont typeface="Wingdings" panose="05000000000000000000" pitchFamily="2" charset="2"/>
              <a:buChar char="Ø"/>
            </a:pPr>
            <a:r>
              <a:rPr lang="en-US" altLang="zh-CN" sz="2800" b="1" dirty="0">
                <a:solidFill>
                  <a:srgbClr val="FF3300"/>
                </a:solidFill>
                <a:latin typeface="Arial" panose="020B0604020202020204" pitchFamily="34" charset="0"/>
                <a:ea typeface="宋体" panose="02010600030101010101" pitchFamily="2" charset="-122"/>
              </a:rPr>
              <a:t>  </a:t>
            </a:r>
            <a:r>
              <a:rPr lang="zh-CN" altLang="en-US" sz="2800" b="1" dirty="0">
                <a:solidFill>
                  <a:srgbClr val="FF3300"/>
                </a:solidFill>
                <a:latin typeface="Arial" panose="020B0604020202020204" pitchFamily="34" charset="0"/>
                <a:ea typeface="宋体" panose="02010600030101010101" pitchFamily="2" charset="-122"/>
              </a:rPr>
              <a:t>贪心选择性</a:t>
            </a:r>
          </a:p>
        </p:txBody>
      </p:sp>
      <p:sp>
        <p:nvSpPr>
          <p:cNvPr id="7" name="Rectangle 6"/>
          <p:cNvSpPr>
            <a:spLocks noChangeArrowheads="1"/>
          </p:cNvSpPr>
          <p:nvPr/>
        </p:nvSpPr>
        <p:spPr bwMode="auto">
          <a:xfrm>
            <a:off x="657063" y="1971020"/>
            <a:ext cx="8001000" cy="313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2600" dirty="0">
                <a:solidFill>
                  <a:srgbClr val="000000"/>
                </a:solidFill>
                <a:latin typeface="Arial" panose="020B0604020202020204" pitchFamily="34" charset="0"/>
              </a:rPr>
              <a:t>      </a:t>
            </a:r>
            <a:r>
              <a:rPr lang="zh-CN" altLang="en-US" sz="2600" dirty="0">
                <a:solidFill>
                  <a:srgbClr val="000000"/>
                </a:solidFill>
                <a:latin typeface="Arial" panose="020B0604020202020204" pitchFamily="34" charset="0"/>
              </a:rPr>
              <a:t>动态规划算法通常以</a:t>
            </a:r>
            <a:r>
              <a:rPr lang="zh-CN" altLang="en-US" sz="2600" dirty="0">
                <a:solidFill>
                  <a:srgbClr val="FF3300"/>
                </a:solidFill>
                <a:latin typeface="Arial" panose="020B0604020202020204" pitchFamily="34" charset="0"/>
              </a:rPr>
              <a:t>自底向上</a:t>
            </a:r>
            <a:r>
              <a:rPr lang="zh-CN" altLang="en-US" sz="2600" dirty="0">
                <a:solidFill>
                  <a:srgbClr val="000000"/>
                </a:solidFill>
                <a:latin typeface="Arial" panose="020B0604020202020204" pitchFamily="34" charset="0"/>
              </a:rPr>
              <a:t>的方式解各子问题，而贪心算法则通常以</a:t>
            </a:r>
            <a:r>
              <a:rPr lang="zh-CN" altLang="en-US" sz="2600" dirty="0">
                <a:solidFill>
                  <a:srgbClr val="FF3300"/>
                </a:solidFill>
                <a:latin typeface="Arial" panose="020B0604020202020204" pitchFamily="34" charset="0"/>
              </a:rPr>
              <a:t>自顶向下</a:t>
            </a:r>
            <a:r>
              <a:rPr lang="zh-CN" altLang="en-US" sz="2600" dirty="0">
                <a:solidFill>
                  <a:srgbClr val="000000"/>
                </a:solidFill>
                <a:latin typeface="Arial" panose="020B0604020202020204" pitchFamily="34" charset="0"/>
              </a:rPr>
              <a:t>的方式进行，以迭代的方式作出相继的贪心选择，每作一次贪心选择就将所求问题简化为规模更小的子问题。 </a:t>
            </a:r>
          </a:p>
          <a:p>
            <a:pPr algn="just" eaLnBrk="1" hangingPunct="1">
              <a:lnSpc>
                <a:spcPct val="110000"/>
              </a:lnSpc>
            </a:pPr>
            <a:r>
              <a:rPr lang="zh-CN" altLang="en-US" sz="2600" dirty="0">
                <a:solidFill>
                  <a:srgbClr val="000000"/>
                </a:solidFill>
                <a:latin typeface="Arial" panose="020B0604020202020204" pitchFamily="34" charset="0"/>
              </a:rPr>
              <a:t>      对于一个具体问题，要确定它是否具有贪心选择性质，必须证明每一步所作的贪心选择最终导致问题的整体最优解。</a:t>
            </a:r>
          </a:p>
        </p:txBody>
      </p:sp>
      <p:sp>
        <p:nvSpPr>
          <p:cNvPr id="8" name="Rectangle 5"/>
          <p:cNvSpPr>
            <a:spLocks noChangeArrowheads="1"/>
          </p:cNvSpPr>
          <p:nvPr/>
        </p:nvSpPr>
        <p:spPr bwMode="auto">
          <a:xfrm>
            <a:off x="1143000" y="5303471"/>
            <a:ext cx="6658137" cy="65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800" b="1" dirty="0">
                <a:solidFill>
                  <a:srgbClr val="FF3300"/>
                </a:solidFill>
                <a:latin typeface="幼圆" panose="02010509060101010101" pitchFamily="49" charset="-122"/>
                <a:ea typeface="幼圆" panose="02010509060101010101" pitchFamily="49" charset="-122"/>
              </a:rPr>
              <a:t>一个问题是否具有</a:t>
            </a:r>
            <a:r>
              <a:rPr lang="en-US" altLang="zh-CN" sz="2800" b="1" dirty="0">
                <a:solidFill>
                  <a:srgbClr val="FF3300"/>
                </a:solidFill>
                <a:latin typeface="幼圆" panose="02010509060101010101" pitchFamily="49" charset="-122"/>
                <a:ea typeface="幼圆" panose="02010509060101010101" pitchFamily="49" charset="-122"/>
              </a:rPr>
              <a:t>Greedy </a:t>
            </a:r>
            <a:r>
              <a:rPr lang="zh-CN" altLang="en-US" sz="2800" b="1" dirty="0">
                <a:solidFill>
                  <a:srgbClr val="FF3300"/>
                </a:solidFill>
                <a:latin typeface="幼圆" panose="02010509060101010101" pitchFamily="49" charset="-122"/>
                <a:ea typeface="幼圆" panose="02010509060101010101" pitchFamily="49" charset="-122"/>
              </a:rPr>
              <a:t>选择性需证明。</a:t>
            </a:r>
          </a:p>
        </p:txBody>
      </p:sp>
    </p:spTree>
    <p:extLst>
      <p:ext uri="{BB962C8B-B14F-4D97-AF65-F5344CB8AC3E}">
        <p14:creationId xmlns:p14="http://schemas.microsoft.com/office/powerpoint/2010/main" val="17848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12</a:t>
            </a:fld>
            <a:endParaRPr lang="en-US" altLang="zh-CN"/>
          </a:p>
        </p:txBody>
      </p:sp>
      <p:sp>
        <p:nvSpPr>
          <p:cNvPr id="6" name="Rectangle 4"/>
          <p:cNvSpPr>
            <a:spLocks noChangeArrowheads="1"/>
          </p:cNvSpPr>
          <p:nvPr/>
        </p:nvSpPr>
        <p:spPr bwMode="auto">
          <a:xfrm>
            <a:off x="833438" y="1447800"/>
            <a:ext cx="31935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buFont typeface="Wingdings" panose="05000000000000000000" pitchFamily="2" charset="2"/>
              <a:buChar char="Ø"/>
            </a:pPr>
            <a:r>
              <a:rPr lang="en-US" altLang="zh-CN" sz="2800" b="1" dirty="0">
                <a:solidFill>
                  <a:srgbClr val="FF3300"/>
                </a:solidFill>
                <a:latin typeface="Arial" panose="020B0604020202020204" pitchFamily="34" charset="0"/>
                <a:ea typeface="宋体" panose="02010600030101010101" pitchFamily="2" charset="-122"/>
              </a:rPr>
              <a:t>  </a:t>
            </a:r>
            <a:r>
              <a:rPr lang="zh-CN" altLang="en-US" sz="2800" b="1" dirty="0">
                <a:solidFill>
                  <a:srgbClr val="FF3300"/>
                </a:solidFill>
                <a:latin typeface="Arial" panose="020B0604020202020204" pitchFamily="34" charset="0"/>
                <a:ea typeface="宋体" panose="02010600030101010101" pitchFamily="2" charset="-122"/>
              </a:rPr>
              <a:t>最优子结构性质</a:t>
            </a:r>
          </a:p>
        </p:txBody>
      </p:sp>
      <p:sp>
        <p:nvSpPr>
          <p:cNvPr id="5" name="Rectangle 4"/>
          <p:cNvSpPr>
            <a:spLocks noChangeArrowheads="1"/>
          </p:cNvSpPr>
          <p:nvPr/>
        </p:nvSpPr>
        <p:spPr bwMode="auto">
          <a:xfrm>
            <a:off x="833438" y="2162314"/>
            <a:ext cx="7772400" cy="1074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600" b="1" dirty="0">
                <a:solidFill>
                  <a:srgbClr val="FF3300"/>
                </a:solidFill>
                <a:effectLst>
                  <a:outerShdw blurRad="38100" dist="38100" dir="2700000" algn="tl">
                    <a:srgbClr val="C0C0C0"/>
                  </a:outerShdw>
                </a:effectLst>
                <a:latin typeface="Arial" panose="020B0604020202020204" pitchFamily="34" charset="0"/>
              </a:rPr>
              <a:t>定义</a:t>
            </a:r>
            <a:r>
              <a:rPr lang="en-US" altLang="zh-CN" sz="2600" b="1" dirty="0">
                <a:solidFill>
                  <a:srgbClr val="FF3300"/>
                </a:solidFill>
                <a:effectLst>
                  <a:outerShdw blurRad="38100" dist="38100" dir="2700000" algn="tl">
                    <a:srgbClr val="C0C0C0"/>
                  </a:outerShdw>
                </a:effectLst>
                <a:latin typeface="Arial" panose="020B0604020202020204" pitchFamily="34" charset="0"/>
              </a:rPr>
              <a:t>2  </a:t>
            </a:r>
            <a:r>
              <a:rPr lang="zh-CN" altLang="en-US" sz="2600" b="1" dirty="0">
                <a:solidFill>
                  <a:srgbClr val="0000CC"/>
                </a:solidFill>
                <a:effectLst>
                  <a:outerShdw blurRad="38100" dist="38100" dir="2700000" algn="tl">
                    <a:srgbClr val="C0C0C0"/>
                  </a:outerShdw>
                </a:effectLst>
                <a:latin typeface="Arial" panose="020B0604020202020204" pitchFamily="34" charset="0"/>
              </a:rPr>
              <a:t>若一个优化问题的优化解包括它的子问题的优化解，则称其具有优化子结构。</a:t>
            </a:r>
          </a:p>
        </p:txBody>
      </p:sp>
      <p:sp>
        <p:nvSpPr>
          <p:cNvPr id="7" name="Rectangle 5"/>
          <p:cNvSpPr>
            <a:spLocks noChangeArrowheads="1"/>
          </p:cNvSpPr>
          <p:nvPr/>
        </p:nvSpPr>
        <p:spPr bwMode="auto">
          <a:xfrm>
            <a:off x="833438" y="3605577"/>
            <a:ext cx="7620000" cy="1074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2600" dirty="0">
                <a:latin typeface="Arial" panose="020B0604020202020204" pitchFamily="34" charset="0"/>
              </a:rPr>
              <a:t>      </a:t>
            </a:r>
            <a:r>
              <a:rPr lang="zh-CN" altLang="en-US" sz="2600" dirty="0">
                <a:latin typeface="Arial" panose="020B0604020202020204" pitchFamily="34" charset="0"/>
              </a:rPr>
              <a:t>问题的最优子结构性质是该问题可用</a:t>
            </a:r>
            <a:r>
              <a:rPr lang="zh-CN" altLang="en-US" sz="2600" b="1" dirty="0">
                <a:solidFill>
                  <a:srgbClr val="FF3300"/>
                </a:solidFill>
                <a:effectLst>
                  <a:outerShdw blurRad="38100" dist="38100" dir="2700000" algn="tl">
                    <a:srgbClr val="C0C0C0"/>
                  </a:outerShdw>
                </a:effectLst>
                <a:latin typeface="Arial" panose="020B0604020202020204" pitchFamily="34" charset="0"/>
              </a:rPr>
              <a:t>动态规划算法</a:t>
            </a:r>
            <a:r>
              <a:rPr lang="zh-CN" altLang="en-US" sz="2600" dirty="0">
                <a:latin typeface="Arial" panose="020B0604020202020204" pitchFamily="34" charset="0"/>
              </a:rPr>
              <a:t>或</a:t>
            </a:r>
            <a:r>
              <a:rPr lang="zh-CN" altLang="en-US" sz="2600" b="1" dirty="0">
                <a:solidFill>
                  <a:srgbClr val="FF3300"/>
                </a:solidFill>
                <a:effectLst>
                  <a:outerShdw blurRad="38100" dist="38100" dir="2700000" algn="tl">
                    <a:srgbClr val="C0C0C0"/>
                  </a:outerShdw>
                </a:effectLst>
                <a:latin typeface="Arial" panose="020B0604020202020204" pitchFamily="34" charset="0"/>
              </a:rPr>
              <a:t>贪心算法</a:t>
            </a:r>
            <a:r>
              <a:rPr lang="zh-CN" altLang="en-US" sz="2600" dirty="0">
                <a:latin typeface="Arial" panose="020B0604020202020204" pitchFamily="34" charset="0"/>
              </a:rPr>
              <a:t>求解的</a:t>
            </a:r>
            <a:r>
              <a:rPr lang="zh-CN" altLang="en-US" sz="2600" dirty="0">
                <a:solidFill>
                  <a:srgbClr val="000066"/>
                </a:solidFill>
                <a:effectLst>
                  <a:outerShdw blurRad="38100" dist="38100" dir="2700000" algn="tl">
                    <a:srgbClr val="C0C0C0"/>
                  </a:outerShdw>
                </a:effectLst>
                <a:latin typeface="Arial" panose="020B0604020202020204" pitchFamily="34" charset="0"/>
              </a:rPr>
              <a:t>关键特征</a:t>
            </a:r>
            <a:r>
              <a:rPr lang="zh-CN" altLang="en-US" sz="2600" dirty="0">
                <a:latin typeface="Arial" panose="020B0604020202020204" pitchFamily="34" charset="0"/>
              </a:rPr>
              <a:t>。</a:t>
            </a:r>
          </a:p>
        </p:txBody>
      </p:sp>
    </p:spTree>
    <p:extLst>
      <p:ext uri="{BB962C8B-B14F-4D97-AF65-F5344CB8AC3E}">
        <p14:creationId xmlns:p14="http://schemas.microsoft.com/office/powerpoint/2010/main" val="5061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与动态规划法的比较</a:t>
            </a:r>
            <a:r>
              <a:rPr lang="en-US" altLang="zh-CN" dirty="0"/>
              <a:t>※ ※</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13</a:t>
            </a:fld>
            <a:endParaRPr lang="en-US" altLang="zh-CN"/>
          </a:p>
        </p:txBody>
      </p:sp>
      <p:sp>
        <p:nvSpPr>
          <p:cNvPr id="5" name="Rectangle 4"/>
          <p:cNvSpPr>
            <a:spLocks noChangeArrowheads="1"/>
          </p:cNvSpPr>
          <p:nvPr/>
        </p:nvSpPr>
        <p:spPr bwMode="auto">
          <a:xfrm>
            <a:off x="700006" y="1524000"/>
            <a:ext cx="8153400" cy="471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sz="2600" b="1" dirty="0">
                <a:solidFill>
                  <a:srgbClr val="FF3300"/>
                </a:solidFill>
                <a:effectLst>
                  <a:outerShdw blurRad="38100" dist="38100" dir="2700000" algn="tl">
                    <a:srgbClr val="C0C0C0"/>
                  </a:outerShdw>
                </a:effectLst>
                <a:latin typeface="Arial" panose="020B0604020202020204" pitchFamily="34" charset="0"/>
              </a:rPr>
              <a:t>动态规划：</a:t>
            </a:r>
            <a:r>
              <a:rPr lang="zh-CN" altLang="en-US" sz="2600" dirty="0">
                <a:latin typeface="Arial" panose="020B0604020202020204" pitchFamily="34" charset="0"/>
              </a:rPr>
              <a:t>每一步作一个选择</a:t>
            </a:r>
            <a:r>
              <a:rPr lang="en-US" altLang="zh-CN" sz="2600" dirty="0">
                <a:latin typeface="Arial" panose="020B0604020202020204" pitchFamily="34" charset="0"/>
              </a:rPr>
              <a:t>——</a:t>
            </a:r>
            <a:r>
              <a:rPr lang="zh-CN" altLang="en-US" sz="2600" dirty="0">
                <a:latin typeface="Arial" panose="020B0604020202020204" pitchFamily="34" charset="0"/>
              </a:rPr>
              <a:t>依赖于子问题的解。</a:t>
            </a:r>
          </a:p>
          <a:p>
            <a:pPr eaLnBrk="1" hangingPunct="1">
              <a:lnSpc>
                <a:spcPct val="105000"/>
              </a:lnSpc>
            </a:pPr>
            <a:r>
              <a:rPr lang="en-US" altLang="zh-CN" sz="2600" b="1" dirty="0">
                <a:solidFill>
                  <a:srgbClr val="0000CC"/>
                </a:solidFill>
                <a:effectLst>
                  <a:outerShdw blurRad="38100" dist="38100" dir="2700000" algn="tl">
                    <a:srgbClr val="C0C0C0"/>
                  </a:outerShdw>
                </a:effectLst>
                <a:latin typeface="Arial" panose="020B0604020202020204" pitchFamily="34" charset="0"/>
              </a:rPr>
              <a:t>Greedy </a:t>
            </a:r>
            <a:r>
              <a:rPr lang="zh-CN" altLang="en-US" sz="2600" b="1" dirty="0">
                <a:solidFill>
                  <a:srgbClr val="0000CC"/>
                </a:solidFill>
                <a:effectLst>
                  <a:outerShdw blurRad="38100" dist="38100" dir="2700000" algn="tl">
                    <a:srgbClr val="C0C0C0"/>
                  </a:outerShdw>
                </a:effectLst>
                <a:latin typeface="Arial" panose="020B0604020202020204" pitchFamily="34" charset="0"/>
              </a:rPr>
              <a:t>方法：</a:t>
            </a:r>
            <a:r>
              <a:rPr lang="zh-CN" altLang="en-US" sz="2600" dirty="0">
                <a:latin typeface="Arial" panose="020B0604020202020204" pitchFamily="34" charset="0"/>
              </a:rPr>
              <a:t>每一步作一个选择</a:t>
            </a:r>
            <a:r>
              <a:rPr lang="en-US" altLang="zh-CN" sz="2600" dirty="0">
                <a:latin typeface="Arial" panose="020B0604020202020204" pitchFamily="34" charset="0"/>
              </a:rPr>
              <a:t>——</a:t>
            </a:r>
            <a:r>
              <a:rPr lang="zh-CN" altLang="en-US" sz="2600" dirty="0">
                <a:latin typeface="Arial" panose="020B0604020202020204" pitchFamily="34" charset="0"/>
              </a:rPr>
              <a:t>不依赖于子问题的解。</a:t>
            </a:r>
            <a:endParaRPr lang="en-US" altLang="zh-CN" sz="2600" dirty="0">
              <a:latin typeface="Arial" panose="020B0604020202020204" pitchFamily="34" charset="0"/>
            </a:endParaRPr>
          </a:p>
          <a:p>
            <a:pPr eaLnBrk="1" hangingPunct="1">
              <a:lnSpc>
                <a:spcPct val="105000"/>
              </a:lnSpc>
            </a:pPr>
            <a:endParaRPr lang="zh-CN" altLang="en-US" sz="2600" dirty="0">
              <a:latin typeface="Arial" panose="020B0604020202020204" pitchFamily="34" charset="0"/>
            </a:endParaRPr>
          </a:p>
          <a:p>
            <a:pPr eaLnBrk="1" hangingPunct="1">
              <a:lnSpc>
                <a:spcPct val="105000"/>
              </a:lnSpc>
            </a:pPr>
            <a:r>
              <a:rPr lang="zh-CN" altLang="en-US" sz="2600" b="1" dirty="0">
                <a:solidFill>
                  <a:srgbClr val="0000CC"/>
                </a:solidFill>
                <a:effectLst>
                  <a:outerShdw blurRad="38100" dist="38100" dir="2700000" algn="tl">
                    <a:srgbClr val="C0C0C0"/>
                  </a:outerShdw>
                </a:effectLst>
                <a:latin typeface="Arial" panose="020B0604020202020204" pitchFamily="34" charset="0"/>
              </a:rPr>
              <a:t>动态规划方法可用的条件</a:t>
            </a:r>
          </a:p>
          <a:p>
            <a:pPr lvl="1" eaLnBrk="1" hangingPunct="1">
              <a:lnSpc>
                <a:spcPct val="105000"/>
              </a:lnSpc>
            </a:pPr>
            <a:r>
              <a:rPr lang="zh-CN" altLang="en-US" sz="2600" dirty="0">
                <a:latin typeface="Arial" panose="020B0604020202020204" pitchFamily="34" charset="0"/>
              </a:rPr>
              <a:t>① 优化子结构</a:t>
            </a:r>
          </a:p>
          <a:p>
            <a:pPr lvl="1" eaLnBrk="1" hangingPunct="1">
              <a:lnSpc>
                <a:spcPct val="105000"/>
              </a:lnSpc>
            </a:pPr>
            <a:r>
              <a:rPr lang="zh-CN" altLang="en-US" sz="2600" dirty="0">
                <a:latin typeface="Arial" panose="020B0604020202020204" pitchFamily="34" charset="0"/>
              </a:rPr>
              <a:t>② 子问题相交性</a:t>
            </a:r>
          </a:p>
          <a:p>
            <a:pPr lvl="1" eaLnBrk="1" hangingPunct="1">
              <a:lnSpc>
                <a:spcPct val="105000"/>
              </a:lnSpc>
            </a:pPr>
            <a:r>
              <a:rPr lang="zh-CN" altLang="en-US" sz="2600" dirty="0">
                <a:latin typeface="Arial" panose="020B0604020202020204" pitchFamily="34" charset="0"/>
              </a:rPr>
              <a:t>③ 子问题空间小</a:t>
            </a:r>
          </a:p>
          <a:p>
            <a:pPr eaLnBrk="1" hangingPunct="1">
              <a:lnSpc>
                <a:spcPct val="105000"/>
              </a:lnSpc>
            </a:pPr>
            <a:r>
              <a:rPr lang="en-US" altLang="zh-CN" sz="2600" b="1" dirty="0">
                <a:solidFill>
                  <a:srgbClr val="FF3300"/>
                </a:solidFill>
                <a:effectLst>
                  <a:outerShdw blurRad="38100" dist="38100" dir="2700000" algn="tl">
                    <a:srgbClr val="C0C0C0"/>
                  </a:outerShdw>
                </a:effectLst>
                <a:latin typeface="Arial" panose="020B0604020202020204" pitchFamily="34" charset="0"/>
              </a:rPr>
              <a:t>Greedy </a:t>
            </a:r>
            <a:r>
              <a:rPr lang="zh-CN" altLang="en-US" sz="2600" b="1" dirty="0">
                <a:solidFill>
                  <a:srgbClr val="FF3300"/>
                </a:solidFill>
                <a:effectLst>
                  <a:outerShdw blurRad="38100" dist="38100" dir="2700000" algn="tl">
                    <a:srgbClr val="C0C0C0"/>
                  </a:outerShdw>
                </a:effectLst>
                <a:latin typeface="Arial" panose="020B0604020202020204" pitchFamily="34" charset="0"/>
              </a:rPr>
              <a:t>方法可用的条件</a:t>
            </a:r>
          </a:p>
          <a:p>
            <a:pPr lvl="1" eaLnBrk="1" hangingPunct="1">
              <a:lnSpc>
                <a:spcPct val="105000"/>
              </a:lnSpc>
            </a:pPr>
            <a:r>
              <a:rPr lang="zh-CN" altLang="en-US" sz="2600" dirty="0">
                <a:latin typeface="Arial" panose="020B0604020202020204" pitchFamily="34" charset="0"/>
              </a:rPr>
              <a:t>① 优化子结构</a:t>
            </a:r>
          </a:p>
          <a:p>
            <a:pPr lvl="1" eaLnBrk="1" hangingPunct="1">
              <a:lnSpc>
                <a:spcPct val="105000"/>
              </a:lnSpc>
            </a:pPr>
            <a:r>
              <a:rPr lang="zh-CN" altLang="en-US" sz="2600" dirty="0">
                <a:latin typeface="Arial" panose="020B0604020202020204" pitchFamily="34" charset="0"/>
              </a:rPr>
              <a:t>② </a:t>
            </a:r>
            <a:r>
              <a:rPr lang="en-US" altLang="zh-CN" sz="2600" dirty="0">
                <a:latin typeface="Arial" panose="020B0604020202020204" pitchFamily="34" charset="0"/>
              </a:rPr>
              <a:t>Greedy </a:t>
            </a:r>
            <a:r>
              <a:rPr lang="zh-CN" altLang="en-US" sz="2600" dirty="0">
                <a:latin typeface="Arial" panose="020B0604020202020204" pitchFamily="34" charset="0"/>
              </a:rPr>
              <a:t>选择性</a:t>
            </a:r>
          </a:p>
        </p:txBody>
      </p:sp>
    </p:spTree>
    <p:extLst>
      <p:ext uri="{BB962C8B-B14F-4D97-AF65-F5344CB8AC3E}">
        <p14:creationId xmlns:p14="http://schemas.microsoft.com/office/powerpoint/2010/main" val="414318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与动态规划法的比较</a:t>
            </a:r>
            <a:r>
              <a:rPr lang="en-US" altLang="zh-CN" dirty="0"/>
              <a:t>※ ※</a:t>
            </a:r>
            <a:endParaRPr lang="zh-CN" altLang="en-US" dirty="0"/>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14</a:t>
            </a:fld>
            <a:endParaRPr lang="en-US" altLang="zh-CN"/>
          </a:p>
        </p:txBody>
      </p:sp>
      <p:sp>
        <p:nvSpPr>
          <p:cNvPr id="6" name="Rectangle 8"/>
          <p:cNvSpPr>
            <a:spLocks noChangeArrowheads="1"/>
          </p:cNvSpPr>
          <p:nvPr/>
        </p:nvSpPr>
        <p:spPr bwMode="auto">
          <a:xfrm>
            <a:off x="381000" y="1289049"/>
            <a:ext cx="8229600" cy="419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2600" b="1" dirty="0">
                <a:latin typeface="Arial" panose="020B0604020202020204" pitchFamily="34" charset="0"/>
              </a:rPr>
              <a:t>    </a:t>
            </a:r>
            <a:r>
              <a:rPr lang="zh-CN" altLang="en-US" sz="2600" b="1" dirty="0">
                <a:latin typeface="Arial" panose="020B0604020202020204" pitchFamily="34" charset="0"/>
              </a:rPr>
              <a:t>贪心算法</a:t>
            </a:r>
            <a:r>
              <a:rPr lang="zh-CN" altLang="en-US" sz="2600" dirty="0">
                <a:latin typeface="Arial" panose="020B0604020202020204" pitchFamily="34" charset="0"/>
              </a:rPr>
              <a:t>和</a:t>
            </a:r>
            <a:r>
              <a:rPr lang="zh-CN" altLang="en-US" sz="2600" b="1" dirty="0">
                <a:latin typeface="Arial" panose="020B0604020202020204" pitchFamily="34" charset="0"/>
              </a:rPr>
              <a:t>动态规划算法</a:t>
            </a:r>
            <a:r>
              <a:rPr lang="zh-CN" altLang="en-US" sz="2600" dirty="0">
                <a:latin typeface="Arial" panose="020B0604020202020204" pitchFamily="34" charset="0"/>
              </a:rPr>
              <a:t>都要求问题具有最优子结构性质，这是两类算法的一个共同点。</a:t>
            </a:r>
          </a:p>
          <a:p>
            <a:pPr eaLnBrk="1" hangingPunct="1">
              <a:lnSpc>
                <a:spcPct val="130000"/>
              </a:lnSpc>
            </a:pPr>
            <a:r>
              <a:rPr lang="zh-CN" altLang="en-US" sz="2600" dirty="0">
                <a:latin typeface="Arial" panose="020B0604020202020204" pitchFamily="34" charset="0"/>
              </a:rPr>
              <a:t>    但是，对于具有最优子结构的问题应该选用贪心算法还是动态规划算法求解</a:t>
            </a:r>
            <a:r>
              <a:rPr lang="en-US" altLang="zh-CN" sz="2600" dirty="0">
                <a:latin typeface="Arial" panose="020B0604020202020204" pitchFamily="34" charset="0"/>
              </a:rPr>
              <a:t>?</a:t>
            </a:r>
          </a:p>
          <a:p>
            <a:pPr eaLnBrk="1" hangingPunct="1">
              <a:lnSpc>
                <a:spcPct val="130000"/>
              </a:lnSpc>
            </a:pPr>
            <a:r>
              <a:rPr lang="en-US" altLang="zh-CN" sz="2600" dirty="0">
                <a:latin typeface="Arial" panose="020B0604020202020204" pitchFamily="34" charset="0"/>
              </a:rPr>
              <a:t>    </a:t>
            </a:r>
            <a:r>
              <a:rPr lang="zh-CN" altLang="en-US" sz="2600" dirty="0">
                <a:latin typeface="Arial" panose="020B0604020202020204" pitchFamily="34" charset="0"/>
              </a:rPr>
              <a:t>是否能用动态规划算法求解的问题也能用贪心算法求解</a:t>
            </a:r>
            <a:r>
              <a:rPr lang="en-US" altLang="zh-CN" sz="2600" dirty="0">
                <a:latin typeface="Arial" panose="020B0604020202020204" pitchFamily="34" charset="0"/>
              </a:rPr>
              <a:t>?</a:t>
            </a:r>
          </a:p>
          <a:p>
            <a:pPr eaLnBrk="1" hangingPunct="1">
              <a:lnSpc>
                <a:spcPct val="130000"/>
              </a:lnSpc>
            </a:pPr>
            <a:r>
              <a:rPr lang="en-US" altLang="zh-CN" sz="2600" dirty="0">
                <a:latin typeface="Arial" panose="020B0604020202020204" pitchFamily="34" charset="0"/>
              </a:rPr>
              <a:t>    </a:t>
            </a:r>
            <a:r>
              <a:rPr lang="zh-CN" altLang="en-US" sz="2600" dirty="0">
                <a:latin typeface="Arial" panose="020B0604020202020204" pitchFamily="34" charset="0"/>
              </a:rPr>
              <a:t>下面研究经典的</a:t>
            </a:r>
            <a:r>
              <a:rPr lang="zh-CN" altLang="en-US" sz="2600" dirty="0">
                <a:solidFill>
                  <a:srgbClr val="FF3300"/>
                </a:solidFill>
                <a:latin typeface="Arial" panose="020B0604020202020204" pitchFamily="34" charset="0"/>
              </a:rPr>
              <a:t>组合优化</a:t>
            </a:r>
            <a:r>
              <a:rPr lang="zh-CN" altLang="en-US" sz="2600" dirty="0">
                <a:latin typeface="Arial" panose="020B0604020202020204" pitchFamily="34" charset="0"/>
              </a:rPr>
              <a:t>问题，并以此说明贪心算法与动态规划算法的主要差别。</a:t>
            </a:r>
          </a:p>
        </p:txBody>
      </p:sp>
      <p:sp>
        <p:nvSpPr>
          <p:cNvPr id="7" name="Rectangle 7"/>
          <p:cNvSpPr>
            <a:spLocks noChangeArrowheads="1"/>
          </p:cNvSpPr>
          <p:nvPr/>
        </p:nvSpPr>
        <p:spPr bwMode="auto">
          <a:xfrm>
            <a:off x="738106" y="5479256"/>
            <a:ext cx="80772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u"/>
            </a:pPr>
            <a:r>
              <a:rPr lang="en-US" altLang="zh-CN" sz="2600" b="1" dirty="0">
                <a:solidFill>
                  <a:srgbClr val="FF3300"/>
                </a:solidFill>
                <a:effectLst>
                  <a:outerShdw blurRad="38100" dist="38100" dir="2700000" algn="tl">
                    <a:srgbClr val="C0C0C0"/>
                  </a:outerShdw>
                </a:effectLst>
                <a:latin typeface="幼圆" panose="02010509060101010101" pitchFamily="49" charset="-122"/>
                <a:ea typeface="幼圆" panose="02010509060101010101" pitchFamily="49" charset="-122"/>
              </a:rPr>
              <a:t> </a:t>
            </a:r>
            <a:r>
              <a:rPr lang="zh-CN" altLang="en-US" sz="2600" b="1" dirty="0">
                <a:solidFill>
                  <a:srgbClr val="FF3300"/>
                </a:solidFill>
                <a:effectLst>
                  <a:outerShdw blurRad="38100" dist="38100" dir="2700000" algn="tl">
                    <a:srgbClr val="C0C0C0"/>
                  </a:outerShdw>
                </a:effectLst>
                <a:latin typeface="幼圆" panose="02010509060101010101" pitchFamily="49" charset="-122"/>
                <a:ea typeface="幼圆" panose="02010509060101010101" pitchFamily="49" charset="-122"/>
              </a:rPr>
              <a:t>可用</a:t>
            </a:r>
            <a:r>
              <a:rPr lang="en-US" altLang="zh-CN" sz="2600" b="1" dirty="0">
                <a:solidFill>
                  <a:srgbClr val="FF3300"/>
                </a:solidFill>
                <a:effectLst>
                  <a:outerShdw blurRad="38100" dist="38100" dir="2700000" algn="tl">
                    <a:srgbClr val="C0C0C0"/>
                  </a:outerShdw>
                </a:effectLst>
                <a:latin typeface="幼圆" panose="02010509060101010101" pitchFamily="49" charset="-122"/>
                <a:ea typeface="幼圆" panose="02010509060101010101" pitchFamily="49" charset="-122"/>
              </a:rPr>
              <a:t>Greedy </a:t>
            </a:r>
            <a:r>
              <a:rPr lang="zh-CN" altLang="en-US" sz="2600" b="1" dirty="0">
                <a:solidFill>
                  <a:srgbClr val="FF3300"/>
                </a:solidFill>
                <a:effectLst>
                  <a:outerShdw blurRad="38100" dist="38100" dir="2700000" algn="tl">
                    <a:srgbClr val="C0C0C0"/>
                  </a:outerShdw>
                </a:effectLst>
                <a:latin typeface="幼圆" panose="02010509060101010101" pitchFamily="49" charset="-122"/>
                <a:ea typeface="幼圆" panose="02010509060101010101" pitchFamily="49" charset="-122"/>
              </a:rPr>
              <a:t>方法时，动态规划方法可能不适用。</a:t>
            </a:r>
          </a:p>
          <a:p>
            <a:pPr eaLnBrk="1" hangingPunct="1">
              <a:buFont typeface="Wingdings" panose="05000000000000000000" pitchFamily="2" charset="2"/>
              <a:buChar char="u"/>
            </a:pPr>
            <a:r>
              <a:rPr lang="zh-CN" altLang="en-US" sz="2600" b="1" dirty="0">
                <a:solidFill>
                  <a:srgbClr val="FF3300"/>
                </a:solidFill>
                <a:effectLst>
                  <a:outerShdw blurRad="38100" dist="38100" dir="2700000" algn="tl">
                    <a:srgbClr val="C0C0C0"/>
                  </a:outerShdw>
                </a:effectLst>
                <a:latin typeface="幼圆" panose="02010509060101010101" pitchFamily="49" charset="-122"/>
                <a:ea typeface="幼圆" panose="02010509060101010101" pitchFamily="49" charset="-122"/>
              </a:rPr>
              <a:t> 可用动态规划方法时，</a:t>
            </a:r>
            <a:r>
              <a:rPr lang="en-US" altLang="zh-CN" sz="2600" b="1" dirty="0">
                <a:solidFill>
                  <a:srgbClr val="FF3300"/>
                </a:solidFill>
                <a:effectLst>
                  <a:outerShdw blurRad="38100" dist="38100" dir="2700000" algn="tl">
                    <a:srgbClr val="C0C0C0"/>
                  </a:outerShdw>
                </a:effectLst>
                <a:latin typeface="幼圆" panose="02010509060101010101" pitchFamily="49" charset="-122"/>
                <a:ea typeface="幼圆" panose="02010509060101010101" pitchFamily="49" charset="-122"/>
              </a:rPr>
              <a:t>Greedy </a:t>
            </a:r>
            <a:r>
              <a:rPr lang="zh-CN" altLang="en-US" sz="2600" b="1" dirty="0">
                <a:solidFill>
                  <a:srgbClr val="FF3300"/>
                </a:solidFill>
                <a:effectLst>
                  <a:outerShdw blurRad="38100" dist="38100" dir="2700000" algn="tl">
                    <a:srgbClr val="C0C0C0"/>
                  </a:outerShdw>
                </a:effectLst>
                <a:latin typeface="幼圆" panose="02010509060101010101" pitchFamily="49" charset="-122"/>
                <a:ea typeface="幼圆" panose="02010509060101010101" pitchFamily="49" charset="-122"/>
              </a:rPr>
              <a:t>方法可能不适用。</a:t>
            </a:r>
          </a:p>
        </p:txBody>
      </p:sp>
    </p:spTree>
    <p:extLst>
      <p:ext uri="{BB962C8B-B14F-4D97-AF65-F5344CB8AC3E}">
        <p14:creationId xmlns:p14="http://schemas.microsoft.com/office/powerpoint/2010/main" val="2745815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15</a:t>
            </a:fld>
            <a:endParaRPr lang="en-US" altLang="zh-CN"/>
          </a:p>
        </p:txBody>
      </p:sp>
      <p:sp>
        <p:nvSpPr>
          <p:cNvPr id="6" name="Rectangle 4"/>
          <p:cNvSpPr>
            <a:spLocks noChangeArrowheads="1"/>
          </p:cNvSpPr>
          <p:nvPr/>
        </p:nvSpPr>
        <p:spPr bwMode="auto">
          <a:xfrm>
            <a:off x="833438" y="1447800"/>
            <a:ext cx="40767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buFont typeface="Wingdings" panose="05000000000000000000" pitchFamily="2" charset="2"/>
              <a:buChar char="Ø"/>
            </a:pPr>
            <a:r>
              <a:rPr lang="zh-CN" altLang="en-US" sz="2800" b="1" dirty="0">
                <a:solidFill>
                  <a:srgbClr val="FF3300"/>
                </a:solidFill>
                <a:latin typeface="Arial" panose="020B0604020202020204" pitchFamily="34" charset="0"/>
                <a:ea typeface="宋体" panose="02010600030101010101" pitchFamily="2" charset="-122"/>
              </a:rPr>
              <a:t>与动态规划方法的比较</a:t>
            </a:r>
          </a:p>
        </p:txBody>
      </p:sp>
      <p:sp>
        <p:nvSpPr>
          <p:cNvPr id="5" name="Rectangle 6"/>
          <p:cNvSpPr>
            <a:spLocks noChangeArrowheads="1"/>
          </p:cNvSpPr>
          <p:nvPr/>
        </p:nvSpPr>
        <p:spPr bwMode="auto">
          <a:xfrm>
            <a:off x="990600" y="2051362"/>
            <a:ext cx="77724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dirty="0">
                <a:solidFill>
                  <a:schemeClr val="accent2"/>
                </a:solidFill>
                <a:effectLst>
                  <a:outerShdw blurRad="38100" dist="38100" dir="2700000" algn="tl">
                    <a:srgbClr val="C0C0C0"/>
                  </a:outerShdw>
                </a:effectLst>
                <a:latin typeface="Arial" panose="020B0604020202020204" pitchFamily="34" charset="0"/>
              </a:rPr>
              <a:t>0-1</a:t>
            </a:r>
            <a:r>
              <a:rPr lang="zh-CN" altLang="en-US" sz="2600" b="1" dirty="0">
                <a:solidFill>
                  <a:schemeClr val="accent2"/>
                </a:solidFill>
                <a:effectLst>
                  <a:outerShdw blurRad="38100" dist="38100" dir="2700000" algn="tl">
                    <a:srgbClr val="C0C0C0"/>
                  </a:outerShdw>
                </a:effectLst>
                <a:latin typeface="Arial" panose="020B0604020202020204" pitchFamily="34" charset="0"/>
              </a:rPr>
              <a:t>背包问题：</a:t>
            </a:r>
            <a:r>
              <a:rPr lang="zh-CN" altLang="en-US" sz="2600" dirty="0">
                <a:latin typeface="Arial" panose="020B0604020202020204" pitchFamily="34" charset="0"/>
              </a:rPr>
              <a:t> </a:t>
            </a:r>
          </a:p>
          <a:p>
            <a:pPr eaLnBrk="1" hangingPunct="1"/>
            <a:r>
              <a:rPr lang="zh-CN" altLang="en-US" sz="2600" dirty="0">
                <a:latin typeface="Arial" panose="020B0604020202020204" pitchFamily="34" charset="0"/>
              </a:rPr>
              <a:t>      给定</a:t>
            </a:r>
            <a:r>
              <a:rPr lang="en-US" altLang="zh-CN" sz="2600" dirty="0">
                <a:latin typeface="Arial" panose="020B0604020202020204" pitchFamily="34" charset="0"/>
              </a:rPr>
              <a:t>n</a:t>
            </a:r>
            <a:r>
              <a:rPr lang="zh-CN" altLang="en-US" sz="2600" dirty="0">
                <a:latin typeface="Arial" panose="020B0604020202020204" pitchFamily="34" charset="0"/>
              </a:rPr>
              <a:t>种物品和一个背包。物品</a:t>
            </a:r>
            <a:r>
              <a:rPr lang="en-US" altLang="zh-CN" sz="2600" dirty="0" err="1">
                <a:latin typeface="Arial" panose="020B0604020202020204" pitchFamily="34" charset="0"/>
              </a:rPr>
              <a:t>i</a:t>
            </a:r>
            <a:r>
              <a:rPr lang="zh-CN" altLang="en-US" sz="2600" dirty="0">
                <a:latin typeface="Arial" panose="020B0604020202020204" pitchFamily="34" charset="0"/>
              </a:rPr>
              <a:t>的重量是</a:t>
            </a:r>
            <a:r>
              <a:rPr lang="en-US" altLang="zh-CN" sz="2600" dirty="0">
                <a:latin typeface="Arial" panose="020B0604020202020204" pitchFamily="34" charset="0"/>
              </a:rPr>
              <a:t>W</a:t>
            </a:r>
            <a:r>
              <a:rPr lang="en-US" altLang="zh-CN" sz="2600" baseline="-25000" dirty="0">
                <a:latin typeface="Arial" panose="020B0604020202020204" pitchFamily="34" charset="0"/>
              </a:rPr>
              <a:t>i</a:t>
            </a:r>
            <a:r>
              <a:rPr lang="zh-CN" altLang="en-US" sz="2600" dirty="0">
                <a:latin typeface="Arial" panose="020B0604020202020204" pitchFamily="34" charset="0"/>
              </a:rPr>
              <a:t>，其价值为</a:t>
            </a:r>
            <a:r>
              <a:rPr lang="en-US" altLang="zh-CN" sz="2600" dirty="0">
                <a:latin typeface="Arial" panose="020B0604020202020204" pitchFamily="34" charset="0"/>
              </a:rPr>
              <a:t>V</a:t>
            </a:r>
            <a:r>
              <a:rPr lang="en-US" altLang="zh-CN" sz="2600" baseline="-25000" dirty="0">
                <a:latin typeface="Arial" panose="020B0604020202020204" pitchFamily="34" charset="0"/>
              </a:rPr>
              <a:t>i</a:t>
            </a:r>
            <a:r>
              <a:rPr lang="zh-CN" altLang="en-US" sz="2600" dirty="0">
                <a:latin typeface="Arial" panose="020B0604020202020204" pitchFamily="34" charset="0"/>
              </a:rPr>
              <a:t>，背包的容量为</a:t>
            </a:r>
            <a:r>
              <a:rPr lang="en-US" altLang="zh-CN" sz="2600" dirty="0">
                <a:latin typeface="Arial" panose="020B0604020202020204" pitchFamily="34" charset="0"/>
              </a:rPr>
              <a:t>C</a:t>
            </a:r>
            <a:r>
              <a:rPr lang="zh-CN" altLang="en-US" sz="2600" dirty="0">
                <a:latin typeface="Arial" panose="020B0604020202020204" pitchFamily="34" charset="0"/>
              </a:rPr>
              <a:t>。应如何选择装入背包的物品，使得装入背包中物品的总价值最大</a:t>
            </a:r>
            <a:r>
              <a:rPr lang="en-US" altLang="zh-CN" sz="2600" dirty="0">
                <a:latin typeface="Arial" panose="020B0604020202020204" pitchFamily="34" charset="0"/>
              </a:rPr>
              <a:t>?</a:t>
            </a:r>
          </a:p>
        </p:txBody>
      </p:sp>
      <p:sp>
        <p:nvSpPr>
          <p:cNvPr id="8" name="Rectangle 5"/>
          <p:cNvSpPr>
            <a:spLocks noChangeArrowheads="1"/>
          </p:cNvSpPr>
          <p:nvPr/>
        </p:nvSpPr>
        <p:spPr bwMode="auto">
          <a:xfrm>
            <a:off x="990600" y="3824476"/>
            <a:ext cx="76200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chemeClr val="accent2"/>
                </a:solidFill>
                <a:effectLst>
                  <a:outerShdw blurRad="38100" dist="38100" dir="2700000" algn="tl">
                    <a:srgbClr val="C0C0C0"/>
                  </a:outerShdw>
                </a:effectLst>
                <a:latin typeface="Arial" panose="020B0604020202020204" pitchFamily="34" charset="0"/>
              </a:rPr>
              <a:t>背包问题：</a:t>
            </a:r>
            <a:r>
              <a:rPr lang="zh-CN" altLang="en-US" sz="2600" dirty="0">
                <a:latin typeface="Arial" panose="020B0604020202020204" pitchFamily="34" charset="0"/>
              </a:rPr>
              <a:t> </a:t>
            </a:r>
          </a:p>
          <a:p>
            <a:pPr eaLnBrk="1" hangingPunct="1"/>
            <a:r>
              <a:rPr lang="en-US" altLang="zh-CN" sz="2600" dirty="0">
                <a:latin typeface="Arial" panose="020B0604020202020204" pitchFamily="34" charset="0"/>
              </a:rPr>
              <a:t>     </a:t>
            </a:r>
            <a:r>
              <a:rPr lang="zh-CN" altLang="en-US" sz="2600" dirty="0">
                <a:latin typeface="Arial" panose="020B0604020202020204" pitchFamily="34" charset="0"/>
              </a:rPr>
              <a:t>与</a:t>
            </a:r>
            <a:r>
              <a:rPr lang="en-US" altLang="zh-CN" sz="2600" dirty="0">
                <a:latin typeface="Arial" panose="020B0604020202020204" pitchFamily="34" charset="0"/>
              </a:rPr>
              <a:t>0/1</a:t>
            </a:r>
            <a:r>
              <a:rPr lang="zh-CN" altLang="en-US" sz="2600" dirty="0">
                <a:latin typeface="Arial" panose="020B0604020202020204" pitchFamily="34" charset="0"/>
              </a:rPr>
              <a:t>背包问题类似，所不同的是在选择物品</a:t>
            </a:r>
            <a:r>
              <a:rPr lang="en-US" altLang="zh-CN" sz="2600" dirty="0" err="1">
                <a:latin typeface="Arial" panose="020B0604020202020204" pitchFamily="34" charset="0"/>
              </a:rPr>
              <a:t>i</a:t>
            </a:r>
            <a:r>
              <a:rPr lang="zh-CN" altLang="en-US" sz="2600" dirty="0">
                <a:latin typeface="Arial" panose="020B0604020202020204" pitchFamily="34" charset="0"/>
              </a:rPr>
              <a:t>装入背包时，</a:t>
            </a:r>
            <a:r>
              <a:rPr lang="zh-CN" altLang="en-US" sz="2600" b="1" dirty="0">
                <a:solidFill>
                  <a:srgbClr val="FF3300"/>
                </a:solidFill>
                <a:effectLst>
                  <a:outerShdw blurRad="38100" dist="38100" dir="2700000" algn="tl">
                    <a:srgbClr val="C0C0C0"/>
                  </a:outerShdw>
                </a:effectLst>
                <a:latin typeface="Arial" panose="020B0604020202020204" pitchFamily="34" charset="0"/>
              </a:rPr>
              <a:t>可以选择物品</a:t>
            </a:r>
            <a:r>
              <a:rPr lang="en-US" altLang="zh-CN" sz="2600" b="1" dirty="0" err="1">
                <a:solidFill>
                  <a:srgbClr val="FF3300"/>
                </a:solidFill>
                <a:effectLst>
                  <a:outerShdw blurRad="38100" dist="38100" dir="2700000" algn="tl">
                    <a:srgbClr val="C0C0C0"/>
                  </a:outerShdw>
                </a:effectLst>
                <a:latin typeface="Arial" panose="020B0604020202020204" pitchFamily="34" charset="0"/>
              </a:rPr>
              <a:t>i</a:t>
            </a:r>
            <a:r>
              <a:rPr lang="zh-CN" altLang="en-US" sz="2600" b="1" dirty="0">
                <a:solidFill>
                  <a:srgbClr val="FF3300"/>
                </a:solidFill>
                <a:effectLst>
                  <a:outerShdw blurRad="38100" dist="38100" dir="2700000" algn="tl">
                    <a:srgbClr val="C0C0C0"/>
                  </a:outerShdw>
                </a:effectLst>
                <a:latin typeface="Arial" panose="020B0604020202020204" pitchFamily="34" charset="0"/>
              </a:rPr>
              <a:t>的一部分</a:t>
            </a:r>
            <a:r>
              <a:rPr lang="zh-CN" altLang="en-US" sz="2600" dirty="0">
                <a:latin typeface="Arial" panose="020B0604020202020204" pitchFamily="34" charset="0"/>
              </a:rPr>
              <a:t>，而不一定要全部装入背包，</a:t>
            </a:r>
            <a:r>
              <a:rPr lang="en-US" altLang="zh-CN" sz="2600" dirty="0">
                <a:latin typeface="Arial" panose="020B0604020202020204" pitchFamily="34" charset="0"/>
              </a:rPr>
              <a:t>1≤i≤n</a:t>
            </a:r>
            <a:r>
              <a:rPr lang="zh-CN" altLang="en-US" sz="2600" dirty="0">
                <a:latin typeface="Arial" panose="020B0604020202020204" pitchFamily="34" charset="0"/>
              </a:rPr>
              <a:t>。</a:t>
            </a:r>
          </a:p>
          <a:p>
            <a:pPr eaLnBrk="1" hangingPunct="1"/>
            <a:r>
              <a:rPr lang="zh-CN" altLang="en-US" sz="2600" dirty="0">
                <a:latin typeface="Arial" panose="020B0604020202020204" pitchFamily="34" charset="0"/>
              </a:rPr>
              <a:t>      最优度量方法：</a:t>
            </a:r>
            <a:r>
              <a:rPr lang="zh-CN" altLang="en-US" sz="2600" b="1" dirty="0">
                <a:solidFill>
                  <a:srgbClr val="0000CC"/>
                </a:solidFill>
                <a:effectLst>
                  <a:outerShdw blurRad="38100" dist="38100" dir="2700000" algn="tl">
                    <a:srgbClr val="C0C0C0"/>
                  </a:outerShdw>
                </a:effectLst>
                <a:latin typeface="Arial" panose="020B0604020202020204" pitchFamily="34" charset="0"/>
              </a:rPr>
              <a:t>价值</a:t>
            </a:r>
            <a:r>
              <a:rPr lang="en-US" altLang="zh-CN" sz="2600" b="1" dirty="0">
                <a:solidFill>
                  <a:srgbClr val="0000CC"/>
                </a:solidFill>
                <a:effectLst>
                  <a:outerShdw blurRad="38100" dist="38100" dir="2700000" algn="tl">
                    <a:srgbClr val="C0C0C0"/>
                  </a:outerShdw>
                </a:effectLst>
                <a:latin typeface="Arial" panose="020B0604020202020204" pitchFamily="34" charset="0"/>
              </a:rPr>
              <a:t>/</a:t>
            </a:r>
            <a:r>
              <a:rPr lang="zh-CN" altLang="en-US" sz="2600" b="1" dirty="0">
                <a:solidFill>
                  <a:srgbClr val="0000CC"/>
                </a:solidFill>
                <a:effectLst>
                  <a:outerShdw blurRad="38100" dist="38100" dir="2700000" algn="tl">
                    <a:srgbClr val="C0C0C0"/>
                  </a:outerShdw>
                </a:effectLst>
                <a:latin typeface="Arial" panose="020B0604020202020204" pitchFamily="34" charset="0"/>
              </a:rPr>
              <a:t>重量</a:t>
            </a:r>
            <a:r>
              <a:rPr lang="zh-CN" altLang="en-US" sz="2600" dirty="0">
                <a:latin typeface="Arial" panose="020B0604020202020204" pitchFamily="34" charset="0"/>
              </a:rPr>
              <a:t>，即单位重量下价值最大。</a:t>
            </a:r>
          </a:p>
        </p:txBody>
      </p:sp>
    </p:spTree>
    <p:extLst>
      <p:ext uri="{BB962C8B-B14F-4D97-AF65-F5344CB8AC3E}">
        <p14:creationId xmlns:p14="http://schemas.microsoft.com/office/powerpoint/2010/main" val="1312322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16</a:t>
            </a:fld>
            <a:endParaRPr lang="en-US" altLang="zh-CN"/>
          </a:p>
        </p:txBody>
      </p:sp>
      <p:sp>
        <p:nvSpPr>
          <p:cNvPr id="6" name="Rectangle 4"/>
          <p:cNvSpPr>
            <a:spLocks noChangeArrowheads="1"/>
          </p:cNvSpPr>
          <p:nvPr/>
        </p:nvSpPr>
        <p:spPr bwMode="auto">
          <a:xfrm>
            <a:off x="833438" y="1447800"/>
            <a:ext cx="40767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buFont typeface="Wingdings" panose="05000000000000000000" pitchFamily="2" charset="2"/>
              <a:buChar char="Ø"/>
            </a:pPr>
            <a:r>
              <a:rPr lang="zh-CN" altLang="en-US" sz="2800" b="1" dirty="0">
                <a:solidFill>
                  <a:srgbClr val="FF3300"/>
                </a:solidFill>
                <a:latin typeface="Arial" panose="020B0604020202020204" pitchFamily="34" charset="0"/>
                <a:ea typeface="宋体" panose="02010600030101010101" pitchFamily="2" charset="-122"/>
              </a:rPr>
              <a:t>与动态规划方法的比较</a:t>
            </a:r>
          </a:p>
        </p:txBody>
      </p:sp>
      <p:sp>
        <p:nvSpPr>
          <p:cNvPr id="5" name="Rectangle 6"/>
          <p:cNvSpPr>
            <a:spLocks noChangeArrowheads="1"/>
          </p:cNvSpPr>
          <p:nvPr/>
        </p:nvSpPr>
        <p:spPr bwMode="auto">
          <a:xfrm>
            <a:off x="890506" y="2263908"/>
            <a:ext cx="77724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dirty="0">
                <a:solidFill>
                  <a:schemeClr val="accent2"/>
                </a:solidFill>
                <a:effectLst>
                  <a:outerShdw blurRad="38100" dist="38100" dir="2700000" algn="tl">
                    <a:srgbClr val="C0C0C0"/>
                  </a:outerShdw>
                </a:effectLst>
                <a:latin typeface="Arial" panose="020B0604020202020204" pitchFamily="34" charset="0"/>
              </a:rPr>
              <a:t>0-1</a:t>
            </a:r>
            <a:r>
              <a:rPr lang="zh-CN" altLang="en-US" sz="2600" b="1" dirty="0">
                <a:solidFill>
                  <a:schemeClr val="accent2"/>
                </a:solidFill>
                <a:effectLst>
                  <a:outerShdw blurRad="38100" dist="38100" dir="2700000" algn="tl">
                    <a:srgbClr val="C0C0C0"/>
                  </a:outerShdw>
                </a:effectLst>
                <a:latin typeface="Arial" panose="020B0604020202020204" pitchFamily="34" charset="0"/>
              </a:rPr>
              <a:t>背包问题</a:t>
            </a:r>
            <a:r>
              <a:rPr lang="en-US" altLang="zh-CN" sz="2600" b="1" dirty="0">
                <a:solidFill>
                  <a:schemeClr val="accent2"/>
                </a:solidFill>
                <a:effectLst>
                  <a:outerShdw blurRad="38100" dist="38100" dir="2700000" algn="tl">
                    <a:srgbClr val="C0C0C0"/>
                  </a:outerShdw>
                </a:effectLst>
                <a:latin typeface="Arial" panose="020B0604020202020204" pitchFamily="34" charset="0"/>
              </a:rPr>
              <a:t>/</a:t>
            </a:r>
            <a:r>
              <a:rPr lang="zh-CN" altLang="en-US" sz="2600" b="1" dirty="0">
                <a:solidFill>
                  <a:schemeClr val="accent2"/>
                </a:solidFill>
                <a:effectLst>
                  <a:outerShdw blurRad="38100" dist="38100" dir="2700000" algn="tl">
                    <a:srgbClr val="C0C0C0"/>
                  </a:outerShdw>
                </a:effectLst>
                <a:latin typeface="Arial" panose="020B0604020202020204" pitchFamily="34" charset="0"/>
              </a:rPr>
              <a:t>背包问题</a:t>
            </a:r>
            <a:r>
              <a:rPr lang="zh-CN" altLang="en-US" sz="2600" dirty="0">
                <a:latin typeface="Arial" panose="020B0604020202020204" pitchFamily="34" charset="0"/>
              </a:rPr>
              <a:t> </a:t>
            </a:r>
          </a:p>
        </p:txBody>
      </p:sp>
      <p:sp>
        <p:nvSpPr>
          <p:cNvPr id="7" name="Rectangle 8"/>
          <p:cNvSpPr>
            <a:spLocks noChangeArrowheads="1"/>
          </p:cNvSpPr>
          <p:nvPr/>
        </p:nvSpPr>
        <p:spPr bwMode="auto">
          <a:xfrm>
            <a:off x="890506" y="2895600"/>
            <a:ext cx="756769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en-US" altLang="zh-CN" sz="2800" dirty="0">
                <a:latin typeface="Arial" panose="020B0604020202020204" pitchFamily="34" charset="0"/>
              </a:rPr>
              <a:t>      </a:t>
            </a:r>
            <a:r>
              <a:rPr lang="zh-CN" altLang="en-US" sz="2800" dirty="0">
                <a:latin typeface="Arial" panose="020B0604020202020204" pitchFamily="34" charset="0"/>
              </a:rPr>
              <a:t>这</a:t>
            </a:r>
            <a:r>
              <a:rPr lang="en-US" altLang="zh-CN" sz="2800" dirty="0">
                <a:latin typeface="Arial" panose="020B0604020202020204" pitchFamily="34" charset="0"/>
              </a:rPr>
              <a:t>2</a:t>
            </a:r>
            <a:r>
              <a:rPr lang="zh-CN" altLang="en-US" sz="2800" dirty="0">
                <a:latin typeface="Arial" panose="020B0604020202020204" pitchFamily="34" charset="0"/>
              </a:rPr>
              <a:t>类问题都具有</a:t>
            </a:r>
            <a:r>
              <a:rPr lang="zh-CN" altLang="en-US" sz="2800" dirty="0">
                <a:solidFill>
                  <a:schemeClr val="accent2"/>
                </a:solidFill>
                <a:latin typeface="Arial" panose="020B0604020202020204" pitchFamily="34" charset="0"/>
              </a:rPr>
              <a:t>最优子结构</a:t>
            </a:r>
            <a:r>
              <a:rPr lang="zh-CN" altLang="en-US" sz="2800" dirty="0">
                <a:latin typeface="Arial" panose="020B0604020202020204" pitchFamily="34" charset="0"/>
              </a:rPr>
              <a:t>性质，极为相似，但背包问题可以用贪心算法求解，而</a:t>
            </a:r>
            <a:r>
              <a:rPr lang="en-US" altLang="zh-CN" sz="2800" dirty="0">
                <a:latin typeface="Arial" panose="020B0604020202020204" pitchFamily="34" charset="0"/>
              </a:rPr>
              <a:t>0-1</a:t>
            </a:r>
            <a:r>
              <a:rPr lang="zh-CN" altLang="en-US" sz="2800" dirty="0">
                <a:latin typeface="Arial" panose="020B0604020202020204" pitchFamily="34" charset="0"/>
              </a:rPr>
              <a:t>背包问题却不能用贪心算法求解。 </a:t>
            </a:r>
          </a:p>
        </p:txBody>
      </p:sp>
    </p:spTree>
    <p:extLst>
      <p:ext uri="{BB962C8B-B14F-4D97-AF65-F5344CB8AC3E}">
        <p14:creationId xmlns:p14="http://schemas.microsoft.com/office/powerpoint/2010/main" val="2438691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17</a:t>
            </a:fld>
            <a:endParaRPr lang="en-US" altLang="zh-CN"/>
          </a:p>
        </p:txBody>
      </p:sp>
      <p:sp>
        <p:nvSpPr>
          <p:cNvPr id="5" name="Rectangle 4"/>
          <p:cNvSpPr>
            <a:spLocks noChangeArrowheads="1"/>
          </p:cNvSpPr>
          <p:nvPr/>
        </p:nvSpPr>
        <p:spPr bwMode="auto">
          <a:xfrm>
            <a:off x="895350" y="2057400"/>
            <a:ext cx="7467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002060"/>
                </a:solidFill>
                <a:latin typeface="Arial" panose="020B0604020202020204" pitchFamily="34" charset="0"/>
              </a:rPr>
              <a:t>用贪心算法解背包问题的基本步骤：</a:t>
            </a:r>
          </a:p>
        </p:txBody>
      </p:sp>
      <p:sp>
        <p:nvSpPr>
          <p:cNvPr id="7" name="Rectangle 4"/>
          <p:cNvSpPr>
            <a:spLocks noChangeArrowheads="1"/>
          </p:cNvSpPr>
          <p:nvPr/>
        </p:nvSpPr>
        <p:spPr bwMode="auto">
          <a:xfrm>
            <a:off x="833438" y="1447800"/>
            <a:ext cx="40767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buFont typeface="Wingdings" panose="05000000000000000000" pitchFamily="2" charset="2"/>
              <a:buChar char="Ø"/>
            </a:pPr>
            <a:r>
              <a:rPr lang="zh-CN" altLang="en-US" sz="2800" b="1" dirty="0">
                <a:solidFill>
                  <a:srgbClr val="FF3300"/>
                </a:solidFill>
                <a:latin typeface="Arial" panose="020B0604020202020204" pitchFamily="34" charset="0"/>
                <a:ea typeface="宋体" panose="02010600030101010101" pitchFamily="2" charset="-122"/>
              </a:rPr>
              <a:t>与动态规划方法的比较</a:t>
            </a:r>
          </a:p>
        </p:txBody>
      </p:sp>
      <p:sp>
        <p:nvSpPr>
          <p:cNvPr id="8" name="Rectangle 5"/>
          <p:cNvSpPr>
            <a:spLocks noChangeArrowheads="1"/>
          </p:cNvSpPr>
          <p:nvPr/>
        </p:nvSpPr>
        <p:spPr bwMode="auto">
          <a:xfrm>
            <a:off x="833438" y="2636223"/>
            <a:ext cx="7700962" cy="321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2600" dirty="0">
                <a:latin typeface="宋体" panose="02010600030101010101" pitchFamily="2" charset="-122"/>
              </a:rPr>
              <a:t>    </a:t>
            </a:r>
            <a:r>
              <a:rPr lang="zh-CN" altLang="en-US" sz="2600" dirty="0">
                <a:latin typeface="宋体" panose="02010600030101010101" pitchFamily="2" charset="-122"/>
              </a:rPr>
              <a:t>首先计算每种物品单位重量的价值</a:t>
            </a:r>
            <a:r>
              <a:rPr lang="en-US" altLang="zh-CN" sz="2600" dirty="0">
                <a:latin typeface="宋体" panose="02010600030101010101" pitchFamily="2" charset="-122"/>
              </a:rPr>
              <a:t>V</a:t>
            </a:r>
            <a:r>
              <a:rPr lang="en-US" altLang="zh-CN" sz="2600" baseline="-25000" dirty="0">
                <a:latin typeface="宋体" panose="02010600030101010101" pitchFamily="2" charset="-122"/>
              </a:rPr>
              <a:t>i</a:t>
            </a:r>
            <a:r>
              <a:rPr lang="en-US" altLang="zh-CN" sz="2600" dirty="0">
                <a:latin typeface="宋体" panose="02010600030101010101" pitchFamily="2" charset="-122"/>
              </a:rPr>
              <a:t>/W</a:t>
            </a:r>
            <a:r>
              <a:rPr lang="en-US" altLang="zh-CN" sz="2600" baseline="-25000" dirty="0">
                <a:latin typeface="宋体" panose="02010600030101010101" pitchFamily="2" charset="-122"/>
              </a:rPr>
              <a:t>i</a:t>
            </a:r>
            <a:r>
              <a:rPr lang="zh-CN" altLang="en-US" sz="2600" dirty="0">
                <a:latin typeface="宋体" panose="02010600030101010101" pitchFamily="2" charset="-122"/>
              </a:rPr>
              <a:t>，然后，依贪心选择策略，将尽可能多的</a:t>
            </a:r>
            <a:r>
              <a:rPr lang="zh-CN" altLang="en-US" sz="2600" dirty="0">
                <a:solidFill>
                  <a:srgbClr val="FF3300"/>
                </a:solidFill>
                <a:latin typeface="宋体" panose="02010600030101010101" pitchFamily="2" charset="-122"/>
              </a:rPr>
              <a:t>单位重量价值最高</a:t>
            </a:r>
            <a:r>
              <a:rPr lang="zh-CN" altLang="en-US" sz="2600" dirty="0">
                <a:latin typeface="宋体" panose="02010600030101010101" pitchFamily="2" charset="-122"/>
              </a:rPr>
              <a:t>的物品装入背包。若将这种物品全部装入背包后，背包内的物品总重量未超过</a:t>
            </a:r>
            <a:r>
              <a:rPr lang="en-US" altLang="zh-CN" sz="2600" dirty="0">
                <a:latin typeface="宋体" panose="02010600030101010101" pitchFamily="2" charset="-122"/>
              </a:rPr>
              <a:t>C</a:t>
            </a:r>
            <a:r>
              <a:rPr lang="zh-CN" altLang="en-US" sz="2600" dirty="0">
                <a:latin typeface="宋体" panose="02010600030101010101" pitchFamily="2" charset="-122"/>
              </a:rPr>
              <a:t>，则选择单位重量价值次高的物品并尽可能多地装入背包。依此策略一直地进行下去，直到背包装满为止。</a:t>
            </a:r>
          </a:p>
        </p:txBody>
      </p:sp>
    </p:spTree>
    <p:extLst>
      <p:ext uri="{BB962C8B-B14F-4D97-AF65-F5344CB8AC3E}">
        <p14:creationId xmlns:p14="http://schemas.microsoft.com/office/powerpoint/2010/main" val="4094688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18</a:t>
            </a:fld>
            <a:endParaRPr lang="en-US" altLang="zh-CN"/>
          </a:p>
        </p:txBody>
      </p:sp>
      <p:sp>
        <p:nvSpPr>
          <p:cNvPr id="5" name="Rectangle 4"/>
          <p:cNvSpPr>
            <a:spLocks noChangeArrowheads="1"/>
          </p:cNvSpPr>
          <p:nvPr/>
        </p:nvSpPr>
        <p:spPr bwMode="auto">
          <a:xfrm>
            <a:off x="895350" y="2057400"/>
            <a:ext cx="7467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002060"/>
                </a:solidFill>
                <a:latin typeface="Arial" panose="020B0604020202020204" pitchFamily="34" charset="0"/>
              </a:rPr>
              <a:t>用贪心算法解背包问题的基本步骤：</a:t>
            </a:r>
          </a:p>
        </p:txBody>
      </p:sp>
      <p:sp>
        <p:nvSpPr>
          <p:cNvPr id="7" name="Rectangle 4"/>
          <p:cNvSpPr>
            <a:spLocks noChangeArrowheads="1"/>
          </p:cNvSpPr>
          <p:nvPr/>
        </p:nvSpPr>
        <p:spPr bwMode="auto">
          <a:xfrm>
            <a:off x="833438" y="1447800"/>
            <a:ext cx="40767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buFont typeface="Wingdings" panose="05000000000000000000" pitchFamily="2" charset="2"/>
              <a:buChar char="Ø"/>
            </a:pPr>
            <a:r>
              <a:rPr lang="zh-CN" altLang="en-US" sz="2800" b="1" dirty="0">
                <a:solidFill>
                  <a:srgbClr val="FF3300"/>
                </a:solidFill>
                <a:latin typeface="Arial" panose="020B0604020202020204" pitchFamily="34" charset="0"/>
                <a:ea typeface="宋体" panose="02010600030101010101" pitchFamily="2" charset="-122"/>
              </a:rPr>
              <a:t>与动态规划方法的比较</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36223"/>
            <a:ext cx="3995440" cy="368837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4668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19</a:t>
            </a:fld>
            <a:endParaRPr lang="en-US" altLang="zh-CN"/>
          </a:p>
        </p:txBody>
      </p:sp>
      <p:sp>
        <p:nvSpPr>
          <p:cNvPr id="7" name="Rectangle 4"/>
          <p:cNvSpPr>
            <a:spLocks noChangeArrowheads="1"/>
          </p:cNvSpPr>
          <p:nvPr/>
        </p:nvSpPr>
        <p:spPr bwMode="auto">
          <a:xfrm>
            <a:off x="833438" y="1447800"/>
            <a:ext cx="40767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buFont typeface="Wingdings" panose="05000000000000000000" pitchFamily="2" charset="2"/>
              <a:buChar char="Ø"/>
            </a:pPr>
            <a:r>
              <a:rPr lang="zh-CN" altLang="en-US" sz="2800" b="1" dirty="0">
                <a:solidFill>
                  <a:srgbClr val="FF3300"/>
                </a:solidFill>
                <a:latin typeface="Arial" panose="020B0604020202020204" pitchFamily="34" charset="0"/>
                <a:ea typeface="宋体" panose="02010600030101010101" pitchFamily="2" charset="-122"/>
              </a:rPr>
              <a:t>与动态规划方法的比较</a:t>
            </a:r>
          </a:p>
        </p:txBody>
      </p:sp>
      <p:sp>
        <p:nvSpPr>
          <p:cNvPr id="6" name="Rectangle 7"/>
          <p:cNvSpPr>
            <a:spLocks noChangeArrowheads="1"/>
          </p:cNvSpPr>
          <p:nvPr/>
        </p:nvSpPr>
        <p:spPr bwMode="auto">
          <a:xfrm>
            <a:off x="866775" y="2162314"/>
            <a:ext cx="7591425" cy="4093428"/>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600" b="1" dirty="0">
                <a:solidFill>
                  <a:srgbClr val="000000"/>
                </a:solidFill>
                <a:effectLst>
                  <a:outerShdw blurRad="38100" dist="38100" dir="2700000" algn="tl">
                    <a:srgbClr val="FFFFFF"/>
                  </a:outerShdw>
                </a:effectLst>
                <a:latin typeface="Arial" panose="020B0604020202020204" pitchFamily="34" charset="0"/>
              </a:rPr>
              <a:t>     </a:t>
            </a:r>
            <a:r>
              <a:rPr lang="zh-CN" altLang="en-US" sz="2600" b="1" dirty="0">
                <a:effectLst>
                  <a:outerShdw blurRad="38100" dist="38100" dir="2700000" algn="tl">
                    <a:srgbClr val="FFFFFF"/>
                  </a:outerShdw>
                </a:effectLst>
                <a:latin typeface="Arial" panose="020B0604020202020204" pitchFamily="34" charset="0"/>
              </a:rPr>
              <a:t>对于</a:t>
            </a:r>
            <a:r>
              <a:rPr lang="en-US" altLang="zh-CN" sz="2600" b="1" dirty="0">
                <a:effectLst>
                  <a:outerShdw blurRad="38100" dist="38100" dir="2700000" algn="tl">
                    <a:srgbClr val="FFFFFF"/>
                  </a:outerShdw>
                </a:effectLst>
                <a:latin typeface="Arial" panose="020B0604020202020204" pitchFamily="34" charset="0"/>
              </a:rPr>
              <a:t>0-1</a:t>
            </a:r>
            <a:r>
              <a:rPr lang="zh-CN" altLang="en-US" sz="2600" b="1" dirty="0">
                <a:effectLst>
                  <a:outerShdw blurRad="38100" dist="38100" dir="2700000" algn="tl">
                    <a:srgbClr val="FFFFFF"/>
                  </a:outerShdw>
                </a:effectLst>
                <a:latin typeface="Arial" panose="020B0604020202020204" pitchFamily="34" charset="0"/>
              </a:rPr>
              <a:t>背包问题，贪心选择之所以不能得到最优解是因为在这种情况下，它无法保证</a:t>
            </a:r>
            <a:r>
              <a:rPr lang="zh-CN" altLang="en-US" sz="2600" b="1" dirty="0">
                <a:solidFill>
                  <a:srgbClr val="0000CC"/>
                </a:solidFill>
                <a:effectLst>
                  <a:outerShdw blurRad="38100" dist="38100" dir="2700000" algn="tl">
                    <a:srgbClr val="000000"/>
                  </a:outerShdw>
                </a:effectLst>
                <a:latin typeface="Arial" panose="020B0604020202020204" pitchFamily="34" charset="0"/>
              </a:rPr>
              <a:t>最终能将背包装满</a:t>
            </a:r>
            <a:r>
              <a:rPr lang="zh-CN" altLang="en-US" sz="2600" b="1" dirty="0">
                <a:effectLst>
                  <a:outerShdw blurRad="38100" dist="38100" dir="2700000" algn="tl">
                    <a:srgbClr val="FFFFFF"/>
                  </a:outerShdw>
                </a:effectLst>
                <a:latin typeface="Arial" panose="020B0604020202020204" pitchFamily="34" charset="0"/>
              </a:rPr>
              <a:t>，部分闲置的背包空间使每公斤背包空间的价值降低了。事实上，在考虑</a:t>
            </a:r>
            <a:r>
              <a:rPr lang="en-US" altLang="zh-CN" sz="2600" b="1" dirty="0">
                <a:effectLst>
                  <a:outerShdw blurRad="38100" dist="38100" dir="2700000" algn="tl">
                    <a:srgbClr val="FFFFFF"/>
                  </a:outerShdw>
                </a:effectLst>
                <a:latin typeface="Arial" panose="020B0604020202020204" pitchFamily="34" charset="0"/>
              </a:rPr>
              <a:t>0-1</a:t>
            </a:r>
            <a:r>
              <a:rPr lang="zh-CN" altLang="en-US" sz="2600" b="1" dirty="0">
                <a:effectLst>
                  <a:outerShdw blurRad="38100" dist="38100" dir="2700000" algn="tl">
                    <a:srgbClr val="FFFFFF"/>
                  </a:outerShdw>
                </a:effectLst>
                <a:latin typeface="Arial" panose="020B0604020202020204" pitchFamily="34" charset="0"/>
              </a:rPr>
              <a:t>背包问题时，应比较选择该物品和不选择该物品所导致的最终方案，然后再作出最好选择。由此就导出许多互相重叠的子问题。这正是该问题可用动态规划算法求解的另一重要特征。</a:t>
            </a:r>
          </a:p>
          <a:p>
            <a:pPr algn="just" eaLnBrk="1" hangingPunct="1"/>
            <a:r>
              <a:rPr lang="zh-CN" altLang="en-US" sz="2600" b="1" dirty="0">
                <a:effectLst>
                  <a:outerShdw blurRad="38100" dist="38100" dir="2700000" algn="tl">
                    <a:srgbClr val="FFFFFF"/>
                  </a:outerShdw>
                </a:effectLst>
                <a:latin typeface="Arial" panose="020B0604020202020204" pitchFamily="34" charset="0"/>
              </a:rPr>
              <a:t>     实际上也是如此，动态规划算法的确可以有效地解</a:t>
            </a:r>
            <a:r>
              <a:rPr lang="en-US" altLang="zh-CN" sz="2600" b="1" dirty="0">
                <a:effectLst>
                  <a:outerShdw blurRad="38100" dist="38100" dir="2700000" algn="tl">
                    <a:srgbClr val="FFFFFF"/>
                  </a:outerShdw>
                </a:effectLst>
                <a:latin typeface="Arial" panose="020B0604020202020204" pitchFamily="34" charset="0"/>
              </a:rPr>
              <a:t>0-1</a:t>
            </a:r>
            <a:r>
              <a:rPr lang="zh-CN" altLang="en-US" sz="2600" b="1" dirty="0">
                <a:effectLst>
                  <a:outerShdw blurRad="38100" dist="38100" dir="2700000" algn="tl">
                    <a:srgbClr val="FFFFFF"/>
                  </a:outerShdw>
                </a:effectLst>
                <a:latin typeface="Arial" panose="020B0604020202020204" pitchFamily="34" charset="0"/>
              </a:rPr>
              <a:t>背包问题。 </a:t>
            </a:r>
          </a:p>
        </p:txBody>
      </p:sp>
    </p:spTree>
    <p:extLst>
      <p:ext uri="{BB962C8B-B14F-4D97-AF65-F5344CB8AC3E}">
        <p14:creationId xmlns:p14="http://schemas.microsoft.com/office/powerpoint/2010/main" val="404897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学习要点</a:t>
            </a:r>
          </a:p>
        </p:txBody>
      </p:sp>
      <p:sp>
        <p:nvSpPr>
          <p:cNvPr id="5" name="Rectangle 2"/>
          <p:cNvSpPr txBox="1">
            <a:spLocks noChangeArrowheads="1"/>
          </p:cNvSpPr>
          <p:nvPr/>
        </p:nvSpPr>
        <p:spPr>
          <a:xfrm>
            <a:off x="1195306" y="1524000"/>
            <a:ext cx="7162800" cy="450215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20000"/>
              </a:lnSpc>
              <a:buNone/>
            </a:pPr>
            <a:r>
              <a:rPr lang="en-US" altLang="zh-CN" sz="2800" b="1" dirty="0">
                <a:solidFill>
                  <a:srgbClr val="002060"/>
                </a:solidFill>
                <a:latin typeface="Times New Roman" panose="02020603050405020304" pitchFamily="18" charset="0"/>
                <a:ea typeface="宋体" panose="02010600030101010101" pitchFamily="2" charset="-122"/>
              </a:rPr>
              <a:t>4.1</a:t>
            </a:r>
            <a:r>
              <a:rPr lang="en-US" altLang="zh-CN" sz="2800" b="1" i="1" dirty="0">
                <a:solidFill>
                  <a:srgbClr val="002060"/>
                </a:solidFill>
                <a:latin typeface="Times New Roman" panose="02020603050405020304" pitchFamily="18" charset="0"/>
                <a:ea typeface="宋体" panose="02010600030101010101" pitchFamily="2" charset="-122"/>
              </a:rPr>
              <a:t>  </a:t>
            </a:r>
            <a:r>
              <a:rPr lang="zh-CN" altLang="en-US" sz="2800" b="1" dirty="0">
                <a:solidFill>
                  <a:srgbClr val="002060"/>
                </a:solidFill>
                <a:latin typeface="Times New Roman" panose="02020603050405020304" pitchFamily="18" charset="0"/>
                <a:ea typeface="宋体" panose="02010600030101010101" pitchFamily="2" charset="-122"/>
              </a:rPr>
              <a:t>贪心算法基本要素</a:t>
            </a:r>
            <a:endParaRPr lang="zh-CN" altLang="en-US" sz="2800" b="1" dirty="0">
              <a:solidFill>
                <a:srgbClr val="002060"/>
              </a:solidFill>
              <a:ea typeface="宋体" panose="02010600030101010101" pitchFamily="2" charset="-122"/>
            </a:endParaRPr>
          </a:p>
          <a:p>
            <a:pPr marL="0" indent="0" eaLnBrk="1" hangingPunct="1">
              <a:lnSpc>
                <a:spcPct val="120000"/>
              </a:lnSpc>
              <a:buNone/>
            </a:pPr>
            <a:r>
              <a:rPr lang="en-US" altLang="zh-CN" sz="2800" b="1" dirty="0">
                <a:solidFill>
                  <a:srgbClr val="002060"/>
                </a:solidFill>
                <a:latin typeface="Times New Roman" panose="02020603050405020304" pitchFamily="18" charset="0"/>
                <a:ea typeface="宋体" panose="02010600030101010101" pitchFamily="2" charset="-122"/>
              </a:rPr>
              <a:t>4.2</a:t>
            </a:r>
            <a:r>
              <a:rPr lang="en-US" altLang="zh-CN" sz="2800" b="1" dirty="0">
                <a:solidFill>
                  <a:srgbClr val="002060"/>
                </a:solidFill>
                <a:ea typeface="宋体" panose="02010600030101010101" pitchFamily="2" charset="-122"/>
              </a:rPr>
              <a:t>  </a:t>
            </a:r>
            <a:r>
              <a:rPr lang="zh-CN" altLang="en-US" sz="2800" b="1" dirty="0">
                <a:solidFill>
                  <a:srgbClr val="002060"/>
                </a:solidFill>
                <a:ea typeface="宋体" panose="02010600030101010101" pitchFamily="2" charset="-122"/>
              </a:rPr>
              <a:t>活动选择问题</a:t>
            </a:r>
          </a:p>
          <a:p>
            <a:pPr marL="0" indent="0" eaLnBrk="1" hangingPunct="1">
              <a:lnSpc>
                <a:spcPct val="120000"/>
              </a:lnSpc>
              <a:buNone/>
            </a:pPr>
            <a:r>
              <a:rPr lang="en-US" altLang="zh-CN" sz="2800" b="1" dirty="0">
                <a:solidFill>
                  <a:srgbClr val="002060"/>
                </a:solidFill>
                <a:latin typeface="Times New Roman" panose="02020603050405020304" pitchFamily="18" charset="0"/>
                <a:ea typeface="宋体" panose="02010600030101010101" pitchFamily="2" charset="-122"/>
              </a:rPr>
              <a:t>4.3</a:t>
            </a:r>
            <a:r>
              <a:rPr lang="en-US" altLang="zh-CN" sz="2800" b="1" dirty="0">
                <a:solidFill>
                  <a:srgbClr val="002060"/>
                </a:solidFill>
                <a:ea typeface="宋体" panose="02010600030101010101" pitchFamily="2" charset="-122"/>
              </a:rPr>
              <a:t>  Huffman </a:t>
            </a:r>
            <a:r>
              <a:rPr lang="zh-CN" altLang="en-US" sz="2800" b="1" dirty="0">
                <a:solidFill>
                  <a:srgbClr val="002060"/>
                </a:solidFill>
                <a:ea typeface="宋体" panose="02010600030101010101" pitchFamily="2" charset="-122"/>
              </a:rPr>
              <a:t>编码</a:t>
            </a:r>
          </a:p>
          <a:p>
            <a:pPr marL="0" indent="0" eaLnBrk="1" hangingPunct="1">
              <a:lnSpc>
                <a:spcPct val="120000"/>
              </a:lnSpc>
              <a:buNone/>
            </a:pPr>
            <a:r>
              <a:rPr lang="en-US" altLang="zh-CN" sz="2800" b="1" dirty="0">
                <a:solidFill>
                  <a:srgbClr val="002060"/>
                </a:solidFill>
                <a:latin typeface="Times New Roman" panose="02020603050405020304" pitchFamily="18" charset="0"/>
                <a:ea typeface="宋体" panose="02010600030101010101" pitchFamily="2" charset="-122"/>
              </a:rPr>
              <a:t>4.4  </a:t>
            </a:r>
            <a:r>
              <a:rPr lang="en-US" altLang="zh-CN" sz="2800" b="1" dirty="0">
                <a:solidFill>
                  <a:srgbClr val="002060"/>
                </a:solidFill>
                <a:ea typeface="宋体" panose="02010600030101010101" pitchFamily="2" charset="-122"/>
              </a:rPr>
              <a:t>Single-Source Shortest Paths</a:t>
            </a:r>
          </a:p>
          <a:p>
            <a:pPr marL="0" indent="0" eaLnBrk="1" hangingPunct="1">
              <a:lnSpc>
                <a:spcPct val="120000"/>
              </a:lnSpc>
              <a:buNone/>
            </a:pPr>
            <a:r>
              <a:rPr lang="en-US" altLang="zh-CN" sz="2800" b="1" dirty="0">
                <a:solidFill>
                  <a:srgbClr val="002060"/>
                </a:solidFill>
                <a:latin typeface="Times New Roman" panose="02020603050405020304" pitchFamily="18" charset="0"/>
                <a:ea typeface="宋体" panose="02010600030101010101" pitchFamily="2" charset="-122"/>
              </a:rPr>
              <a:t>4.5</a:t>
            </a:r>
            <a:r>
              <a:rPr lang="en-US" altLang="zh-CN" sz="2800" b="1" dirty="0">
                <a:solidFill>
                  <a:srgbClr val="002060"/>
                </a:solidFill>
                <a:ea typeface="宋体" panose="02010600030101010101" pitchFamily="2" charset="-122"/>
              </a:rPr>
              <a:t>  Minimal spanning tree problem</a:t>
            </a:r>
          </a:p>
          <a:p>
            <a:pPr marL="0" indent="0" eaLnBrk="1" hangingPunct="1">
              <a:lnSpc>
                <a:spcPct val="120000"/>
              </a:lnSpc>
              <a:buNone/>
            </a:pPr>
            <a:r>
              <a:rPr lang="en-US" altLang="zh-CN" sz="2800" b="1" dirty="0">
                <a:solidFill>
                  <a:srgbClr val="002060"/>
                </a:solidFill>
                <a:latin typeface="Times New Roman" panose="02020603050405020304" pitchFamily="18" charset="0"/>
                <a:ea typeface="宋体" panose="02010600030101010101" pitchFamily="2" charset="-122"/>
              </a:rPr>
              <a:t>4.6</a:t>
            </a:r>
            <a:r>
              <a:rPr lang="en-US" altLang="zh-CN" sz="2800" b="1" dirty="0">
                <a:solidFill>
                  <a:srgbClr val="002060"/>
                </a:solidFill>
                <a:ea typeface="宋体" panose="02010600030101010101" pitchFamily="2" charset="-122"/>
              </a:rPr>
              <a:t>  </a:t>
            </a:r>
            <a:r>
              <a:rPr lang="zh-CN" altLang="en-US" sz="2800" b="1" dirty="0">
                <a:solidFill>
                  <a:srgbClr val="002060"/>
                </a:solidFill>
                <a:ea typeface="宋体" panose="02010600030101010101" pitchFamily="2" charset="-122"/>
              </a:rPr>
              <a:t>贪心算法理论基础</a:t>
            </a:r>
          </a:p>
        </p:txBody>
      </p:sp>
    </p:spTree>
    <p:extLst>
      <p:ext uri="{BB962C8B-B14F-4D97-AF65-F5344CB8AC3E}">
        <p14:creationId xmlns:p14="http://schemas.microsoft.com/office/powerpoint/2010/main" val="1414728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20</a:t>
            </a:fld>
            <a:endParaRPr lang="en-US" altLang="zh-CN"/>
          </a:p>
        </p:txBody>
      </p:sp>
      <p:sp>
        <p:nvSpPr>
          <p:cNvPr id="7" name="Rectangle 4"/>
          <p:cNvSpPr>
            <a:spLocks noChangeArrowheads="1"/>
          </p:cNvSpPr>
          <p:nvPr/>
        </p:nvSpPr>
        <p:spPr bwMode="auto">
          <a:xfrm>
            <a:off x="833438" y="1447800"/>
            <a:ext cx="44374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buFont typeface="Wingdings" panose="05000000000000000000" pitchFamily="2" charset="2"/>
              <a:buChar char="Ø"/>
            </a:pPr>
            <a:r>
              <a:rPr lang="zh-CN" altLang="en-US" sz="2800" b="1" dirty="0">
                <a:solidFill>
                  <a:srgbClr val="FF3300"/>
                </a:solidFill>
                <a:latin typeface="Arial" panose="020B0604020202020204" pitchFamily="34" charset="0"/>
                <a:ea typeface="宋体" panose="02010600030101010101" pitchFamily="2" charset="-122"/>
              </a:rPr>
              <a:t>贪心算法正确性证明方法</a:t>
            </a:r>
          </a:p>
        </p:txBody>
      </p:sp>
      <p:sp>
        <p:nvSpPr>
          <p:cNvPr id="5" name="Rectangle 4"/>
          <p:cNvSpPr>
            <a:spLocks noChangeArrowheads="1"/>
          </p:cNvSpPr>
          <p:nvPr/>
        </p:nvSpPr>
        <p:spPr bwMode="auto">
          <a:xfrm>
            <a:off x="838038" y="2162314"/>
            <a:ext cx="784860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600" b="1" dirty="0">
                <a:solidFill>
                  <a:srgbClr val="0000CC"/>
                </a:solidFill>
                <a:effectLst>
                  <a:outerShdw blurRad="38100" dist="38100" dir="2700000" algn="tl">
                    <a:srgbClr val="C0C0C0"/>
                  </a:outerShdw>
                </a:effectLst>
                <a:latin typeface="Arial" panose="020B0604020202020204" pitchFamily="34" charset="0"/>
              </a:rPr>
              <a:t>① </a:t>
            </a:r>
            <a:r>
              <a:rPr lang="zh-CN" altLang="en-US" sz="2600" b="1" dirty="0">
                <a:solidFill>
                  <a:srgbClr val="0000CC"/>
                </a:solidFill>
                <a:effectLst>
                  <a:outerShdw blurRad="38100" dist="38100" dir="2700000" algn="tl">
                    <a:srgbClr val="C0C0C0"/>
                  </a:outerShdw>
                </a:effectLst>
                <a:latin typeface="Arial" panose="020B0604020202020204" pitchFamily="34" charset="0"/>
              </a:rPr>
              <a:t>证明算法所求解的问题具有优化子结构；</a:t>
            </a:r>
          </a:p>
          <a:p>
            <a:pPr eaLnBrk="1" hangingPunct="1">
              <a:lnSpc>
                <a:spcPct val="150000"/>
              </a:lnSpc>
            </a:pPr>
            <a:r>
              <a:rPr lang="zh-CN" altLang="en-US" sz="2600" b="1" dirty="0">
                <a:solidFill>
                  <a:srgbClr val="660033"/>
                </a:solidFill>
                <a:effectLst>
                  <a:outerShdw blurRad="38100" dist="38100" dir="2700000" algn="tl">
                    <a:srgbClr val="C0C0C0"/>
                  </a:outerShdw>
                </a:effectLst>
                <a:latin typeface="Arial" panose="020B0604020202020204" pitchFamily="34" charset="0"/>
              </a:rPr>
              <a:t>② 证明算法所求解的问题具有贪心选择性；</a:t>
            </a:r>
          </a:p>
          <a:p>
            <a:pPr eaLnBrk="1" hangingPunct="1">
              <a:lnSpc>
                <a:spcPct val="150000"/>
              </a:lnSpc>
            </a:pPr>
            <a:r>
              <a:rPr lang="zh-CN" altLang="en-US" sz="2600" b="1" dirty="0">
                <a:solidFill>
                  <a:srgbClr val="FF3300"/>
                </a:solidFill>
                <a:effectLst>
                  <a:outerShdw blurRad="38100" dist="38100" dir="2700000" algn="tl">
                    <a:srgbClr val="C0C0C0"/>
                  </a:outerShdw>
                </a:effectLst>
                <a:latin typeface="Arial" panose="020B0604020202020204" pitchFamily="34" charset="0"/>
              </a:rPr>
              <a:t>③ 算法按照②中的贪心选择性进行局部优化选择</a:t>
            </a:r>
          </a:p>
        </p:txBody>
      </p:sp>
    </p:spTree>
    <p:extLst>
      <p:ext uri="{BB962C8B-B14F-4D97-AF65-F5344CB8AC3E}">
        <p14:creationId xmlns:p14="http://schemas.microsoft.com/office/powerpoint/2010/main" val="419120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4.2  </a:t>
            </a:r>
            <a:r>
              <a:rPr lang="zh-CN" altLang="en-US" dirty="0"/>
              <a:t>活动选择问题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21</a:t>
            </a:fld>
            <a:endParaRPr lang="en-US" altLang="zh-CN"/>
          </a:p>
        </p:txBody>
      </p:sp>
      <p:sp>
        <p:nvSpPr>
          <p:cNvPr id="5" name="Rectangle 3"/>
          <p:cNvSpPr>
            <a:spLocks noChangeArrowheads="1"/>
          </p:cNvSpPr>
          <p:nvPr/>
        </p:nvSpPr>
        <p:spPr bwMode="auto">
          <a:xfrm>
            <a:off x="685800" y="1371600"/>
            <a:ext cx="7391400" cy="470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buClr>
                <a:schemeClr val="folHlink"/>
              </a:buClr>
              <a:buFont typeface="Wingdings" panose="05000000000000000000" pitchFamily="2" charset="2"/>
              <a:buNone/>
            </a:pPr>
            <a:r>
              <a:rPr lang="zh-CN" altLang="en-US" sz="2800" b="1" dirty="0">
                <a:latin typeface="幼圆" panose="02010509060101010101" pitchFamily="49" charset="-122"/>
                <a:ea typeface="幼圆" panose="02010509060101010101" pitchFamily="49" charset="-122"/>
              </a:rPr>
              <a:t>活动选择</a:t>
            </a:r>
            <a:r>
              <a:rPr lang="en-US" altLang="zh-CN" sz="2800" b="1" dirty="0">
                <a:latin typeface="幼圆" panose="02010509060101010101" pitchFamily="49" charset="-122"/>
                <a:ea typeface="幼圆" panose="02010509060101010101" pitchFamily="49" charset="-122"/>
              </a:rPr>
              <a:t>/</a:t>
            </a:r>
            <a:r>
              <a:rPr lang="zh-CN" altLang="en-US" sz="2800" b="1" dirty="0">
                <a:latin typeface="幼圆" panose="02010509060101010101" pitchFamily="49" charset="-122"/>
                <a:ea typeface="幼圆" panose="02010509060101010101" pitchFamily="49" charset="-122"/>
              </a:rPr>
              <a:t>安排问题就是要在所给的活动集合中选出最大的相容活动子集合，是可以用贪心算法有效求解的很好例子。该问题要求高效地安排一系列争用某一公共资源的活动。贪心算法提供了一个</a:t>
            </a:r>
            <a:r>
              <a:rPr lang="zh-CN" altLang="en-US" sz="2800" b="1" dirty="0">
                <a:solidFill>
                  <a:srgbClr val="FF3300"/>
                </a:solidFill>
                <a:latin typeface="幼圆" panose="02010509060101010101" pitchFamily="49" charset="-122"/>
                <a:ea typeface="幼圆" panose="02010509060101010101" pitchFamily="49" charset="-122"/>
              </a:rPr>
              <a:t>简单、漂亮</a:t>
            </a:r>
            <a:r>
              <a:rPr lang="zh-CN" altLang="en-US" sz="2800" b="1" dirty="0">
                <a:latin typeface="幼圆" panose="02010509060101010101" pitchFamily="49" charset="-122"/>
                <a:ea typeface="幼圆" panose="02010509060101010101" pitchFamily="49" charset="-122"/>
              </a:rPr>
              <a:t>的方法使得尽可能多的活动能兼容地使用公共资源。</a:t>
            </a:r>
          </a:p>
          <a:p>
            <a:pPr eaLnBrk="1" hangingPunct="1">
              <a:lnSpc>
                <a:spcPct val="150000"/>
              </a:lnSpc>
              <a:spcBef>
                <a:spcPct val="20000"/>
              </a:spcBef>
              <a:buClr>
                <a:schemeClr val="folHlink"/>
              </a:buClr>
              <a:buFont typeface="Wingdings" panose="05000000000000000000" pitchFamily="2" charset="2"/>
              <a:buNone/>
            </a:pPr>
            <a:r>
              <a:rPr lang="zh-CN" altLang="en-US" sz="2800" b="1" dirty="0">
                <a:solidFill>
                  <a:srgbClr val="0000CC"/>
                </a:solidFill>
                <a:effectLst>
                  <a:outerShdw blurRad="38100" dist="38100" dir="2700000" algn="tl">
                    <a:srgbClr val="C0C0C0"/>
                  </a:outerShdw>
                </a:effectLst>
                <a:latin typeface="幼圆" panose="02010509060101010101" pitchFamily="49" charset="-122"/>
                <a:ea typeface="幼圆" panose="02010509060101010101" pitchFamily="49" charset="-122"/>
              </a:rPr>
              <a:t>例如：会议安排、课程安排</a:t>
            </a:r>
          </a:p>
        </p:txBody>
      </p:sp>
    </p:spTree>
    <p:extLst>
      <p:ext uri="{BB962C8B-B14F-4D97-AF65-F5344CB8AC3E}">
        <p14:creationId xmlns:p14="http://schemas.microsoft.com/office/powerpoint/2010/main" val="68507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to="" calcmode="lin" valueType="num">
                                      <p:cBhvr>
                                        <p:cTn id="7" dur="1" fill="hold"/>
                                        <p:tgtEl>
                                          <p:spTgt spid="5">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4.2  </a:t>
            </a:r>
            <a:r>
              <a:rPr lang="zh-CN" altLang="en-US" dirty="0"/>
              <a:t>活动选择问题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22</a:t>
            </a:fld>
            <a:endParaRPr lang="en-US" altLang="zh-CN"/>
          </a:p>
        </p:txBody>
      </p:sp>
      <p:sp>
        <p:nvSpPr>
          <p:cNvPr id="7" name="Rectangle 4"/>
          <p:cNvSpPr>
            <a:spLocks noChangeArrowheads="1"/>
          </p:cNvSpPr>
          <p:nvPr/>
        </p:nvSpPr>
        <p:spPr bwMode="auto">
          <a:xfrm>
            <a:off x="833438" y="14478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4.2.1  </a:t>
            </a:r>
            <a:r>
              <a:rPr lang="zh-CN" altLang="en-US" sz="2800" b="1" dirty="0">
                <a:solidFill>
                  <a:srgbClr val="FF3300"/>
                </a:solidFill>
                <a:latin typeface="Arial" panose="020B0604020202020204" pitchFamily="34" charset="0"/>
                <a:ea typeface="宋体" panose="02010600030101010101" pitchFamily="2" charset="-122"/>
              </a:rPr>
              <a:t>问题的定义</a:t>
            </a:r>
          </a:p>
        </p:txBody>
      </p:sp>
      <p:grpSp>
        <p:nvGrpSpPr>
          <p:cNvPr id="5" name="Group 27"/>
          <p:cNvGrpSpPr>
            <a:grpSpLocks/>
          </p:cNvGrpSpPr>
          <p:nvPr/>
        </p:nvGrpSpPr>
        <p:grpSpPr bwMode="auto">
          <a:xfrm>
            <a:off x="814388" y="1971020"/>
            <a:ext cx="7620000" cy="4343400"/>
            <a:chOff x="432" y="1152"/>
            <a:chExt cx="4800" cy="2736"/>
          </a:xfrm>
        </p:grpSpPr>
        <p:sp>
          <p:nvSpPr>
            <p:cNvPr id="6" name="Rectangle 4"/>
            <p:cNvSpPr>
              <a:spLocks noChangeArrowheads="1"/>
            </p:cNvSpPr>
            <p:nvPr/>
          </p:nvSpPr>
          <p:spPr bwMode="auto">
            <a:xfrm>
              <a:off x="432" y="1152"/>
              <a:ext cx="4800" cy="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dirty="0">
                  <a:solidFill>
                    <a:srgbClr val="0000CC"/>
                  </a:solidFill>
                  <a:latin typeface="Arial" panose="020B0604020202020204" pitchFamily="34" charset="0"/>
                </a:rPr>
                <a:t>活动：</a:t>
              </a:r>
              <a:r>
                <a:rPr lang="zh-CN" altLang="en-US" dirty="0">
                  <a:latin typeface="Arial" panose="020B0604020202020204" pitchFamily="34" charset="0"/>
                </a:rPr>
                <a:t>设</a:t>
              </a:r>
              <a:r>
                <a:rPr lang="en-US" altLang="zh-CN" dirty="0">
                  <a:latin typeface="Arial" panose="020B0604020202020204" pitchFamily="34" charset="0"/>
                </a:rPr>
                <a:t>S={1,2,…,n}</a:t>
              </a:r>
              <a:r>
                <a:rPr lang="zh-CN" altLang="en-US" dirty="0">
                  <a:latin typeface="Arial" panose="020B0604020202020204" pitchFamily="34" charset="0"/>
                </a:rPr>
                <a:t>是</a:t>
              </a:r>
              <a:r>
                <a:rPr lang="en-US" altLang="zh-CN" dirty="0">
                  <a:latin typeface="Arial" panose="020B0604020202020204" pitchFamily="34" charset="0"/>
                </a:rPr>
                <a:t>n </a:t>
              </a:r>
              <a:r>
                <a:rPr lang="zh-CN" altLang="en-US" dirty="0">
                  <a:latin typeface="Arial" panose="020B0604020202020204" pitchFamily="34" charset="0"/>
                </a:rPr>
                <a:t>个活动的集合，每个活动使用一个资源，每个资源只能为一个活动使用</a:t>
              </a:r>
              <a:r>
                <a:rPr lang="en-US" altLang="zh-CN" dirty="0">
                  <a:latin typeface="Arial" panose="020B0604020202020204" pitchFamily="34" charset="0"/>
                </a:rPr>
                <a:t>,</a:t>
              </a:r>
              <a:r>
                <a:rPr lang="zh-CN" altLang="en-US" dirty="0">
                  <a:latin typeface="Arial" panose="020B0604020202020204" pitchFamily="34" charset="0"/>
                </a:rPr>
                <a:t>每个活动 </a:t>
              </a:r>
              <a:r>
                <a:rPr lang="en-US" altLang="zh-CN" i="1" dirty="0" err="1"/>
                <a:t>i</a:t>
              </a:r>
              <a:r>
                <a:rPr lang="en-US" altLang="zh-CN" dirty="0">
                  <a:latin typeface="Arial" panose="020B0604020202020204" pitchFamily="34" charset="0"/>
                </a:rPr>
                <a:t> </a:t>
              </a:r>
              <a:r>
                <a:rPr lang="zh-CN" altLang="en-US" dirty="0">
                  <a:latin typeface="Arial" panose="020B0604020202020204" pitchFamily="34" charset="0"/>
                </a:rPr>
                <a:t>有起始时间</a:t>
              </a:r>
              <a:r>
                <a:rPr lang="en-US" altLang="zh-CN" i="1" dirty="0" err="1"/>
                <a:t>s</a:t>
              </a:r>
              <a:r>
                <a:rPr lang="en-US" altLang="zh-CN" i="1" baseline="-25000" dirty="0" err="1"/>
                <a:t>i</a:t>
              </a:r>
              <a:r>
                <a:rPr lang="zh-CN" altLang="en-US" dirty="0">
                  <a:latin typeface="Arial" panose="020B0604020202020204" pitchFamily="34" charset="0"/>
                </a:rPr>
                <a:t>，终止时间</a:t>
              </a:r>
              <a:r>
                <a:rPr lang="en-US" altLang="zh-CN" i="1" dirty="0"/>
                <a:t>f</a:t>
              </a:r>
              <a:r>
                <a:rPr lang="en-US" altLang="zh-CN" i="1" baseline="-25000" dirty="0"/>
                <a:t>i</a:t>
              </a:r>
              <a:r>
                <a:rPr lang="zh-CN" altLang="en-US" dirty="0">
                  <a:latin typeface="Arial" panose="020B0604020202020204" pitchFamily="34" charset="0"/>
                </a:rPr>
                <a:t>，</a:t>
              </a:r>
              <a:r>
                <a:rPr lang="en-US" altLang="zh-CN" i="1" dirty="0" err="1"/>
                <a:t>s</a:t>
              </a:r>
              <a:r>
                <a:rPr lang="en-US" altLang="zh-CN" i="1" baseline="-25000" dirty="0" err="1"/>
                <a:t>i</a:t>
              </a:r>
              <a:r>
                <a:rPr lang="en-US" altLang="zh-CN" dirty="0">
                  <a:latin typeface="Arial" panose="020B0604020202020204" pitchFamily="34" charset="0"/>
                </a:rPr>
                <a:t>&lt;= </a:t>
              </a:r>
              <a:r>
                <a:rPr lang="en-US" altLang="zh-CN" i="1" dirty="0"/>
                <a:t>f</a:t>
              </a:r>
              <a:r>
                <a:rPr lang="en-US" altLang="zh-CN" i="1" baseline="-25000" dirty="0"/>
                <a:t>i</a:t>
              </a:r>
            </a:p>
            <a:p>
              <a:pPr eaLnBrk="1" hangingPunct="1">
                <a:lnSpc>
                  <a:spcPct val="130000"/>
                </a:lnSpc>
              </a:pPr>
              <a:r>
                <a:rPr lang="zh-CN" altLang="en-US" b="1" dirty="0">
                  <a:solidFill>
                    <a:srgbClr val="0000CC"/>
                  </a:solidFill>
                  <a:latin typeface="Arial" panose="020B0604020202020204" pitchFamily="34" charset="0"/>
                </a:rPr>
                <a:t>相容活动</a:t>
              </a:r>
              <a:r>
                <a:rPr lang="en-US" altLang="zh-CN" b="1" dirty="0">
                  <a:solidFill>
                    <a:srgbClr val="0000CC"/>
                  </a:solidFill>
                  <a:latin typeface="Arial" panose="020B0604020202020204" pitchFamily="34" charset="0"/>
                </a:rPr>
                <a:t>:</a:t>
              </a:r>
              <a:r>
                <a:rPr lang="en-US" altLang="zh-CN" dirty="0">
                  <a:latin typeface="Arial" panose="020B0604020202020204" pitchFamily="34" charset="0"/>
                </a:rPr>
                <a:t>  </a:t>
              </a:r>
              <a:r>
                <a:rPr lang="zh-CN" altLang="en-US" dirty="0">
                  <a:latin typeface="Arial" panose="020B0604020202020204" pitchFamily="34" charset="0"/>
                </a:rPr>
                <a:t>活动</a:t>
              </a:r>
              <a:r>
                <a:rPr lang="en-US" altLang="zh-CN" i="1" dirty="0" err="1"/>
                <a:t>i</a:t>
              </a:r>
              <a:r>
                <a:rPr lang="en-US" altLang="zh-CN" i="1" dirty="0"/>
                <a:t> </a:t>
              </a:r>
              <a:r>
                <a:rPr lang="zh-CN" altLang="en-US" dirty="0">
                  <a:latin typeface="Arial" panose="020B0604020202020204" pitchFamily="34" charset="0"/>
                </a:rPr>
                <a:t>和</a:t>
              </a:r>
              <a:r>
                <a:rPr lang="en-US" altLang="zh-CN" i="1" dirty="0"/>
                <a:t>j</a:t>
              </a:r>
              <a:r>
                <a:rPr lang="en-US" altLang="zh-CN" dirty="0">
                  <a:latin typeface="Arial" panose="020B0604020202020204" pitchFamily="34" charset="0"/>
                </a:rPr>
                <a:t> </a:t>
              </a:r>
              <a:r>
                <a:rPr lang="zh-CN" altLang="en-US" dirty="0">
                  <a:latin typeface="Arial" panose="020B0604020202020204" pitchFamily="34" charset="0"/>
                </a:rPr>
                <a:t>是相容的，若 </a:t>
              </a:r>
              <a:r>
                <a:rPr lang="en-US" altLang="zh-CN" i="1" dirty="0" err="1"/>
                <a:t>s</a:t>
              </a:r>
              <a:r>
                <a:rPr lang="en-US" altLang="zh-CN" i="1" baseline="-25000" dirty="0" err="1"/>
                <a:t>j</a:t>
              </a:r>
              <a:r>
                <a:rPr lang="en-US" altLang="zh-CN" dirty="0">
                  <a:latin typeface="Arial" panose="020B0604020202020204" pitchFamily="34" charset="0"/>
                </a:rPr>
                <a:t>&gt;= </a:t>
              </a:r>
              <a:r>
                <a:rPr lang="en-US" altLang="zh-CN" i="1" dirty="0"/>
                <a:t>f</a:t>
              </a:r>
              <a:r>
                <a:rPr lang="en-US" altLang="zh-CN" i="1" baseline="-25000" dirty="0"/>
                <a:t>i </a:t>
              </a:r>
              <a:r>
                <a:rPr lang="zh-CN" altLang="en-US" dirty="0">
                  <a:latin typeface="Arial" panose="020B0604020202020204" pitchFamily="34" charset="0"/>
                </a:rPr>
                <a:t>或 </a:t>
              </a:r>
              <a:r>
                <a:rPr lang="en-US" altLang="zh-CN" i="1" dirty="0" err="1"/>
                <a:t>s</a:t>
              </a:r>
              <a:r>
                <a:rPr lang="en-US" altLang="zh-CN" i="1" baseline="-25000" dirty="0" err="1"/>
                <a:t>i</a:t>
              </a:r>
              <a:r>
                <a:rPr lang="en-US" altLang="zh-CN" dirty="0">
                  <a:latin typeface="Arial" panose="020B0604020202020204" pitchFamily="34" charset="0"/>
                </a:rPr>
                <a:t>&gt;= </a:t>
              </a:r>
              <a:r>
                <a:rPr lang="en-US" altLang="zh-CN" i="1" dirty="0"/>
                <a:t>f</a:t>
              </a:r>
              <a:r>
                <a:rPr lang="en-US" altLang="zh-CN" i="1" baseline="-25000" dirty="0"/>
                <a:t>j</a:t>
              </a:r>
              <a:endParaRPr lang="en-US" altLang="zh-CN" dirty="0">
                <a:latin typeface="Arial" panose="020B0604020202020204" pitchFamily="34" charset="0"/>
              </a:endParaRPr>
            </a:p>
          </p:txBody>
        </p:sp>
        <p:grpSp>
          <p:nvGrpSpPr>
            <p:cNvPr id="8" name="Group 26"/>
            <p:cNvGrpSpPr>
              <a:grpSpLocks/>
            </p:cNvGrpSpPr>
            <p:nvPr/>
          </p:nvGrpSpPr>
          <p:grpSpPr bwMode="auto">
            <a:xfrm>
              <a:off x="960" y="2646"/>
              <a:ext cx="3549" cy="1242"/>
              <a:chOff x="1488" y="2409"/>
              <a:chExt cx="2849" cy="885"/>
            </a:xfrm>
          </p:grpSpPr>
          <p:sp>
            <p:nvSpPr>
              <p:cNvPr id="9" name="Line 5"/>
              <p:cNvSpPr>
                <a:spLocks noChangeShapeType="1"/>
              </p:cNvSpPr>
              <p:nvPr/>
            </p:nvSpPr>
            <p:spPr bwMode="auto">
              <a:xfrm>
                <a:off x="1488" y="2697"/>
                <a:ext cx="24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0" name="Line 6"/>
              <p:cNvSpPr>
                <a:spLocks noChangeShapeType="1"/>
              </p:cNvSpPr>
              <p:nvPr/>
            </p:nvSpPr>
            <p:spPr bwMode="auto">
              <a:xfrm>
                <a:off x="1680" y="260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1" name="Line 7"/>
              <p:cNvSpPr>
                <a:spLocks noChangeShapeType="1"/>
              </p:cNvSpPr>
              <p:nvPr/>
            </p:nvSpPr>
            <p:spPr bwMode="auto">
              <a:xfrm>
                <a:off x="2400" y="260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3" name="Line 8"/>
              <p:cNvSpPr>
                <a:spLocks noChangeShapeType="1"/>
              </p:cNvSpPr>
              <p:nvPr/>
            </p:nvSpPr>
            <p:spPr bwMode="auto">
              <a:xfrm>
                <a:off x="2928" y="260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4" name="Line 9"/>
              <p:cNvSpPr>
                <a:spLocks noChangeShapeType="1"/>
              </p:cNvSpPr>
              <p:nvPr/>
            </p:nvSpPr>
            <p:spPr bwMode="auto">
              <a:xfrm>
                <a:off x="3408" y="2601"/>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5" name="Text Box 10"/>
              <p:cNvSpPr txBox="1">
                <a:spLocks noChangeArrowheads="1"/>
              </p:cNvSpPr>
              <p:nvPr/>
            </p:nvSpPr>
            <p:spPr bwMode="auto">
              <a:xfrm>
                <a:off x="3984" y="2601"/>
                <a:ext cx="325"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1800" b="1">
                    <a:solidFill>
                      <a:srgbClr val="0000CC"/>
                    </a:solidFill>
                    <a:latin typeface="Arial" charset="0"/>
                    <a:ea typeface="宋体" charset="-122"/>
                  </a:rPr>
                  <a:t>时间</a:t>
                </a:r>
              </a:p>
            </p:txBody>
          </p:sp>
          <p:sp>
            <p:nvSpPr>
              <p:cNvPr id="16" name="Text Box 11"/>
              <p:cNvSpPr txBox="1">
                <a:spLocks noChangeArrowheads="1"/>
              </p:cNvSpPr>
              <p:nvPr/>
            </p:nvSpPr>
            <p:spPr bwMode="auto">
              <a:xfrm>
                <a:off x="1488" y="2410"/>
                <a:ext cx="160"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b="1" i="1">
                    <a:solidFill>
                      <a:srgbClr val="0000CC"/>
                    </a:solidFill>
                    <a:latin typeface="Times New Roman" charset="0"/>
                    <a:ea typeface="宋体" charset="-122"/>
                  </a:rPr>
                  <a:t>s</a:t>
                </a:r>
                <a:r>
                  <a:rPr lang="en-US" altLang="zh-CN" sz="1800" b="1" i="1" baseline="-25000">
                    <a:solidFill>
                      <a:srgbClr val="0000CC"/>
                    </a:solidFill>
                    <a:latin typeface="Times New Roman" charset="0"/>
                    <a:ea typeface="宋体" charset="-122"/>
                  </a:rPr>
                  <a:t>i</a:t>
                </a:r>
              </a:p>
            </p:txBody>
          </p:sp>
          <p:sp>
            <p:nvSpPr>
              <p:cNvPr id="17" name="Text Box 12"/>
              <p:cNvSpPr txBox="1">
                <a:spLocks noChangeArrowheads="1"/>
              </p:cNvSpPr>
              <p:nvPr/>
            </p:nvSpPr>
            <p:spPr bwMode="auto">
              <a:xfrm>
                <a:off x="2736" y="2409"/>
                <a:ext cx="160"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b="1" i="1">
                    <a:solidFill>
                      <a:srgbClr val="0000CC"/>
                    </a:solidFill>
                    <a:latin typeface="Times New Roman" charset="0"/>
                    <a:ea typeface="宋体" charset="-122"/>
                  </a:rPr>
                  <a:t>s</a:t>
                </a:r>
                <a:r>
                  <a:rPr lang="en-US" altLang="zh-CN" sz="1800" b="1" i="1" baseline="-25000">
                    <a:solidFill>
                      <a:srgbClr val="0000CC"/>
                    </a:solidFill>
                    <a:latin typeface="Times New Roman" charset="0"/>
                    <a:ea typeface="宋体" charset="-122"/>
                  </a:rPr>
                  <a:t>j</a:t>
                </a:r>
              </a:p>
            </p:txBody>
          </p:sp>
          <p:sp>
            <p:nvSpPr>
              <p:cNvPr id="18" name="Text Box 13"/>
              <p:cNvSpPr txBox="1">
                <a:spLocks noChangeArrowheads="1"/>
              </p:cNvSpPr>
              <p:nvPr/>
            </p:nvSpPr>
            <p:spPr bwMode="auto">
              <a:xfrm>
                <a:off x="2201" y="2409"/>
                <a:ext cx="153"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b="1" i="1">
                    <a:solidFill>
                      <a:srgbClr val="0000CC"/>
                    </a:solidFill>
                    <a:latin typeface="Times New Roman" charset="0"/>
                    <a:ea typeface="宋体" charset="-122"/>
                  </a:rPr>
                  <a:t>f</a:t>
                </a:r>
                <a:r>
                  <a:rPr lang="en-US" altLang="zh-CN" sz="1800" b="1" i="1" baseline="-25000">
                    <a:solidFill>
                      <a:srgbClr val="0000CC"/>
                    </a:solidFill>
                    <a:latin typeface="Times New Roman" charset="0"/>
                    <a:ea typeface="宋体" charset="-122"/>
                  </a:rPr>
                  <a:t>i</a:t>
                </a:r>
              </a:p>
            </p:txBody>
          </p:sp>
          <p:sp>
            <p:nvSpPr>
              <p:cNvPr id="19" name="Text Box 14"/>
              <p:cNvSpPr txBox="1">
                <a:spLocks noChangeArrowheads="1"/>
              </p:cNvSpPr>
              <p:nvPr/>
            </p:nvSpPr>
            <p:spPr bwMode="auto">
              <a:xfrm>
                <a:off x="3225" y="2418"/>
                <a:ext cx="15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b="1" i="1">
                    <a:solidFill>
                      <a:srgbClr val="0000CC"/>
                    </a:solidFill>
                    <a:latin typeface="Times New Roman" charset="0"/>
                    <a:ea typeface="宋体" charset="-122"/>
                  </a:rPr>
                  <a:t>f</a:t>
                </a:r>
                <a:r>
                  <a:rPr lang="en-US" altLang="zh-CN" sz="1800" b="1" i="1" baseline="-25000">
                    <a:solidFill>
                      <a:srgbClr val="0000CC"/>
                    </a:solidFill>
                    <a:latin typeface="Times New Roman" charset="0"/>
                    <a:ea typeface="宋体" charset="-122"/>
                  </a:rPr>
                  <a:t>j</a:t>
                </a:r>
              </a:p>
            </p:txBody>
          </p:sp>
          <p:sp>
            <p:nvSpPr>
              <p:cNvPr id="20" name="Line 15"/>
              <p:cNvSpPr>
                <a:spLocks noChangeShapeType="1"/>
              </p:cNvSpPr>
              <p:nvPr/>
            </p:nvSpPr>
            <p:spPr bwMode="auto">
              <a:xfrm>
                <a:off x="1516" y="3225"/>
                <a:ext cx="24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1" name="Line 16"/>
              <p:cNvSpPr>
                <a:spLocks noChangeShapeType="1"/>
              </p:cNvSpPr>
              <p:nvPr/>
            </p:nvSpPr>
            <p:spPr bwMode="auto">
              <a:xfrm>
                <a:off x="1708" y="3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2" name="Line 17"/>
              <p:cNvSpPr>
                <a:spLocks noChangeShapeType="1"/>
              </p:cNvSpPr>
              <p:nvPr/>
            </p:nvSpPr>
            <p:spPr bwMode="auto">
              <a:xfrm>
                <a:off x="2592" y="3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3" name="Line 18"/>
              <p:cNvSpPr>
                <a:spLocks noChangeShapeType="1"/>
              </p:cNvSpPr>
              <p:nvPr/>
            </p:nvSpPr>
            <p:spPr bwMode="auto">
              <a:xfrm>
                <a:off x="2956" y="3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4" name="Line 19"/>
              <p:cNvSpPr>
                <a:spLocks noChangeShapeType="1"/>
              </p:cNvSpPr>
              <p:nvPr/>
            </p:nvSpPr>
            <p:spPr bwMode="auto">
              <a:xfrm>
                <a:off x="3436" y="3129"/>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5" name="Text Box 20"/>
              <p:cNvSpPr txBox="1">
                <a:spLocks noChangeArrowheads="1"/>
              </p:cNvSpPr>
              <p:nvPr/>
            </p:nvSpPr>
            <p:spPr bwMode="auto">
              <a:xfrm>
                <a:off x="4012" y="3129"/>
                <a:ext cx="325"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1800" b="1">
                    <a:solidFill>
                      <a:srgbClr val="0000CC"/>
                    </a:solidFill>
                    <a:latin typeface="Arial" charset="0"/>
                    <a:ea typeface="宋体" charset="-122"/>
                  </a:rPr>
                  <a:t>时间</a:t>
                </a:r>
              </a:p>
            </p:txBody>
          </p:sp>
          <p:sp>
            <p:nvSpPr>
              <p:cNvPr id="26" name="Text Box 21"/>
              <p:cNvSpPr txBox="1">
                <a:spLocks noChangeArrowheads="1"/>
              </p:cNvSpPr>
              <p:nvPr/>
            </p:nvSpPr>
            <p:spPr bwMode="auto">
              <a:xfrm>
                <a:off x="2784" y="2946"/>
                <a:ext cx="161"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b="1" i="1">
                    <a:solidFill>
                      <a:srgbClr val="0000CC"/>
                    </a:solidFill>
                    <a:latin typeface="Times New Roman" charset="0"/>
                    <a:ea typeface="宋体" charset="-122"/>
                  </a:rPr>
                  <a:t>s</a:t>
                </a:r>
                <a:r>
                  <a:rPr lang="en-US" altLang="zh-CN" sz="1800" b="1" i="1" baseline="-25000">
                    <a:solidFill>
                      <a:srgbClr val="0000CC"/>
                    </a:solidFill>
                    <a:latin typeface="Times New Roman" charset="0"/>
                    <a:ea typeface="宋体" charset="-122"/>
                  </a:rPr>
                  <a:t>i</a:t>
                </a:r>
              </a:p>
            </p:txBody>
          </p:sp>
          <p:sp>
            <p:nvSpPr>
              <p:cNvPr id="27" name="Text Box 22"/>
              <p:cNvSpPr txBox="1">
                <a:spLocks noChangeArrowheads="1"/>
              </p:cNvSpPr>
              <p:nvPr/>
            </p:nvSpPr>
            <p:spPr bwMode="auto">
              <a:xfrm>
                <a:off x="1536" y="2946"/>
                <a:ext cx="160"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b="1" i="1">
                    <a:solidFill>
                      <a:srgbClr val="0000CC"/>
                    </a:solidFill>
                    <a:latin typeface="Times New Roman" charset="0"/>
                    <a:ea typeface="宋体" charset="-122"/>
                  </a:rPr>
                  <a:t>s</a:t>
                </a:r>
                <a:r>
                  <a:rPr lang="en-US" altLang="zh-CN" sz="1800" b="1" i="1" baseline="-25000">
                    <a:solidFill>
                      <a:srgbClr val="0000CC"/>
                    </a:solidFill>
                    <a:latin typeface="Times New Roman" charset="0"/>
                    <a:ea typeface="宋体" charset="-122"/>
                  </a:rPr>
                  <a:t>j</a:t>
                </a:r>
              </a:p>
            </p:txBody>
          </p:sp>
          <p:sp>
            <p:nvSpPr>
              <p:cNvPr id="28" name="Text Box 23"/>
              <p:cNvSpPr txBox="1">
                <a:spLocks noChangeArrowheads="1"/>
              </p:cNvSpPr>
              <p:nvPr/>
            </p:nvSpPr>
            <p:spPr bwMode="auto">
              <a:xfrm>
                <a:off x="3264" y="2946"/>
                <a:ext cx="153"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b="1" i="1">
                    <a:solidFill>
                      <a:srgbClr val="0000CC"/>
                    </a:solidFill>
                    <a:latin typeface="Times New Roman" charset="0"/>
                    <a:ea typeface="宋体" charset="-122"/>
                  </a:rPr>
                  <a:t>f</a:t>
                </a:r>
                <a:r>
                  <a:rPr lang="en-US" altLang="zh-CN" sz="1800" b="1" i="1" baseline="-25000">
                    <a:solidFill>
                      <a:srgbClr val="0000CC"/>
                    </a:solidFill>
                    <a:latin typeface="Times New Roman" charset="0"/>
                    <a:ea typeface="宋体" charset="-122"/>
                  </a:rPr>
                  <a:t>i</a:t>
                </a:r>
              </a:p>
            </p:txBody>
          </p:sp>
          <p:sp>
            <p:nvSpPr>
              <p:cNvPr id="29" name="Text Box 24"/>
              <p:cNvSpPr txBox="1">
                <a:spLocks noChangeArrowheads="1"/>
              </p:cNvSpPr>
              <p:nvPr/>
            </p:nvSpPr>
            <p:spPr bwMode="auto">
              <a:xfrm>
                <a:off x="2400" y="2946"/>
                <a:ext cx="153"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b="1" i="1">
                    <a:solidFill>
                      <a:srgbClr val="0000CC"/>
                    </a:solidFill>
                    <a:latin typeface="Times New Roman" charset="0"/>
                    <a:ea typeface="宋体" charset="-122"/>
                  </a:rPr>
                  <a:t>f</a:t>
                </a:r>
                <a:r>
                  <a:rPr lang="en-US" altLang="zh-CN" sz="1800" b="1" i="1" baseline="-25000">
                    <a:solidFill>
                      <a:srgbClr val="0000CC"/>
                    </a:solidFill>
                    <a:latin typeface="Times New Roman" charset="0"/>
                    <a:ea typeface="宋体" charset="-122"/>
                  </a:rPr>
                  <a:t>j</a:t>
                </a:r>
              </a:p>
            </p:txBody>
          </p:sp>
        </p:grpSp>
      </p:grpSp>
    </p:spTree>
    <p:extLst>
      <p:ext uri="{BB962C8B-B14F-4D97-AF65-F5344CB8AC3E}">
        <p14:creationId xmlns:p14="http://schemas.microsoft.com/office/powerpoint/2010/main" val="2075406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4.2  </a:t>
            </a:r>
            <a:r>
              <a:rPr lang="zh-CN" altLang="en-US" dirty="0"/>
              <a:t>活动选择问题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23</a:t>
            </a:fld>
            <a:endParaRPr lang="en-US" altLang="zh-CN"/>
          </a:p>
        </p:txBody>
      </p:sp>
      <p:sp>
        <p:nvSpPr>
          <p:cNvPr id="5" name="Rectangle 28"/>
          <p:cNvSpPr>
            <a:spLocks noChangeArrowheads="1"/>
          </p:cNvSpPr>
          <p:nvPr/>
        </p:nvSpPr>
        <p:spPr bwMode="auto">
          <a:xfrm>
            <a:off x="833438" y="2057400"/>
            <a:ext cx="8077200" cy="263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600" b="1" dirty="0">
                <a:latin typeface="Arial" panose="020B0604020202020204" pitchFamily="34" charset="0"/>
              </a:rPr>
              <a:t>输入</a:t>
            </a:r>
            <a:r>
              <a:rPr lang="zh-CN" altLang="en-US" sz="2600" dirty="0">
                <a:latin typeface="Arial" panose="020B0604020202020204" pitchFamily="34" charset="0"/>
              </a:rPr>
              <a:t>：</a:t>
            </a:r>
            <a:r>
              <a:rPr lang="en-US" altLang="zh-CN" sz="2600" dirty="0">
                <a:latin typeface="Arial" panose="020B0604020202020204" pitchFamily="34" charset="0"/>
              </a:rPr>
              <a:t>S={1, 2, …, n}</a:t>
            </a:r>
            <a:r>
              <a:rPr lang="zh-CN" altLang="en-US" sz="2600" dirty="0">
                <a:latin typeface="Arial" panose="020B0604020202020204" pitchFamily="34" charset="0"/>
              </a:rPr>
              <a:t>，</a:t>
            </a:r>
            <a:r>
              <a:rPr lang="en-US" altLang="zh-CN" sz="2600" dirty="0">
                <a:latin typeface="Arial" panose="020B0604020202020204" pitchFamily="34" charset="0"/>
              </a:rPr>
              <a:t>F={ [</a:t>
            </a:r>
            <a:r>
              <a:rPr lang="en-US" altLang="zh-CN" sz="2600" dirty="0" err="1">
                <a:latin typeface="Arial" panose="020B0604020202020204" pitchFamily="34" charset="0"/>
              </a:rPr>
              <a:t>s</a:t>
            </a:r>
            <a:r>
              <a:rPr lang="en-US" altLang="zh-CN" sz="2600" baseline="-25000" dirty="0" err="1">
                <a:latin typeface="Arial" panose="020B0604020202020204" pitchFamily="34" charset="0"/>
              </a:rPr>
              <a:t>i</a:t>
            </a:r>
            <a:r>
              <a:rPr lang="zh-CN" altLang="en-US" sz="2600" dirty="0">
                <a:latin typeface="Arial" panose="020B0604020202020204" pitchFamily="34" charset="0"/>
              </a:rPr>
              <a:t>，</a:t>
            </a:r>
            <a:r>
              <a:rPr lang="en-US" altLang="zh-CN" sz="2600" dirty="0">
                <a:latin typeface="Arial" panose="020B0604020202020204" pitchFamily="34" charset="0"/>
              </a:rPr>
              <a:t>f</a:t>
            </a:r>
            <a:r>
              <a:rPr lang="en-US" altLang="zh-CN" sz="2600" baseline="-25000" dirty="0">
                <a:latin typeface="Arial" panose="020B0604020202020204" pitchFamily="34" charset="0"/>
              </a:rPr>
              <a:t>i</a:t>
            </a:r>
            <a:r>
              <a:rPr lang="en-US" altLang="zh-CN" sz="2600" dirty="0">
                <a:latin typeface="Arial" panose="020B0604020202020204" pitchFamily="34" charset="0"/>
              </a:rPr>
              <a:t>] }</a:t>
            </a:r>
            <a:r>
              <a:rPr lang="zh-CN" altLang="en-US" sz="2600" dirty="0">
                <a:latin typeface="Arial" panose="020B0604020202020204" pitchFamily="34" charset="0"/>
              </a:rPr>
              <a:t>，</a:t>
            </a:r>
            <a:r>
              <a:rPr lang="en-US" altLang="zh-CN" sz="2600" dirty="0">
                <a:latin typeface="Arial" panose="020B0604020202020204" pitchFamily="34" charset="0"/>
              </a:rPr>
              <a:t>1≤i≤n</a:t>
            </a:r>
          </a:p>
          <a:p>
            <a:pPr eaLnBrk="1" hangingPunct="1">
              <a:lnSpc>
                <a:spcPct val="130000"/>
              </a:lnSpc>
            </a:pPr>
            <a:r>
              <a:rPr lang="zh-CN" altLang="en-US" sz="2600" b="1" dirty="0">
                <a:latin typeface="Arial" panose="020B0604020202020204" pitchFamily="34" charset="0"/>
              </a:rPr>
              <a:t>输出</a:t>
            </a:r>
            <a:r>
              <a:rPr lang="zh-CN" altLang="en-US" sz="2600" dirty="0">
                <a:latin typeface="Arial" panose="020B0604020202020204" pitchFamily="34" charset="0"/>
              </a:rPr>
              <a:t>：</a:t>
            </a:r>
            <a:r>
              <a:rPr lang="en-US" altLang="zh-CN" sz="2600" dirty="0">
                <a:latin typeface="Arial" panose="020B0604020202020204" pitchFamily="34" charset="0"/>
              </a:rPr>
              <a:t>S </a:t>
            </a:r>
            <a:r>
              <a:rPr lang="zh-CN" altLang="en-US" sz="2600" dirty="0">
                <a:latin typeface="Arial" panose="020B0604020202020204" pitchFamily="34" charset="0"/>
              </a:rPr>
              <a:t>的最大相容集合</a:t>
            </a:r>
          </a:p>
          <a:p>
            <a:pPr eaLnBrk="1" hangingPunct="1">
              <a:lnSpc>
                <a:spcPct val="130000"/>
              </a:lnSpc>
            </a:pPr>
            <a:endParaRPr lang="zh-CN" altLang="en-US" sz="2600" dirty="0">
              <a:latin typeface="Arial" panose="020B0604020202020204" pitchFamily="34" charset="0"/>
            </a:endParaRPr>
          </a:p>
          <a:p>
            <a:pPr eaLnBrk="1" hangingPunct="1">
              <a:lnSpc>
                <a:spcPct val="130000"/>
              </a:lnSpc>
            </a:pPr>
            <a:r>
              <a:rPr lang="zh-CN" altLang="en-US" sz="2600" b="1" dirty="0">
                <a:latin typeface="Arial" panose="020B0604020202020204" pitchFamily="34" charset="0"/>
              </a:rPr>
              <a:t>贪心思想</a:t>
            </a:r>
            <a:r>
              <a:rPr lang="en-US" altLang="zh-CN" sz="2600" b="1" dirty="0">
                <a:latin typeface="Arial" panose="020B0604020202020204" pitchFamily="34" charset="0"/>
              </a:rPr>
              <a:t>:</a:t>
            </a:r>
            <a:r>
              <a:rPr lang="en-US" altLang="zh-CN" sz="2600" dirty="0">
                <a:latin typeface="Arial" panose="020B0604020202020204" pitchFamily="34" charset="0"/>
              </a:rPr>
              <a:t> </a:t>
            </a:r>
            <a:r>
              <a:rPr lang="zh-CN" altLang="en-US" sz="2600" dirty="0">
                <a:latin typeface="Arial" panose="020B0604020202020204" pitchFamily="34" charset="0"/>
              </a:rPr>
              <a:t>为了选择最多的相容活动，每次选</a:t>
            </a:r>
            <a:r>
              <a:rPr lang="en-US" altLang="zh-CN" sz="2600" dirty="0">
                <a:latin typeface="Arial" panose="020B0604020202020204" pitchFamily="34" charset="0"/>
              </a:rPr>
              <a:t>f</a:t>
            </a:r>
            <a:r>
              <a:rPr lang="en-US" altLang="zh-CN" sz="2600" baseline="-25000" dirty="0">
                <a:latin typeface="Arial" panose="020B0604020202020204" pitchFamily="34" charset="0"/>
              </a:rPr>
              <a:t>i </a:t>
            </a:r>
            <a:r>
              <a:rPr lang="zh-CN" altLang="en-US" sz="2600" dirty="0">
                <a:latin typeface="Arial" panose="020B0604020202020204" pitchFamily="34" charset="0"/>
              </a:rPr>
              <a:t>最小的活动，使我们能够选更多的活动。</a:t>
            </a:r>
          </a:p>
        </p:txBody>
      </p:sp>
      <p:sp>
        <p:nvSpPr>
          <p:cNvPr id="6" name="Rectangle 4"/>
          <p:cNvSpPr>
            <a:spLocks noChangeArrowheads="1"/>
          </p:cNvSpPr>
          <p:nvPr/>
        </p:nvSpPr>
        <p:spPr bwMode="auto">
          <a:xfrm>
            <a:off x="833438" y="14478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4.2.1  </a:t>
            </a:r>
            <a:r>
              <a:rPr lang="zh-CN" altLang="en-US" sz="2800" b="1" dirty="0">
                <a:solidFill>
                  <a:srgbClr val="FF3300"/>
                </a:solidFill>
                <a:latin typeface="Arial" panose="020B0604020202020204" pitchFamily="34" charset="0"/>
                <a:ea typeface="宋体" panose="02010600030101010101" pitchFamily="2" charset="-122"/>
              </a:rPr>
              <a:t>问题的定义</a:t>
            </a:r>
          </a:p>
        </p:txBody>
      </p:sp>
      <p:grpSp>
        <p:nvGrpSpPr>
          <p:cNvPr id="8" name="Group 29"/>
          <p:cNvGrpSpPr>
            <a:grpSpLocks/>
          </p:cNvGrpSpPr>
          <p:nvPr/>
        </p:nvGrpSpPr>
        <p:grpSpPr bwMode="auto">
          <a:xfrm>
            <a:off x="833438" y="4869745"/>
            <a:ext cx="3848100" cy="1154113"/>
            <a:chOff x="716" y="2987"/>
            <a:chExt cx="2424" cy="727"/>
          </a:xfrm>
        </p:grpSpPr>
        <p:sp>
          <p:nvSpPr>
            <p:cNvPr id="9" name="Text Box 30"/>
            <p:cNvSpPr txBox="1">
              <a:spLocks noChangeArrowheads="1"/>
            </p:cNvSpPr>
            <p:nvPr/>
          </p:nvSpPr>
          <p:spPr bwMode="auto">
            <a:xfrm>
              <a:off x="716" y="3365"/>
              <a:ext cx="216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600" b="1">
                  <a:solidFill>
                    <a:srgbClr val="0000CC"/>
                  </a:solidFill>
                  <a:latin typeface="Arial" panose="020B0604020202020204" pitchFamily="34" charset="0"/>
                </a:rPr>
                <a:t>按照结束时间排序</a:t>
              </a:r>
            </a:p>
          </p:txBody>
        </p:sp>
        <p:sp>
          <p:nvSpPr>
            <p:cNvPr id="10" name="Text Box 31"/>
            <p:cNvSpPr txBox="1">
              <a:spLocks noChangeArrowheads="1"/>
            </p:cNvSpPr>
            <p:nvPr/>
          </p:nvSpPr>
          <p:spPr bwMode="auto">
            <a:xfrm>
              <a:off x="720" y="2987"/>
              <a:ext cx="242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600" b="1" dirty="0">
                  <a:solidFill>
                    <a:srgbClr val="0000CC"/>
                  </a:solidFill>
                  <a:latin typeface="Arial" panose="020B0604020202020204" pitchFamily="34" charset="0"/>
                </a:rPr>
                <a:t>度量标准：</a:t>
              </a:r>
              <a:r>
                <a:rPr lang="zh-CN" altLang="en-US" sz="2600" b="1" dirty="0">
                  <a:solidFill>
                    <a:srgbClr val="FF0000"/>
                  </a:solidFill>
                  <a:latin typeface="Arial" panose="020B0604020202020204" pitchFamily="34" charset="0"/>
                </a:rPr>
                <a:t>结束时间</a:t>
              </a:r>
            </a:p>
          </p:txBody>
        </p:sp>
      </p:grpSp>
    </p:spTree>
    <p:extLst>
      <p:ext uri="{BB962C8B-B14F-4D97-AF65-F5344CB8AC3E}">
        <p14:creationId xmlns:p14="http://schemas.microsoft.com/office/powerpoint/2010/main" val="65939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4.2  </a:t>
            </a:r>
            <a:r>
              <a:rPr lang="zh-CN" altLang="en-US" dirty="0"/>
              <a:t>活动选择问题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24</a:t>
            </a:fld>
            <a:endParaRPr lang="en-US" altLang="zh-CN"/>
          </a:p>
        </p:txBody>
      </p:sp>
      <p:sp>
        <p:nvSpPr>
          <p:cNvPr id="7" name="Rectangle 4"/>
          <p:cNvSpPr>
            <a:spLocks noChangeArrowheads="1"/>
          </p:cNvSpPr>
          <p:nvPr/>
        </p:nvSpPr>
        <p:spPr bwMode="auto">
          <a:xfrm>
            <a:off x="833438" y="1447800"/>
            <a:ext cx="40687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4.2.2  </a:t>
            </a:r>
            <a:r>
              <a:rPr lang="zh-CN" altLang="en-US" sz="2800" b="1" dirty="0">
                <a:solidFill>
                  <a:srgbClr val="FF3300"/>
                </a:solidFill>
                <a:latin typeface="Arial" panose="020B0604020202020204" pitchFamily="34" charset="0"/>
                <a:ea typeface="宋体" panose="02010600030101010101" pitchFamily="2" charset="-122"/>
              </a:rPr>
              <a:t>优化解的结构分析</a:t>
            </a:r>
          </a:p>
        </p:txBody>
      </p:sp>
      <p:sp>
        <p:nvSpPr>
          <p:cNvPr id="5" name="Rectangle 4"/>
          <p:cNvSpPr>
            <a:spLocks noChangeArrowheads="1"/>
          </p:cNvSpPr>
          <p:nvPr/>
        </p:nvSpPr>
        <p:spPr bwMode="auto">
          <a:xfrm>
            <a:off x="609600" y="1971020"/>
            <a:ext cx="8001000"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dirty="0">
                <a:solidFill>
                  <a:srgbClr val="0000CC"/>
                </a:solidFill>
                <a:effectLst>
                  <a:outerShdw blurRad="38100" dist="38100" dir="2700000" algn="tl">
                    <a:srgbClr val="C0C0C0"/>
                  </a:outerShdw>
                </a:effectLst>
                <a:latin typeface="Arial" panose="020B0604020202020204" pitchFamily="34" charset="0"/>
              </a:rPr>
              <a:t>引理</a:t>
            </a:r>
            <a:r>
              <a:rPr lang="en-US" altLang="zh-CN" b="1" dirty="0">
                <a:solidFill>
                  <a:srgbClr val="0000CC"/>
                </a:solidFill>
                <a:effectLst>
                  <a:outerShdw blurRad="38100" dist="38100" dir="2700000" algn="tl">
                    <a:srgbClr val="C0C0C0"/>
                  </a:outerShdw>
                </a:effectLst>
                <a:latin typeface="Arial" panose="020B0604020202020204" pitchFamily="34" charset="0"/>
              </a:rPr>
              <a:t>1.</a:t>
            </a:r>
            <a:r>
              <a:rPr lang="en-US" altLang="zh-CN" dirty="0">
                <a:latin typeface="Arial" panose="020B0604020202020204" pitchFamily="34" charset="0"/>
              </a:rPr>
              <a:t>  </a:t>
            </a:r>
            <a:r>
              <a:rPr lang="zh-CN" altLang="en-US" dirty="0">
                <a:latin typeface="Arial" panose="020B0604020202020204" pitchFamily="34" charset="0"/>
              </a:rPr>
              <a:t>设</a:t>
            </a:r>
            <a:r>
              <a:rPr lang="en-US" altLang="zh-CN" dirty="0">
                <a:latin typeface="Arial" panose="020B0604020202020204" pitchFamily="34" charset="0"/>
              </a:rPr>
              <a:t>S={1,2,…,n}</a:t>
            </a:r>
            <a:r>
              <a:rPr lang="zh-CN" altLang="en-US" dirty="0">
                <a:latin typeface="Arial" panose="020B0604020202020204" pitchFamily="34" charset="0"/>
              </a:rPr>
              <a:t>是</a:t>
            </a:r>
            <a:r>
              <a:rPr lang="en-US" altLang="zh-CN" dirty="0">
                <a:latin typeface="Arial" panose="020B0604020202020204" pitchFamily="34" charset="0"/>
              </a:rPr>
              <a:t>n </a:t>
            </a:r>
            <a:r>
              <a:rPr lang="zh-CN" altLang="en-US" dirty="0">
                <a:latin typeface="Arial" panose="020B0604020202020204" pitchFamily="34" charset="0"/>
              </a:rPr>
              <a:t>个活动集合，</a:t>
            </a:r>
            <a:r>
              <a:rPr lang="en-US" altLang="zh-CN" dirty="0">
                <a:latin typeface="Arial" panose="020B0604020202020204" pitchFamily="34" charset="0"/>
              </a:rPr>
              <a:t>[</a:t>
            </a:r>
            <a:r>
              <a:rPr lang="en-US" altLang="zh-CN" dirty="0" err="1">
                <a:latin typeface="Arial" panose="020B0604020202020204" pitchFamily="34" charset="0"/>
              </a:rPr>
              <a:t>s</a:t>
            </a:r>
            <a:r>
              <a:rPr lang="en-US" altLang="zh-CN" baseline="-25000" dirty="0" err="1">
                <a:latin typeface="Arial" panose="020B0604020202020204" pitchFamily="34" charset="0"/>
              </a:rPr>
              <a:t>i</a:t>
            </a:r>
            <a:r>
              <a:rPr lang="zh-CN" altLang="en-US" dirty="0">
                <a:latin typeface="Arial" panose="020B0604020202020204" pitchFamily="34" charset="0"/>
              </a:rPr>
              <a:t>，</a:t>
            </a:r>
            <a:r>
              <a:rPr lang="en-US" altLang="zh-CN" dirty="0">
                <a:latin typeface="Arial" panose="020B0604020202020204" pitchFamily="34" charset="0"/>
              </a:rPr>
              <a:t>f</a:t>
            </a:r>
            <a:r>
              <a:rPr lang="en-US" altLang="zh-CN" baseline="-25000" dirty="0">
                <a:latin typeface="Arial" panose="020B0604020202020204" pitchFamily="34" charset="0"/>
              </a:rPr>
              <a:t>i</a:t>
            </a:r>
            <a:r>
              <a:rPr lang="en-US" altLang="zh-CN" dirty="0">
                <a:latin typeface="Arial" panose="020B0604020202020204" pitchFamily="34" charset="0"/>
              </a:rPr>
              <a:t> ]</a:t>
            </a:r>
            <a:r>
              <a:rPr lang="zh-CN" altLang="en-US" dirty="0">
                <a:latin typeface="Arial" panose="020B0604020202020204" pitchFamily="34" charset="0"/>
              </a:rPr>
              <a:t>是活动的起始终止时间，且</a:t>
            </a:r>
            <a:r>
              <a:rPr lang="en-US" altLang="zh-CN" dirty="0">
                <a:latin typeface="Arial" panose="020B0604020202020204" pitchFamily="34" charset="0"/>
              </a:rPr>
              <a:t>f</a:t>
            </a:r>
            <a:r>
              <a:rPr lang="en-US" altLang="zh-CN" baseline="-25000" dirty="0">
                <a:latin typeface="Arial" panose="020B0604020202020204" pitchFamily="34" charset="0"/>
              </a:rPr>
              <a:t>1</a:t>
            </a:r>
            <a:r>
              <a:rPr lang="en-US" altLang="zh-CN" dirty="0">
                <a:latin typeface="Arial" panose="020B0604020202020204" pitchFamily="34" charset="0"/>
              </a:rPr>
              <a:t>&lt;=f</a:t>
            </a:r>
            <a:r>
              <a:rPr lang="en-US" altLang="zh-CN" baseline="-25000" dirty="0">
                <a:latin typeface="Arial" panose="020B0604020202020204" pitchFamily="34" charset="0"/>
              </a:rPr>
              <a:t>2</a:t>
            </a:r>
            <a:r>
              <a:rPr lang="en-US" altLang="zh-CN" dirty="0">
                <a:latin typeface="Arial" panose="020B0604020202020204" pitchFamily="34" charset="0"/>
              </a:rPr>
              <a:t>&lt;=… &lt;=</a:t>
            </a:r>
            <a:r>
              <a:rPr lang="en-US" altLang="zh-CN" dirty="0" err="1">
                <a:latin typeface="Arial" panose="020B0604020202020204" pitchFamily="34" charset="0"/>
              </a:rPr>
              <a:t>f</a:t>
            </a:r>
            <a:r>
              <a:rPr lang="en-US" altLang="zh-CN" baseline="-25000" dirty="0" err="1">
                <a:latin typeface="Arial" panose="020B0604020202020204" pitchFamily="34" charset="0"/>
              </a:rPr>
              <a:t>n</a:t>
            </a:r>
            <a:r>
              <a:rPr lang="zh-CN" altLang="en-US" dirty="0">
                <a:latin typeface="Arial" panose="020B0604020202020204" pitchFamily="34" charset="0"/>
              </a:rPr>
              <a:t>，</a:t>
            </a:r>
            <a:r>
              <a:rPr lang="en-US" altLang="zh-CN" dirty="0">
                <a:latin typeface="Arial" panose="020B0604020202020204" pitchFamily="34" charset="0"/>
              </a:rPr>
              <a:t>S</a:t>
            </a:r>
            <a:r>
              <a:rPr lang="zh-CN" altLang="en-US" dirty="0">
                <a:latin typeface="Arial" panose="020B0604020202020204" pitchFamily="34" charset="0"/>
              </a:rPr>
              <a:t>的活动选择问题的某个优化解包括</a:t>
            </a:r>
            <a:r>
              <a:rPr lang="zh-CN" altLang="en-US" b="1" dirty="0">
                <a:solidFill>
                  <a:srgbClr val="FF3300"/>
                </a:solidFill>
                <a:latin typeface="Arial" panose="020B0604020202020204" pitchFamily="34" charset="0"/>
              </a:rPr>
              <a:t>活动</a:t>
            </a:r>
            <a:r>
              <a:rPr lang="en-US" altLang="zh-CN" b="1" dirty="0">
                <a:solidFill>
                  <a:srgbClr val="FF3300"/>
                </a:solidFill>
                <a:latin typeface="Arial" panose="020B0604020202020204" pitchFamily="34" charset="0"/>
              </a:rPr>
              <a:t>1</a:t>
            </a:r>
            <a:r>
              <a:rPr lang="en-US" altLang="zh-CN" dirty="0">
                <a:solidFill>
                  <a:srgbClr val="FF3300"/>
                </a:solidFill>
                <a:latin typeface="Arial" panose="020B0604020202020204" pitchFamily="34" charset="0"/>
              </a:rPr>
              <a:t>.</a:t>
            </a:r>
          </a:p>
          <a:p>
            <a:pPr eaLnBrk="1" hangingPunct="1">
              <a:lnSpc>
                <a:spcPct val="130000"/>
              </a:lnSpc>
            </a:pPr>
            <a:r>
              <a:rPr lang="zh-CN" altLang="en-US" b="1" dirty="0">
                <a:solidFill>
                  <a:srgbClr val="0000CC"/>
                </a:solidFill>
                <a:effectLst>
                  <a:outerShdw blurRad="38100" dist="38100" dir="2700000" algn="tl">
                    <a:srgbClr val="C0C0C0"/>
                  </a:outerShdw>
                </a:effectLst>
                <a:latin typeface="Arial" panose="020B0604020202020204" pitchFamily="34" charset="0"/>
              </a:rPr>
              <a:t>证</a:t>
            </a:r>
            <a:r>
              <a:rPr lang="en-US" altLang="zh-CN" b="1" dirty="0">
                <a:solidFill>
                  <a:srgbClr val="0000CC"/>
                </a:solidFill>
                <a:effectLst>
                  <a:outerShdw blurRad="38100" dist="38100" dir="2700000" algn="tl">
                    <a:srgbClr val="C0C0C0"/>
                  </a:outerShdw>
                </a:effectLst>
                <a:latin typeface="Arial" panose="020B0604020202020204" pitchFamily="34" charset="0"/>
              </a:rPr>
              <a:t>.</a:t>
            </a:r>
            <a:r>
              <a:rPr lang="en-US" altLang="zh-CN" dirty="0">
                <a:latin typeface="Arial" panose="020B0604020202020204" pitchFamily="34" charset="0"/>
              </a:rPr>
              <a:t> </a:t>
            </a:r>
            <a:r>
              <a:rPr lang="zh-CN" altLang="en-US" dirty="0">
                <a:latin typeface="Arial" panose="020B0604020202020204" pitchFamily="34" charset="0"/>
              </a:rPr>
              <a:t>设</a:t>
            </a:r>
            <a:r>
              <a:rPr lang="en-US" altLang="zh-CN" dirty="0">
                <a:latin typeface="Arial" panose="020B0604020202020204" pitchFamily="34" charset="0"/>
              </a:rPr>
              <a:t>A </a:t>
            </a:r>
            <a:r>
              <a:rPr lang="zh-CN" altLang="en-US" dirty="0">
                <a:latin typeface="Arial" panose="020B0604020202020204" pitchFamily="34" charset="0"/>
              </a:rPr>
              <a:t>是一个优化解，按结束时间排序</a:t>
            </a:r>
            <a:r>
              <a:rPr lang="en-US" altLang="zh-CN" dirty="0">
                <a:latin typeface="Arial" panose="020B0604020202020204" pitchFamily="34" charset="0"/>
              </a:rPr>
              <a:t>A </a:t>
            </a:r>
            <a:r>
              <a:rPr lang="zh-CN" altLang="en-US" dirty="0">
                <a:latin typeface="Arial" panose="020B0604020202020204" pitchFamily="34" charset="0"/>
              </a:rPr>
              <a:t>中活动，设其第一个活动为</a:t>
            </a:r>
            <a:r>
              <a:rPr lang="en-US" altLang="zh-CN" dirty="0">
                <a:latin typeface="Arial" panose="020B0604020202020204" pitchFamily="34" charset="0"/>
              </a:rPr>
              <a:t>k</a:t>
            </a:r>
            <a:r>
              <a:rPr lang="zh-CN" altLang="en-US" dirty="0">
                <a:latin typeface="Arial" panose="020B0604020202020204" pitchFamily="34" charset="0"/>
              </a:rPr>
              <a:t>，第二个活动为</a:t>
            </a:r>
            <a:r>
              <a:rPr lang="en-US" altLang="zh-CN" dirty="0">
                <a:latin typeface="Arial" panose="020B0604020202020204" pitchFamily="34" charset="0"/>
              </a:rPr>
              <a:t>j.</a:t>
            </a:r>
          </a:p>
          <a:p>
            <a:pPr eaLnBrk="1" hangingPunct="1">
              <a:lnSpc>
                <a:spcPct val="130000"/>
              </a:lnSpc>
            </a:pPr>
            <a:r>
              <a:rPr lang="zh-CN" altLang="en-US" dirty="0">
                <a:latin typeface="Arial" panose="020B0604020202020204" pitchFamily="34" charset="0"/>
              </a:rPr>
              <a:t>如果</a:t>
            </a:r>
            <a:r>
              <a:rPr lang="en-US" altLang="zh-CN" dirty="0">
                <a:latin typeface="Arial" panose="020B0604020202020204" pitchFamily="34" charset="0"/>
              </a:rPr>
              <a:t>k=1</a:t>
            </a:r>
            <a:r>
              <a:rPr lang="zh-CN" altLang="en-US" dirty="0">
                <a:latin typeface="Arial" panose="020B0604020202020204" pitchFamily="34" charset="0"/>
              </a:rPr>
              <a:t>，引理成立</a:t>
            </a:r>
            <a:r>
              <a:rPr lang="en-US" altLang="zh-CN" dirty="0">
                <a:latin typeface="Arial" panose="020B0604020202020204" pitchFamily="34" charset="0"/>
              </a:rPr>
              <a:t>.</a:t>
            </a:r>
          </a:p>
          <a:p>
            <a:pPr eaLnBrk="1" hangingPunct="1">
              <a:lnSpc>
                <a:spcPct val="130000"/>
              </a:lnSpc>
            </a:pPr>
            <a:r>
              <a:rPr lang="zh-CN" altLang="en-US" dirty="0">
                <a:latin typeface="Arial" panose="020B0604020202020204" pitchFamily="34" charset="0"/>
              </a:rPr>
              <a:t>如果</a:t>
            </a:r>
            <a:r>
              <a:rPr lang="en-US" altLang="zh-CN" dirty="0">
                <a:latin typeface="Arial" panose="020B0604020202020204" pitchFamily="34" charset="0"/>
              </a:rPr>
              <a:t>k≠1</a:t>
            </a:r>
            <a:r>
              <a:rPr lang="zh-CN" altLang="en-US" dirty="0">
                <a:latin typeface="Arial" panose="020B0604020202020204" pitchFamily="34" charset="0"/>
              </a:rPr>
              <a:t>，令</a:t>
            </a:r>
            <a:r>
              <a:rPr lang="en-US" altLang="zh-CN" dirty="0">
                <a:latin typeface="Arial" panose="020B0604020202020204" pitchFamily="34" charset="0"/>
              </a:rPr>
              <a:t>B=A-{k}∪{1},</a:t>
            </a:r>
          </a:p>
          <a:p>
            <a:pPr eaLnBrk="1" hangingPunct="1">
              <a:lnSpc>
                <a:spcPct val="130000"/>
              </a:lnSpc>
            </a:pPr>
            <a:r>
              <a:rPr lang="zh-CN" altLang="en-US" dirty="0">
                <a:latin typeface="Arial" panose="020B0604020202020204" pitchFamily="34" charset="0"/>
              </a:rPr>
              <a:t>由于</a:t>
            </a:r>
            <a:r>
              <a:rPr lang="en-US" altLang="zh-CN" dirty="0">
                <a:latin typeface="Arial" panose="020B0604020202020204" pitchFamily="34" charset="0"/>
              </a:rPr>
              <a:t>A </a:t>
            </a:r>
            <a:r>
              <a:rPr lang="zh-CN" altLang="en-US" dirty="0">
                <a:latin typeface="Arial" panose="020B0604020202020204" pitchFamily="34" charset="0"/>
              </a:rPr>
              <a:t>中活动相容， 且</a:t>
            </a:r>
            <a:r>
              <a:rPr lang="en-US" altLang="zh-CN" dirty="0">
                <a:latin typeface="Arial" panose="020B0604020202020204" pitchFamily="34" charset="0"/>
              </a:rPr>
              <a:t>f</a:t>
            </a:r>
            <a:r>
              <a:rPr lang="en-US" altLang="zh-CN" baseline="-25000" dirty="0">
                <a:latin typeface="Arial" panose="020B0604020202020204" pitchFamily="34" charset="0"/>
              </a:rPr>
              <a:t>1</a:t>
            </a:r>
            <a:r>
              <a:rPr lang="en-US" altLang="zh-CN" dirty="0">
                <a:latin typeface="Arial" panose="020B0604020202020204" pitchFamily="34" charset="0"/>
              </a:rPr>
              <a:t>&lt;=</a:t>
            </a:r>
            <a:r>
              <a:rPr lang="en-US" altLang="zh-CN" dirty="0" err="1">
                <a:latin typeface="Arial" panose="020B0604020202020204" pitchFamily="34" charset="0"/>
              </a:rPr>
              <a:t>f</a:t>
            </a:r>
            <a:r>
              <a:rPr lang="en-US" altLang="zh-CN" baseline="-25000" dirty="0" err="1">
                <a:latin typeface="Arial" panose="020B0604020202020204" pitchFamily="34" charset="0"/>
              </a:rPr>
              <a:t>k</a:t>
            </a:r>
            <a:r>
              <a:rPr lang="en-US" altLang="zh-CN" dirty="0">
                <a:latin typeface="Arial" panose="020B0604020202020204" pitchFamily="34" charset="0"/>
              </a:rPr>
              <a:t>, B</a:t>
            </a:r>
            <a:r>
              <a:rPr lang="zh-CN" altLang="en-US" dirty="0">
                <a:latin typeface="Arial" panose="020B0604020202020204" pitchFamily="34" charset="0"/>
              </a:rPr>
              <a:t>中活动相容。</a:t>
            </a:r>
          </a:p>
          <a:p>
            <a:pPr eaLnBrk="1" hangingPunct="1">
              <a:lnSpc>
                <a:spcPct val="130000"/>
              </a:lnSpc>
            </a:pPr>
            <a:r>
              <a:rPr lang="zh-CN" altLang="en-US" dirty="0">
                <a:latin typeface="Arial" panose="020B0604020202020204" pitchFamily="34" charset="0"/>
              </a:rPr>
              <a:t>因为</a:t>
            </a:r>
            <a:r>
              <a:rPr lang="en-US" altLang="zh-CN" dirty="0">
                <a:latin typeface="Arial" panose="020B0604020202020204" pitchFamily="34" charset="0"/>
              </a:rPr>
              <a:t>|B|=|A|, </a:t>
            </a:r>
            <a:r>
              <a:rPr lang="zh-CN" altLang="en-US" dirty="0">
                <a:latin typeface="Arial" panose="020B0604020202020204" pitchFamily="34" charset="0"/>
              </a:rPr>
              <a:t>所以</a:t>
            </a:r>
            <a:r>
              <a:rPr lang="en-US" altLang="zh-CN" dirty="0">
                <a:latin typeface="Arial" panose="020B0604020202020204" pitchFamily="34" charset="0"/>
              </a:rPr>
              <a:t>B </a:t>
            </a:r>
            <a:r>
              <a:rPr lang="zh-CN" altLang="en-US" dirty="0">
                <a:latin typeface="Arial" panose="020B0604020202020204" pitchFamily="34" charset="0"/>
              </a:rPr>
              <a:t>是一个优化解，且包括活动</a:t>
            </a:r>
            <a:r>
              <a:rPr lang="en-US" altLang="zh-CN" dirty="0">
                <a:latin typeface="Arial" panose="020B0604020202020204" pitchFamily="34" charset="0"/>
              </a:rPr>
              <a:t>1.</a:t>
            </a:r>
          </a:p>
        </p:txBody>
      </p:sp>
    </p:spTree>
    <p:extLst>
      <p:ext uri="{BB962C8B-B14F-4D97-AF65-F5344CB8AC3E}">
        <p14:creationId xmlns:p14="http://schemas.microsoft.com/office/powerpoint/2010/main" val="4239483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4.2  </a:t>
            </a:r>
            <a:r>
              <a:rPr lang="zh-CN" altLang="en-US" dirty="0"/>
              <a:t>活动选择问题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25</a:t>
            </a:fld>
            <a:endParaRPr lang="en-US" altLang="zh-CN"/>
          </a:p>
        </p:txBody>
      </p:sp>
      <p:sp>
        <p:nvSpPr>
          <p:cNvPr id="7" name="Rectangle 4"/>
          <p:cNvSpPr>
            <a:spLocks noChangeArrowheads="1"/>
          </p:cNvSpPr>
          <p:nvPr/>
        </p:nvSpPr>
        <p:spPr bwMode="auto">
          <a:xfrm>
            <a:off x="833438" y="1447800"/>
            <a:ext cx="40687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4.2.2  </a:t>
            </a:r>
            <a:r>
              <a:rPr lang="zh-CN" altLang="en-US" sz="2800" b="1" dirty="0">
                <a:solidFill>
                  <a:srgbClr val="FF3300"/>
                </a:solidFill>
                <a:latin typeface="Arial" panose="020B0604020202020204" pitchFamily="34" charset="0"/>
                <a:ea typeface="宋体" panose="02010600030101010101" pitchFamily="2" charset="-122"/>
              </a:rPr>
              <a:t>优化解的结构分析</a:t>
            </a:r>
          </a:p>
        </p:txBody>
      </p:sp>
      <p:sp>
        <p:nvSpPr>
          <p:cNvPr id="5" name="Rectangle 6"/>
          <p:cNvSpPr>
            <a:spLocks noChangeArrowheads="1"/>
          </p:cNvSpPr>
          <p:nvPr/>
        </p:nvSpPr>
        <p:spPr bwMode="auto">
          <a:xfrm>
            <a:off x="381000" y="1971020"/>
            <a:ext cx="8458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b="1" dirty="0">
                <a:solidFill>
                  <a:srgbClr val="0000CC"/>
                </a:solidFill>
                <a:effectLst>
                  <a:outerShdw blurRad="38100" dist="38100" dir="2700000" algn="tl">
                    <a:srgbClr val="C0C0C0"/>
                  </a:outerShdw>
                </a:effectLst>
                <a:latin typeface="Arial" panose="020B0604020202020204" pitchFamily="34" charset="0"/>
              </a:rPr>
              <a:t>引理</a:t>
            </a:r>
            <a:r>
              <a:rPr lang="en-US" altLang="zh-CN" b="1" dirty="0">
                <a:solidFill>
                  <a:srgbClr val="0000CC"/>
                </a:solidFill>
                <a:effectLst>
                  <a:outerShdw blurRad="38100" dist="38100" dir="2700000" algn="tl">
                    <a:srgbClr val="C0C0C0"/>
                  </a:outerShdw>
                </a:effectLst>
                <a:latin typeface="Arial" panose="020B0604020202020204" pitchFamily="34" charset="0"/>
              </a:rPr>
              <a:t>2.</a:t>
            </a:r>
            <a:r>
              <a:rPr lang="en-US" altLang="zh-CN" dirty="0">
                <a:latin typeface="Arial" panose="020B0604020202020204" pitchFamily="34" charset="0"/>
              </a:rPr>
              <a:t>  </a:t>
            </a:r>
            <a:r>
              <a:rPr lang="zh-CN" altLang="en-US" dirty="0">
                <a:latin typeface="Arial" panose="020B0604020202020204" pitchFamily="34" charset="0"/>
              </a:rPr>
              <a:t>设</a:t>
            </a:r>
            <a:r>
              <a:rPr lang="en-US" altLang="zh-CN" dirty="0">
                <a:latin typeface="Arial" panose="020B0604020202020204" pitchFamily="34" charset="0"/>
              </a:rPr>
              <a:t>S={1, 2, …, n}</a:t>
            </a:r>
            <a:r>
              <a:rPr lang="zh-CN" altLang="en-US" dirty="0">
                <a:latin typeface="Arial" panose="020B0604020202020204" pitchFamily="34" charset="0"/>
              </a:rPr>
              <a:t>是</a:t>
            </a:r>
            <a:r>
              <a:rPr lang="en-US" altLang="zh-CN" dirty="0">
                <a:latin typeface="Arial" panose="020B0604020202020204" pitchFamily="34" charset="0"/>
              </a:rPr>
              <a:t>n </a:t>
            </a:r>
            <a:r>
              <a:rPr lang="zh-CN" altLang="en-US" dirty="0">
                <a:latin typeface="Arial" panose="020B0604020202020204" pitchFamily="34" charset="0"/>
              </a:rPr>
              <a:t>个活动集合，</a:t>
            </a:r>
            <a:r>
              <a:rPr lang="en-US" altLang="zh-CN" dirty="0">
                <a:latin typeface="Arial" panose="020B0604020202020204" pitchFamily="34" charset="0"/>
              </a:rPr>
              <a:t>[</a:t>
            </a:r>
            <a:r>
              <a:rPr lang="en-US" altLang="zh-CN" dirty="0" err="1">
                <a:latin typeface="Arial" panose="020B0604020202020204" pitchFamily="34" charset="0"/>
              </a:rPr>
              <a:t>s</a:t>
            </a:r>
            <a:r>
              <a:rPr lang="en-US" altLang="zh-CN" baseline="-25000" dirty="0" err="1">
                <a:latin typeface="Arial" panose="020B0604020202020204" pitchFamily="34" charset="0"/>
              </a:rPr>
              <a:t>i</a:t>
            </a:r>
            <a:r>
              <a:rPr lang="zh-CN" altLang="en-US" dirty="0">
                <a:latin typeface="Arial" panose="020B0604020202020204" pitchFamily="34" charset="0"/>
              </a:rPr>
              <a:t>，</a:t>
            </a:r>
            <a:r>
              <a:rPr lang="en-US" altLang="zh-CN" dirty="0">
                <a:latin typeface="Arial" panose="020B0604020202020204" pitchFamily="34" charset="0"/>
              </a:rPr>
              <a:t>f</a:t>
            </a:r>
            <a:r>
              <a:rPr lang="en-US" altLang="zh-CN" baseline="-25000" dirty="0">
                <a:latin typeface="Arial" panose="020B0604020202020204" pitchFamily="34" charset="0"/>
              </a:rPr>
              <a:t>i</a:t>
            </a:r>
            <a:r>
              <a:rPr lang="en-US" altLang="zh-CN" dirty="0">
                <a:latin typeface="Arial" panose="020B0604020202020204" pitchFamily="34" charset="0"/>
              </a:rPr>
              <a:t>]</a:t>
            </a:r>
            <a:r>
              <a:rPr lang="zh-CN" altLang="en-US" dirty="0">
                <a:latin typeface="Arial" panose="020B0604020202020204" pitchFamily="34" charset="0"/>
              </a:rPr>
              <a:t>是活动</a:t>
            </a:r>
            <a:r>
              <a:rPr lang="en-US" altLang="zh-CN" dirty="0" err="1">
                <a:latin typeface="Arial" panose="020B0604020202020204" pitchFamily="34" charset="0"/>
              </a:rPr>
              <a:t>i</a:t>
            </a:r>
            <a:r>
              <a:rPr lang="en-US" altLang="zh-CN" dirty="0">
                <a:latin typeface="Arial" panose="020B0604020202020204" pitchFamily="34" charset="0"/>
              </a:rPr>
              <a:t> </a:t>
            </a:r>
            <a:r>
              <a:rPr lang="zh-CN" altLang="en-US" dirty="0">
                <a:latin typeface="Arial" panose="020B0604020202020204" pitchFamily="34" charset="0"/>
              </a:rPr>
              <a:t>的起始终止时间，且</a:t>
            </a:r>
            <a:r>
              <a:rPr lang="en-US" altLang="zh-CN" dirty="0">
                <a:latin typeface="Arial" panose="020B0604020202020204" pitchFamily="34" charset="0"/>
              </a:rPr>
              <a:t>f</a:t>
            </a:r>
            <a:r>
              <a:rPr lang="en-US" altLang="zh-CN" baseline="-25000" dirty="0">
                <a:latin typeface="Arial" panose="020B0604020202020204" pitchFamily="34" charset="0"/>
              </a:rPr>
              <a:t>1</a:t>
            </a:r>
            <a:r>
              <a:rPr lang="en-US" altLang="zh-CN" dirty="0">
                <a:latin typeface="Arial" panose="020B0604020202020204" pitchFamily="34" charset="0"/>
              </a:rPr>
              <a:t>&lt;=f</a:t>
            </a:r>
            <a:r>
              <a:rPr lang="en-US" altLang="zh-CN" baseline="-25000" dirty="0">
                <a:latin typeface="Arial" panose="020B0604020202020204" pitchFamily="34" charset="0"/>
              </a:rPr>
              <a:t>2</a:t>
            </a:r>
            <a:r>
              <a:rPr lang="en-US" altLang="zh-CN" dirty="0">
                <a:latin typeface="Arial" panose="020B0604020202020204" pitchFamily="34" charset="0"/>
              </a:rPr>
              <a:t>&lt;=…&lt;=</a:t>
            </a:r>
            <a:r>
              <a:rPr lang="en-US" altLang="zh-CN" dirty="0" err="1">
                <a:latin typeface="Arial" panose="020B0604020202020204" pitchFamily="34" charset="0"/>
              </a:rPr>
              <a:t>f</a:t>
            </a:r>
            <a:r>
              <a:rPr lang="en-US" altLang="zh-CN" baseline="-25000" dirty="0" err="1">
                <a:latin typeface="Arial" panose="020B0604020202020204" pitchFamily="34" charset="0"/>
              </a:rPr>
              <a:t>n</a:t>
            </a:r>
            <a:r>
              <a:rPr lang="zh-CN" altLang="en-US" dirty="0">
                <a:latin typeface="Arial" panose="020B0604020202020204" pitchFamily="34" charset="0"/>
              </a:rPr>
              <a:t>，设</a:t>
            </a:r>
            <a:r>
              <a:rPr lang="en-US" altLang="zh-CN" dirty="0">
                <a:latin typeface="Arial" panose="020B0604020202020204" pitchFamily="34" charset="0"/>
              </a:rPr>
              <a:t>A </a:t>
            </a:r>
            <a:r>
              <a:rPr lang="zh-CN" altLang="en-US" dirty="0">
                <a:latin typeface="Arial" panose="020B0604020202020204" pitchFamily="34" charset="0"/>
              </a:rPr>
              <a:t>是</a:t>
            </a:r>
            <a:r>
              <a:rPr lang="en-US" altLang="zh-CN" dirty="0">
                <a:latin typeface="Arial" panose="020B0604020202020204" pitchFamily="34" charset="0"/>
              </a:rPr>
              <a:t>S </a:t>
            </a:r>
            <a:r>
              <a:rPr lang="zh-CN" altLang="en-US" dirty="0">
                <a:latin typeface="Arial" panose="020B0604020202020204" pitchFamily="34" charset="0"/>
              </a:rPr>
              <a:t>的调度问题的一个优化解且包括活动</a:t>
            </a:r>
            <a:r>
              <a:rPr lang="en-US" altLang="zh-CN" dirty="0">
                <a:latin typeface="Arial" panose="020B0604020202020204" pitchFamily="34" charset="0"/>
              </a:rPr>
              <a:t>1</a:t>
            </a:r>
            <a:r>
              <a:rPr lang="zh-CN" altLang="en-US" dirty="0">
                <a:latin typeface="Arial" panose="020B0604020202020204" pitchFamily="34" charset="0"/>
              </a:rPr>
              <a:t>，则</a:t>
            </a:r>
            <a:r>
              <a:rPr lang="en-US" altLang="zh-CN" dirty="0">
                <a:latin typeface="Arial" panose="020B0604020202020204" pitchFamily="34" charset="0"/>
              </a:rPr>
              <a:t>A’=A-{1}</a:t>
            </a:r>
            <a:r>
              <a:rPr lang="zh-CN" altLang="en-US" dirty="0">
                <a:latin typeface="Arial" panose="020B0604020202020204" pitchFamily="34" charset="0"/>
              </a:rPr>
              <a:t>是</a:t>
            </a:r>
            <a:r>
              <a:rPr lang="en-US" altLang="zh-CN" dirty="0">
                <a:latin typeface="Arial" panose="020B0604020202020204" pitchFamily="34" charset="0"/>
              </a:rPr>
              <a:t>S’={i∈S|s</a:t>
            </a:r>
            <a:r>
              <a:rPr lang="en-US" altLang="zh-CN" baseline="-25000" dirty="0">
                <a:latin typeface="Arial" panose="020B0604020202020204" pitchFamily="34" charset="0"/>
              </a:rPr>
              <a:t>i</a:t>
            </a:r>
            <a:r>
              <a:rPr lang="en-US" altLang="zh-CN" dirty="0">
                <a:latin typeface="Arial" panose="020B0604020202020204" pitchFamily="34" charset="0"/>
              </a:rPr>
              <a:t>≥f</a:t>
            </a:r>
            <a:r>
              <a:rPr lang="en-US" altLang="zh-CN" baseline="-25000" dirty="0">
                <a:latin typeface="Arial" panose="020B0604020202020204" pitchFamily="34" charset="0"/>
              </a:rPr>
              <a:t>1</a:t>
            </a:r>
            <a:r>
              <a:rPr lang="en-US" altLang="zh-CN" dirty="0">
                <a:latin typeface="Arial" panose="020B0604020202020204" pitchFamily="34" charset="0"/>
              </a:rPr>
              <a:t>}</a:t>
            </a:r>
            <a:r>
              <a:rPr lang="zh-CN" altLang="en-US" dirty="0">
                <a:latin typeface="Arial" panose="020B0604020202020204" pitchFamily="34" charset="0"/>
              </a:rPr>
              <a:t>的调度问题的优化解</a:t>
            </a:r>
            <a:r>
              <a:rPr lang="en-US" altLang="zh-CN" dirty="0">
                <a:latin typeface="Arial" panose="020B0604020202020204" pitchFamily="34" charset="0"/>
              </a:rPr>
              <a:t>.</a:t>
            </a:r>
          </a:p>
          <a:p>
            <a:pPr eaLnBrk="1" hangingPunct="1">
              <a:lnSpc>
                <a:spcPct val="130000"/>
              </a:lnSpc>
            </a:pPr>
            <a:r>
              <a:rPr lang="zh-CN" altLang="en-US" b="1" dirty="0">
                <a:solidFill>
                  <a:srgbClr val="0000CC"/>
                </a:solidFill>
                <a:latin typeface="Arial" panose="020B0604020202020204" pitchFamily="34" charset="0"/>
              </a:rPr>
              <a:t>证</a:t>
            </a:r>
            <a:r>
              <a:rPr lang="en-US" altLang="zh-CN" b="1" dirty="0">
                <a:solidFill>
                  <a:srgbClr val="0000CC"/>
                </a:solidFill>
                <a:latin typeface="Arial" panose="020B0604020202020204" pitchFamily="34" charset="0"/>
              </a:rPr>
              <a:t>.</a:t>
            </a:r>
            <a:r>
              <a:rPr lang="en-US" altLang="zh-CN" b="1" dirty="0">
                <a:latin typeface="Arial" panose="020B0604020202020204" pitchFamily="34" charset="0"/>
              </a:rPr>
              <a:t>  </a:t>
            </a:r>
            <a:r>
              <a:rPr lang="zh-CN" altLang="en-US" dirty="0">
                <a:latin typeface="Arial" panose="020B0604020202020204" pitchFamily="34" charset="0"/>
              </a:rPr>
              <a:t>显然，</a:t>
            </a:r>
            <a:r>
              <a:rPr lang="en-US" altLang="zh-CN" dirty="0">
                <a:latin typeface="Arial" panose="020B0604020202020204" pitchFamily="34" charset="0"/>
              </a:rPr>
              <a:t>A’</a:t>
            </a:r>
            <a:r>
              <a:rPr lang="zh-CN" altLang="en-US" dirty="0">
                <a:latin typeface="Arial" panose="020B0604020202020204" pitchFamily="34" charset="0"/>
              </a:rPr>
              <a:t>中的活动是相容的。我们仅需要证明</a:t>
            </a:r>
            <a:r>
              <a:rPr lang="en-US" altLang="zh-CN" dirty="0">
                <a:latin typeface="Arial" panose="020B0604020202020204" pitchFamily="34" charset="0"/>
              </a:rPr>
              <a:t>A’</a:t>
            </a:r>
            <a:r>
              <a:rPr lang="zh-CN" altLang="en-US" dirty="0">
                <a:latin typeface="Arial" panose="020B0604020202020204" pitchFamily="34" charset="0"/>
              </a:rPr>
              <a:t>是最大的。</a:t>
            </a:r>
          </a:p>
          <a:p>
            <a:pPr eaLnBrk="1" hangingPunct="1">
              <a:lnSpc>
                <a:spcPct val="130000"/>
              </a:lnSpc>
            </a:pPr>
            <a:r>
              <a:rPr lang="zh-CN" altLang="en-US" dirty="0">
                <a:latin typeface="Arial" panose="020B0604020202020204" pitchFamily="34" charset="0"/>
              </a:rPr>
              <a:t>设不然，存在一个</a:t>
            </a:r>
            <a:r>
              <a:rPr lang="en-US" altLang="zh-CN" dirty="0">
                <a:latin typeface="Arial" panose="020B0604020202020204" pitchFamily="34" charset="0"/>
              </a:rPr>
              <a:t>S’ </a:t>
            </a:r>
            <a:r>
              <a:rPr lang="zh-CN" altLang="en-US" dirty="0">
                <a:latin typeface="Arial" panose="020B0604020202020204" pitchFamily="34" charset="0"/>
              </a:rPr>
              <a:t>的活动选择问题的优化解</a:t>
            </a:r>
            <a:r>
              <a:rPr lang="en-US" altLang="zh-CN" dirty="0">
                <a:latin typeface="Arial" panose="020B0604020202020204" pitchFamily="34" charset="0"/>
              </a:rPr>
              <a:t>B’</a:t>
            </a:r>
            <a:r>
              <a:rPr lang="zh-CN" altLang="en-US" dirty="0">
                <a:latin typeface="Arial" panose="020B0604020202020204" pitchFamily="34" charset="0"/>
              </a:rPr>
              <a:t>，</a:t>
            </a:r>
            <a:r>
              <a:rPr lang="en-US" altLang="zh-CN" dirty="0">
                <a:latin typeface="Arial" panose="020B0604020202020204" pitchFamily="34" charset="0"/>
              </a:rPr>
              <a:t>|B’|&gt;|A’|</a:t>
            </a:r>
            <a:r>
              <a:rPr lang="zh-CN" altLang="en-US" dirty="0">
                <a:latin typeface="Arial" panose="020B0604020202020204" pitchFamily="34" charset="0"/>
              </a:rPr>
              <a:t>。</a:t>
            </a:r>
          </a:p>
          <a:p>
            <a:pPr eaLnBrk="1" hangingPunct="1">
              <a:lnSpc>
                <a:spcPct val="130000"/>
              </a:lnSpc>
            </a:pPr>
            <a:r>
              <a:rPr lang="zh-CN" altLang="en-US" dirty="0">
                <a:latin typeface="Arial" panose="020B0604020202020204" pitchFamily="34" charset="0"/>
              </a:rPr>
              <a:t>令</a:t>
            </a:r>
            <a:r>
              <a:rPr lang="en-US" altLang="zh-CN" dirty="0">
                <a:latin typeface="Arial" panose="020B0604020202020204" pitchFamily="34" charset="0"/>
              </a:rPr>
              <a:t>B={1}∪B’. </a:t>
            </a:r>
            <a:r>
              <a:rPr lang="zh-CN" altLang="en-US" dirty="0">
                <a:latin typeface="Arial" panose="020B0604020202020204" pitchFamily="34" charset="0"/>
              </a:rPr>
              <a:t>对于</a:t>
            </a:r>
            <a:r>
              <a:rPr lang="en-US" altLang="zh-CN" dirty="0" err="1">
                <a:latin typeface="Arial" panose="020B0604020202020204" pitchFamily="34" charset="0"/>
              </a:rPr>
              <a:t>i∈S</a:t>
            </a:r>
            <a:r>
              <a:rPr lang="en-US" altLang="zh-CN" dirty="0">
                <a:latin typeface="Arial" panose="020B0604020202020204" pitchFamily="34" charset="0"/>
              </a:rPr>
              <a:t>’, s</a:t>
            </a:r>
            <a:r>
              <a:rPr lang="en-US" altLang="zh-CN" baseline="-25000" dirty="0">
                <a:latin typeface="Arial" panose="020B0604020202020204" pitchFamily="34" charset="0"/>
              </a:rPr>
              <a:t>i</a:t>
            </a:r>
            <a:r>
              <a:rPr lang="en-US" altLang="zh-CN" dirty="0">
                <a:latin typeface="Arial" panose="020B0604020202020204" pitchFamily="34" charset="0"/>
              </a:rPr>
              <a:t>≥f</a:t>
            </a:r>
            <a:r>
              <a:rPr lang="en-US" altLang="zh-CN" baseline="-25000" dirty="0">
                <a:latin typeface="Arial" panose="020B0604020202020204" pitchFamily="34" charset="0"/>
              </a:rPr>
              <a:t>1</a:t>
            </a:r>
            <a:r>
              <a:rPr lang="en-US" altLang="zh-CN" dirty="0">
                <a:latin typeface="Arial" panose="020B0604020202020204" pitchFamily="34" charset="0"/>
              </a:rPr>
              <a:t>, B </a:t>
            </a:r>
            <a:r>
              <a:rPr lang="zh-CN" altLang="en-US" dirty="0">
                <a:latin typeface="Arial" panose="020B0604020202020204" pitchFamily="34" charset="0"/>
              </a:rPr>
              <a:t>中活动相容。</a:t>
            </a:r>
            <a:r>
              <a:rPr lang="en-US" altLang="zh-CN" dirty="0">
                <a:latin typeface="Arial" panose="020B0604020202020204" pitchFamily="34" charset="0"/>
              </a:rPr>
              <a:t>B </a:t>
            </a:r>
            <a:r>
              <a:rPr lang="zh-CN" altLang="en-US" dirty="0">
                <a:latin typeface="Arial" panose="020B0604020202020204" pitchFamily="34" charset="0"/>
              </a:rPr>
              <a:t>是</a:t>
            </a:r>
            <a:r>
              <a:rPr lang="en-US" altLang="zh-CN" dirty="0">
                <a:latin typeface="Arial" panose="020B0604020202020204" pitchFamily="34" charset="0"/>
              </a:rPr>
              <a:t>S </a:t>
            </a:r>
            <a:r>
              <a:rPr lang="zh-CN" altLang="en-US" dirty="0">
                <a:latin typeface="Arial" panose="020B0604020202020204" pitchFamily="34" charset="0"/>
              </a:rPr>
              <a:t>的一个解。</a:t>
            </a:r>
          </a:p>
          <a:p>
            <a:pPr eaLnBrk="1" hangingPunct="1">
              <a:lnSpc>
                <a:spcPct val="130000"/>
              </a:lnSpc>
            </a:pPr>
            <a:r>
              <a:rPr lang="zh-CN" altLang="en-US" dirty="0">
                <a:latin typeface="Arial" panose="020B0604020202020204" pitchFamily="34" charset="0"/>
              </a:rPr>
              <a:t>由于</a:t>
            </a:r>
            <a:r>
              <a:rPr lang="en-US" altLang="zh-CN" dirty="0">
                <a:latin typeface="Arial" panose="020B0604020202020204" pitchFamily="34" charset="0"/>
              </a:rPr>
              <a:t>|A|=|A’|+1, |B|=|B’|+1&gt;|A’|+1=|A|</a:t>
            </a:r>
            <a:r>
              <a:rPr lang="zh-CN" altLang="en-US" dirty="0">
                <a:latin typeface="Arial" panose="020B0604020202020204" pitchFamily="34" charset="0"/>
              </a:rPr>
              <a:t>，与</a:t>
            </a:r>
            <a:r>
              <a:rPr lang="en-US" altLang="zh-CN" dirty="0">
                <a:latin typeface="Arial" panose="020B0604020202020204" pitchFamily="34" charset="0"/>
              </a:rPr>
              <a:t>A </a:t>
            </a:r>
            <a:r>
              <a:rPr lang="zh-CN" altLang="en-US" dirty="0">
                <a:latin typeface="Arial" panose="020B0604020202020204" pitchFamily="34" charset="0"/>
              </a:rPr>
              <a:t>最大矛盾。</a:t>
            </a:r>
          </a:p>
        </p:txBody>
      </p:sp>
      <p:sp>
        <p:nvSpPr>
          <p:cNvPr id="6" name="Rectangle 7"/>
          <p:cNvSpPr>
            <a:spLocks noChangeArrowheads="1"/>
          </p:cNvSpPr>
          <p:nvPr/>
        </p:nvSpPr>
        <p:spPr bwMode="auto">
          <a:xfrm>
            <a:off x="603250" y="5791200"/>
            <a:ext cx="7878760" cy="68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3400" b="1" dirty="0">
                <a:solidFill>
                  <a:srgbClr val="FF3300"/>
                </a:solidFill>
                <a:latin typeface="幼圆" panose="02010509060101010101" pitchFamily="49" charset="-122"/>
                <a:ea typeface="幼圆" panose="02010509060101010101" pitchFamily="49" charset="-122"/>
              </a:rPr>
              <a:t>引理</a:t>
            </a:r>
            <a:r>
              <a:rPr lang="en-US" altLang="zh-CN" sz="3400" b="1" dirty="0">
                <a:solidFill>
                  <a:srgbClr val="FF3300"/>
                </a:solidFill>
                <a:latin typeface="幼圆" panose="02010509060101010101" pitchFamily="49" charset="-122"/>
                <a:ea typeface="幼圆" panose="02010509060101010101" pitchFamily="49" charset="-122"/>
              </a:rPr>
              <a:t>2 </a:t>
            </a:r>
            <a:r>
              <a:rPr lang="zh-CN" altLang="en-US" sz="3400" b="1" dirty="0">
                <a:solidFill>
                  <a:srgbClr val="FF3300"/>
                </a:solidFill>
                <a:latin typeface="幼圆" panose="02010509060101010101" pitchFamily="49" charset="-122"/>
                <a:ea typeface="幼圆" panose="02010509060101010101" pitchFamily="49" charset="-122"/>
              </a:rPr>
              <a:t>说明活动选择问题具有优化子结构</a:t>
            </a:r>
          </a:p>
        </p:txBody>
      </p:sp>
    </p:spTree>
    <p:extLst>
      <p:ext uri="{BB962C8B-B14F-4D97-AF65-F5344CB8AC3E}">
        <p14:creationId xmlns:p14="http://schemas.microsoft.com/office/powerpoint/2010/main" val="731477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4.2  </a:t>
            </a:r>
            <a:r>
              <a:rPr lang="zh-CN" altLang="en-US" dirty="0"/>
              <a:t>活动选择问题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26</a:t>
            </a:fld>
            <a:endParaRPr lang="en-US" altLang="zh-CN"/>
          </a:p>
        </p:txBody>
      </p:sp>
      <p:sp>
        <p:nvSpPr>
          <p:cNvPr id="7" name="Rectangle 4"/>
          <p:cNvSpPr>
            <a:spLocks noChangeArrowheads="1"/>
          </p:cNvSpPr>
          <p:nvPr/>
        </p:nvSpPr>
        <p:spPr bwMode="auto">
          <a:xfrm>
            <a:off x="833438" y="1447800"/>
            <a:ext cx="40687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4.2.2  </a:t>
            </a:r>
            <a:r>
              <a:rPr lang="zh-CN" altLang="en-US" sz="2800" b="1" dirty="0">
                <a:solidFill>
                  <a:srgbClr val="FF3300"/>
                </a:solidFill>
                <a:latin typeface="Arial" panose="020B0604020202020204" pitchFamily="34" charset="0"/>
                <a:ea typeface="宋体" panose="02010600030101010101" pitchFamily="2" charset="-122"/>
              </a:rPr>
              <a:t>优化解的结构分析</a:t>
            </a:r>
          </a:p>
        </p:txBody>
      </p:sp>
      <p:grpSp>
        <p:nvGrpSpPr>
          <p:cNvPr id="5" name="Group 5"/>
          <p:cNvGrpSpPr>
            <a:grpSpLocks/>
          </p:cNvGrpSpPr>
          <p:nvPr/>
        </p:nvGrpSpPr>
        <p:grpSpPr bwMode="auto">
          <a:xfrm>
            <a:off x="962025" y="1849110"/>
            <a:ext cx="7620000" cy="2409825"/>
            <a:chOff x="624" y="958"/>
            <a:chExt cx="4800" cy="1518"/>
          </a:xfrm>
        </p:grpSpPr>
        <p:sp>
          <p:nvSpPr>
            <p:cNvPr id="6" name="Rectangle 6"/>
            <p:cNvSpPr>
              <a:spLocks noChangeArrowheads="1"/>
            </p:cNvSpPr>
            <p:nvPr/>
          </p:nvSpPr>
          <p:spPr bwMode="auto">
            <a:xfrm>
              <a:off x="624" y="958"/>
              <a:ext cx="4800" cy="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pPr>
              <a:r>
                <a:rPr lang="en-US" altLang="zh-CN" sz="1800" b="1" dirty="0">
                  <a:latin typeface="Arial" panose="020B0604020202020204" pitchFamily="34" charset="0"/>
                </a:rPr>
                <a:t>Greedy </a:t>
              </a:r>
              <a:r>
                <a:rPr lang="zh-CN" altLang="en-US" sz="1800" b="1" dirty="0">
                  <a:latin typeface="Arial" panose="020B0604020202020204" pitchFamily="34" charset="0"/>
                </a:rPr>
                <a:t>选择性</a:t>
              </a:r>
            </a:p>
            <a:p>
              <a:pPr eaLnBrk="1" hangingPunct="1">
                <a:lnSpc>
                  <a:spcPct val="200000"/>
                </a:lnSpc>
              </a:pPr>
              <a:r>
                <a:rPr lang="zh-CN" altLang="en-US" sz="1800" b="1" dirty="0">
                  <a:solidFill>
                    <a:srgbClr val="0000CC"/>
                  </a:solidFill>
                  <a:effectLst>
                    <a:outerShdw blurRad="38100" dist="38100" dir="2700000" algn="tl">
                      <a:srgbClr val="C0C0C0"/>
                    </a:outerShdw>
                  </a:effectLst>
                  <a:latin typeface="Arial" panose="020B0604020202020204" pitchFamily="34" charset="0"/>
                </a:rPr>
                <a:t>引理</a:t>
              </a:r>
              <a:r>
                <a:rPr lang="en-US" altLang="zh-CN" sz="1800" b="1" dirty="0">
                  <a:solidFill>
                    <a:srgbClr val="0000CC"/>
                  </a:solidFill>
                  <a:effectLst>
                    <a:outerShdw blurRad="38100" dist="38100" dir="2700000" algn="tl">
                      <a:srgbClr val="C0C0C0"/>
                    </a:outerShdw>
                  </a:effectLst>
                  <a:latin typeface="Arial" panose="020B0604020202020204" pitchFamily="34" charset="0"/>
                </a:rPr>
                <a:t>3.</a:t>
              </a:r>
              <a:r>
                <a:rPr lang="en-US" altLang="zh-CN" sz="1800" dirty="0">
                  <a:latin typeface="Arial" panose="020B0604020202020204" pitchFamily="34" charset="0"/>
                </a:rPr>
                <a:t>  </a:t>
              </a:r>
              <a:r>
                <a:rPr lang="zh-CN" altLang="en-US" sz="1800" dirty="0">
                  <a:latin typeface="Arial" panose="020B0604020202020204" pitchFamily="34" charset="0"/>
                </a:rPr>
                <a:t>设 </a:t>
              </a:r>
              <a:r>
                <a:rPr lang="en-US" altLang="zh-CN" sz="1800" dirty="0">
                  <a:latin typeface="Arial" panose="020B0604020202020204" pitchFamily="34" charset="0"/>
                </a:rPr>
                <a:t>S={1, 2, …., n} </a:t>
              </a:r>
              <a:r>
                <a:rPr lang="zh-CN" altLang="en-US" sz="1800" dirty="0">
                  <a:latin typeface="Arial" panose="020B0604020202020204" pitchFamily="34" charset="0"/>
                </a:rPr>
                <a:t>是 </a:t>
              </a:r>
              <a:r>
                <a:rPr lang="en-US" altLang="zh-CN" sz="1800" dirty="0">
                  <a:latin typeface="Arial" panose="020B0604020202020204" pitchFamily="34" charset="0"/>
                </a:rPr>
                <a:t>n </a:t>
              </a:r>
              <a:r>
                <a:rPr lang="zh-CN" altLang="en-US" sz="1800" dirty="0">
                  <a:latin typeface="Arial" panose="020B0604020202020204" pitchFamily="34" charset="0"/>
                </a:rPr>
                <a:t>个活动集合，</a:t>
              </a:r>
              <a:r>
                <a:rPr lang="en-US" altLang="zh-CN" sz="1800" dirty="0">
                  <a:latin typeface="Arial" panose="020B0604020202020204" pitchFamily="34" charset="0"/>
                </a:rPr>
                <a:t>f</a:t>
              </a:r>
              <a:r>
                <a:rPr lang="en-US" altLang="zh-CN" sz="1800" baseline="-25000" dirty="0">
                  <a:latin typeface="Arial" panose="020B0604020202020204" pitchFamily="34" charset="0"/>
                </a:rPr>
                <a:t>0</a:t>
              </a:r>
              <a:r>
                <a:rPr lang="en-US" altLang="zh-CN" sz="1800" dirty="0">
                  <a:latin typeface="Arial" panose="020B0604020202020204" pitchFamily="34" charset="0"/>
                </a:rPr>
                <a:t>=0, l</a:t>
              </a:r>
              <a:r>
                <a:rPr lang="en-US" altLang="zh-CN" sz="1800" baseline="-25000" dirty="0">
                  <a:latin typeface="Arial" panose="020B0604020202020204" pitchFamily="34" charset="0"/>
                </a:rPr>
                <a:t>i</a:t>
              </a:r>
              <a:r>
                <a:rPr lang="en-US" altLang="zh-CN" sz="1800" dirty="0">
                  <a:latin typeface="Arial" panose="020B0604020202020204" pitchFamily="34" charset="0"/>
                </a:rPr>
                <a:t> </a:t>
              </a:r>
              <a:r>
                <a:rPr lang="zh-CN" altLang="en-US" sz="1800" dirty="0">
                  <a:latin typeface="Arial" panose="020B0604020202020204" pitchFamily="34" charset="0"/>
                </a:rPr>
                <a:t>是</a:t>
              </a:r>
              <a:r>
                <a:rPr lang="en-US" altLang="zh-CN" sz="1800" dirty="0">
                  <a:latin typeface="Arial" panose="020B0604020202020204" pitchFamily="34" charset="0"/>
                </a:rPr>
                <a:t>S</a:t>
              </a:r>
              <a:r>
                <a:rPr lang="en-US" altLang="zh-CN" sz="1800" baseline="-25000" dirty="0">
                  <a:latin typeface="Arial" panose="020B0604020202020204" pitchFamily="34" charset="0"/>
                </a:rPr>
                <a:t>i</a:t>
              </a:r>
              <a:r>
                <a:rPr lang="en-US" altLang="zh-CN" sz="1800" dirty="0">
                  <a:latin typeface="Arial" panose="020B0604020202020204" pitchFamily="34" charset="0"/>
                </a:rPr>
                <a:t> ={ </a:t>
              </a:r>
              <a:r>
                <a:rPr lang="en-US" altLang="zh-CN" sz="1800" dirty="0" err="1">
                  <a:latin typeface="Arial" panose="020B0604020202020204" pitchFamily="34" charset="0"/>
                </a:rPr>
                <a:t>j∈S</a:t>
              </a:r>
              <a:r>
                <a:rPr lang="en-US" altLang="zh-CN" sz="1800" dirty="0">
                  <a:latin typeface="Arial" panose="020B0604020202020204" pitchFamily="34" charset="0"/>
                </a:rPr>
                <a:t> | </a:t>
              </a:r>
              <a:r>
                <a:rPr lang="en-US" altLang="zh-CN" sz="1800" dirty="0" err="1">
                  <a:latin typeface="Arial" panose="020B0604020202020204" pitchFamily="34" charset="0"/>
                </a:rPr>
                <a:t>s</a:t>
              </a:r>
              <a:r>
                <a:rPr lang="en-US" altLang="zh-CN" sz="1800" baseline="-25000" dirty="0" err="1">
                  <a:latin typeface="Arial" panose="020B0604020202020204" pitchFamily="34" charset="0"/>
                </a:rPr>
                <a:t>j</a:t>
              </a:r>
              <a:r>
                <a:rPr lang="en-US" altLang="en-US" sz="1800" dirty="0">
                  <a:latin typeface="Arial" panose="020B0604020202020204" pitchFamily="34" charset="0"/>
                </a:rPr>
                <a:t>≥</a:t>
              </a:r>
              <a:r>
                <a:rPr lang="en-US" altLang="zh-CN" sz="1800" dirty="0">
                  <a:latin typeface="Arial" panose="020B0604020202020204" pitchFamily="34" charset="0"/>
                </a:rPr>
                <a:t> f</a:t>
              </a:r>
              <a:r>
                <a:rPr lang="en-US" altLang="zh-CN" sz="1800" baseline="-25000" dirty="0">
                  <a:latin typeface="Arial" panose="020B0604020202020204" pitchFamily="34" charset="0"/>
                </a:rPr>
                <a:t>i-1</a:t>
              </a:r>
              <a:r>
                <a:rPr lang="en-US" altLang="zh-CN" sz="1800" dirty="0">
                  <a:latin typeface="Arial" panose="020B0604020202020204" pitchFamily="34" charset="0"/>
                </a:rPr>
                <a:t>} </a:t>
              </a:r>
              <a:r>
                <a:rPr lang="zh-CN" altLang="en-US" sz="1800" dirty="0">
                  <a:latin typeface="Arial" panose="020B0604020202020204" pitchFamily="34" charset="0"/>
                </a:rPr>
                <a:t>中具有最小结束时间 </a:t>
              </a:r>
              <a:r>
                <a:rPr lang="en-US" altLang="zh-CN" sz="1800" dirty="0" err="1">
                  <a:latin typeface="Arial" panose="020B0604020202020204" pitchFamily="34" charset="0"/>
                </a:rPr>
                <a:t>f</a:t>
              </a:r>
              <a:r>
                <a:rPr lang="en-US" altLang="zh-CN" sz="1200" b="1" dirty="0" err="1">
                  <a:latin typeface="Arial" panose="020B0604020202020204" pitchFamily="34" charset="0"/>
                </a:rPr>
                <a:t>l</a:t>
              </a:r>
              <a:r>
                <a:rPr lang="en-US" altLang="zh-CN" sz="700" b="1" dirty="0" err="1">
                  <a:latin typeface="Arial" panose="020B0604020202020204" pitchFamily="34" charset="0"/>
                </a:rPr>
                <a:t>i</a:t>
              </a:r>
              <a:r>
                <a:rPr lang="en-US" altLang="zh-CN" sz="1400" dirty="0">
                  <a:latin typeface="Arial" panose="020B0604020202020204" pitchFamily="34" charset="0"/>
                </a:rPr>
                <a:t> </a:t>
              </a:r>
              <a:r>
                <a:rPr lang="zh-CN" altLang="en-US" sz="1800" dirty="0">
                  <a:latin typeface="Arial" panose="020B0604020202020204" pitchFamily="34" charset="0"/>
                </a:rPr>
                <a:t>的活动</a:t>
              </a:r>
              <a:r>
                <a:rPr lang="en-US" altLang="zh-CN" sz="1800" dirty="0">
                  <a:latin typeface="Arial" panose="020B0604020202020204" pitchFamily="34" charset="0"/>
                </a:rPr>
                <a:t>.</a:t>
              </a:r>
              <a:r>
                <a:rPr lang="zh-CN" altLang="en-US" sz="1800" dirty="0">
                  <a:latin typeface="Arial" panose="020B0604020202020204" pitchFamily="34" charset="0"/>
                </a:rPr>
                <a:t>设</a:t>
              </a:r>
              <a:r>
                <a:rPr lang="en-US" altLang="zh-CN" sz="1800" dirty="0">
                  <a:latin typeface="Arial" panose="020B0604020202020204" pitchFamily="34" charset="0"/>
                </a:rPr>
                <a:t>A</a:t>
              </a:r>
              <a:r>
                <a:rPr lang="zh-CN" altLang="en-US" sz="1800" dirty="0">
                  <a:latin typeface="Arial" panose="020B0604020202020204" pitchFamily="34" charset="0"/>
                </a:rPr>
                <a:t>是</a:t>
              </a:r>
              <a:r>
                <a:rPr lang="en-US" altLang="zh-CN" sz="1800" dirty="0">
                  <a:latin typeface="Arial" panose="020B0604020202020204" pitchFamily="34" charset="0"/>
                </a:rPr>
                <a:t>S </a:t>
              </a:r>
              <a:r>
                <a:rPr lang="zh-CN" altLang="en-US" sz="1800" dirty="0">
                  <a:latin typeface="Arial" panose="020B0604020202020204" pitchFamily="34" charset="0"/>
                </a:rPr>
                <a:t>的包含活动</a:t>
              </a:r>
              <a:r>
                <a:rPr lang="en-US" altLang="zh-CN" sz="1800" dirty="0">
                  <a:latin typeface="Arial" panose="020B0604020202020204" pitchFamily="34" charset="0"/>
                </a:rPr>
                <a:t>1 </a:t>
              </a:r>
              <a:r>
                <a:rPr lang="zh-CN" altLang="en-US" sz="1800" dirty="0">
                  <a:latin typeface="Arial" panose="020B0604020202020204" pitchFamily="34" charset="0"/>
                </a:rPr>
                <a:t>的优化解</a:t>
              </a:r>
              <a:r>
                <a:rPr lang="en-US" altLang="zh-CN" sz="1800" dirty="0">
                  <a:latin typeface="Arial" panose="020B0604020202020204" pitchFamily="34" charset="0"/>
                </a:rPr>
                <a:t>, </a:t>
              </a:r>
              <a:r>
                <a:rPr lang="zh-CN" altLang="en-US" sz="1800" dirty="0">
                  <a:latin typeface="Arial" panose="020B0604020202020204" pitchFamily="34" charset="0"/>
                </a:rPr>
                <a:t>其中 </a:t>
              </a:r>
              <a:r>
                <a:rPr lang="en-US" altLang="zh-CN" sz="1800" dirty="0">
                  <a:latin typeface="Arial" panose="020B0604020202020204" pitchFamily="34" charset="0"/>
                </a:rPr>
                <a:t>f</a:t>
              </a:r>
              <a:r>
                <a:rPr lang="en-US" altLang="zh-CN" sz="1800" baseline="-25000" dirty="0">
                  <a:latin typeface="Arial" panose="020B0604020202020204" pitchFamily="34" charset="0"/>
                </a:rPr>
                <a:t>1</a:t>
              </a:r>
              <a:r>
                <a:rPr lang="en-US" altLang="zh-CN" sz="1800" dirty="0">
                  <a:latin typeface="Arial" panose="020B0604020202020204" pitchFamily="34" charset="0"/>
                </a:rPr>
                <a:t>≤…≤ </a:t>
              </a:r>
              <a:r>
                <a:rPr lang="en-US" altLang="zh-CN" sz="1800" dirty="0" err="1">
                  <a:latin typeface="Arial" panose="020B0604020202020204" pitchFamily="34" charset="0"/>
                </a:rPr>
                <a:t>f</a:t>
              </a:r>
              <a:r>
                <a:rPr lang="en-US" altLang="zh-CN" sz="1800" baseline="-25000" dirty="0" err="1">
                  <a:latin typeface="Arial" panose="020B0604020202020204" pitchFamily="34" charset="0"/>
                </a:rPr>
                <a:t>n</a:t>
              </a:r>
              <a:r>
                <a:rPr lang="zh-CN" altLang="en-US" sz="1800" dirty="0">
                  <a:latin typeface="Arial" panose="020B0604020202020204" pitchFamily="34" charset="0"/>
                </a:rPr>
                <a:t>，则</a:t>
              </a:r>
            </a:p>
          </p:txBody>
        </p:sp>
        <p:graphicFrame>
          <p:nvGraphicFramePr>
            <p:cNvPr id="8" name="Object 7"/>
            <p:cNvGraphicFramePr>
              <a:graphicFrameLocks noChangeAspect="1"/>
            </p:cNvGraphicFramePr>
            <p:nvPr/>
          </p:nvGraphicFramePr>
          <p:xfrm>
            <a:off x="1674" y="2030"/>
            <a:ext cx="821" cy="446"/>
          </p:xfrm>
          <a:graphic>
            <a:graphicData uri="http://schemas.openxmlformats.org/presentationml/2006/ole">
              <mc:AlternateContent xmlns:mc="http://schemas.openxmlformats.org/markup-compatibility/2006">
                <mc:Choice xmlns:v="urn:schemas-microsoft-com:vml" Requires="v">
                  <p:oleObj spid="_x0000_s49454" name="Equation" r:id="rId3" imgW="583693" imgH="317225" progId="Equation.DSMT4">
                    <p:embed/>
                  </p:oleObj>
                </mc:Choice>
                <mc:Fallback>
                  <p:oleObj name="Equation" r:id="rId3" imgW="583693" imgH="3172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 y="2030"/>
                          <a:ext cx="821"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9" name="Group 8"/>
          <p:cNvGrpSpPr>
            <a:grpSpLocks/>
          </p:cNvGrpSpPr>
          <p:nvPr/>
        </p:nvGrpSpPr>
        <p:grpSpPr bwMode="auto">
          <a:xfrm>
            <a:off x="895351" y="4343400"/>
            <a:ext cx="7315200" cy="2289175"/>
            <a:chOff x="624" y="2496"/>
            <a:chExt cx="4608" cy="1442"/>
          </a:xfrm>
        </p:grpSpPr>
        <p:sp>
          <p:nvSpPr>
            <p:cNvPr id="10" name="Rectangle 9"/>
            <p:cNvSpPr>
              <a:spLocks noChangeArrowheads="1"/>
            </p:cNvSpPr>
            <p:nvPr/>
          </p:nvSpPr>
          <p:spPr bwMode="auto">
            <a:xfrm>
              <a:off x="624" y="2496"/>
              <a:ext cx="4608" cy="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solidFill>
                    <a:srgbClr val="0000CC"/>
                  </a:solidFill>
                  <a:effectLst>
                    <a:outerShdw blurRad="38100" dist="38100" dir="2700000" algn="tl">
                      <a:srgbClr val="C0C0C0"/>
                    </a:outerShdw>
                  </a:effectLst>
                  <a:latin typeface="Arial" panose="020B0604020202020204" pitchFamily="34" charset="0"/>
                </a:rPr>
                <a:t>证</a:t>
              </a:r>
              <a:r>
                <a:rPr lang="en-US" altLang="zh-CN" sz="1800" b="1" dirty="0">
                  <a:solidFill>
                    <a:srgbClr val="0000CC"/>
                  </a:solidFill>
                  <a:effectLst>
                    <a:outerShdw blurRad="38100" dist="38100" dir="2700000" algn="tl">
                      <a:srgbClr val="C0C0C0"/>
                    </a:outerShdw>
                  </a:effectLst>
                  <a:latin typeface="Arial" panose="020B0604020202020204" pitchFamily="34" charset="0"/>
                </a:rPr>
                <a:t>.</a:t>
              </a:r>
              <a:r>
                <a:rPr lang="en-US" altLang="zh-CN" sz="1800" dirty="0">
                  <a:latin typeface="Arial" panose="020B0604020202020204" pitchFamily="34" charset="0"/>
                </a:rPr>
                <a:t>  </a:t>
              </a:r>
              <a:r>
                <a:rPr lang="zh-CN" altLang="en-US" sz="1800" dirty="0">
                  <a:latin typeface="Arial" panose="020B0604020202020204" pitchFamily="34" charset="0"/>
                </a:rPr>
                <a:t>对</a:t>
              </a:r>
              <a:r>
                <a:rPr lang="en-US" altLang="zh-CN" sz="1800" dirty="0">
                  <a:latin typeface="Arial" panose="020B0604020202020204" pitchFamily="34" charset="0"/>
                </a:rPr>
                <a:t>|</a:t>
              </a:r>
              <a:r>
                <a:rPr lang="en-US" altLang="zh-CN" sz="1800" i="1" dirty="0">
                  <a:latin typeface="Arial" panose="020B0604020202020204" pitchFamily="34" charset="0"/>
                </a:rPr>
                <a:t>A</a:t>
              </a:r>
              <a:r>
                <a:rPr lang="en-US" altLang="zh-CN" sz="1800" dirty="0">
                  <a:latin typeface="Arial" panose="020B0604020202020204" pitchFamily="34" charset="0"/>
                </a:rPr>
                <a:t>|</a:t>
              </a:r>
              <a:r>
                <a:rPr lang="zh-CN" altLang="en-US" sz="1800" dirty="0">
                  <a:latin typeface="Arial" panose="020B0604020202020204" pitchFamily="34" charset="0"/>
                </a:rPr>
                <a:t>作归纳法</a:t>
              </a:r>
              <a:r>
                <a:rPr lang="en-US" altLang="zh-CN" sz="1800" dirty="0">
                  <a:latin typeface="Arial" panose="020B0604020202020204" pitchFamily="34" charset="0"/>
                </a:rPr>
                <a:t>.</a:t>
              </a:r>
            </a:p>
            <a:p>
              <a:pPr eaLnBrk="1" hangingPunct="1"/>
              <a:r>
                <a:rPr lang="en-US" altLang="zh-CN" sz="1800" dirty="0">
                  <a:latin typeface="Arial" panose="020B0604020202020204" pitchFamily="34" charset="0"/>
                </a:rPr>
                <a:t>      1</a:t>
              </a:r>
              <a:r>
                <a:rPr lang="zh-CN" altLang="en-US" sz="1800" dirty="0">
                  <a:latin typeface="Arial" panose="020B0604020202020204" pitchFamily="34" charset="0"/>
                </a:rPr>
                <a:t>、当</a:t>
              </a:r>
              <a:r>
                <a:rPr lang="en-US" altLang="zh-CN" sz="1800" dirty="0">
                  <a:latin typeface="Arial" panose="020B0604020202020204" pitchFamily="34" charset="0"/>
                </a:rPr>
                <a:t>|</a:t>
              </a:r>
              <a:r>
                <a:rPr lang="en-US" altLang="zh-CN" sz="1800" i="1" dirty="0">
                  <a:latin typeface="Arial" panose="020B0604020202020204" pitchFamily="34" charset="0"/>
                </a:rPr>
                <a:t>A</a:t>
              </a:r>
              <a:r>
                <a:rPr lang="en-US" altLang="zh-CN" sz="1800" dirty="0">
                  <a:latin typeface="Arial" panose="020B0604020202020204" pitchFamily="34" charset="0"/>
                </a:rPr>
                <a:t>|=</a:t>
              </a:r>
              <a:r>
                <a:rPr lang="en-US" altLang="zh-CN" sz="1800" i="1" dirty="0">
                  <a:latin typeface="Arial" panose="020B0604020202020204" pitchFamily="34" charset="0"/>
                </a:rPr>
                <a:t>1 </a:t>
              </a:r>
              <a:r>
                <a:rPr lang="zh-CN" altLang="en-US" sz="1800" dirty="0">
                  <a:latin typeface="Arial" panose="020B0604020202020204" pitchFamily="34" charset="0"/>
                </a:rPr>
                <a:t>时</a:t>
              </a:r>
              <a:r>
                <a:rPr lang="en-US" altLang="zh-CN" sz="1800" dirty="0">
                  <a:latin typeface="Arial" panose="020B0604020202020204" pitchFamily="34" charset="0"/>
                </a:rPr>
                <a:t>, </a:t>
              </a:r>
              <a:r>
                <a:rPr lang="zh-CN" altLang="en-US" sz="1800" dirty="0">
                  <a:latin typeface="Arial" panose="020B0604020202020204" pitchFamily="34" charset="0"/>
                </a:rPr>
                <a:t>由引理</a:t>
              </a:r>
              <a:r>
                <a:rPr lang="en-US" altLang="zh-CN" sz="1800" dirty="0">
                  <a:latin typeface="Arial" panose="020B0604020202020204" pitchFamily="34" charset="0"/>
                </a:rPr>
                <a:t>1</a:t>
              </a:r>
              <a:r>
                <a:rPr lang="zh-CN" altLang="en-US" sz="1800" dirty="0">
                  <a:latin typeface="Arial" panose="020B0604020202020204" pitchFamily="34" charset="0"/>
                </a:rPr>
                <a:t>，命题成立</a:t>
              </a:r>
              <a:r>
                <a:rPr lang="en-US" altLang="zh-CN" sz="1800" dirty="0">
                  <a:latin typeface="Arial" panose="020B0604020202020204" pitchFamily="34" charset="0"/>
                </a:rPr>
                <a:t>.</a:t>
              </a:r>
            </a:p>
            <a:p>
              <a:pPr eaLnBrk="1" hangingPunct="1"/>
              <a:r>
                <a:rPr lang="en-US" altLang="zh-CN" sz="1800" dirty="0">
                  <a:latin typeface="Arial" panose="020B0604020202020204" pitchFamily="34" charset="0"/>
                </a:rPr>
                <a:t>      2</a:t>
              </a:r>
              <a:r>
                <a:rPr lang="zh-CN" altLang="en-US" sz="1800" dirty="0">
                  <a:latin typeface="Arial" panose="020B0604020202020204" pitchFamily="34" charset="0"/>
                </a:rPr>
                <a:t>、设</a:t>
              </a:r>
              <a:r>
                <a:rPr lang="en-US" altLang="zh-CN" sz="1800" dirty="0">
                  <a:latin typeface="Arial" panose="020B0604020202020204" pitchFamily="34" charset="0"/>
                </a:rPr>
                <a:t>|</a:t>
              </a:r>
              <a:r>
                <a:rPr lang="en-US" altLang="zh-CN" sz="1800" i="1" dirty="0">
                  <a:latin typeface="Arial" panose="020B0604020202020204" pitchFamily="34" charset="0"/>
                </a:rPr>
                <a:t>A</a:t>
              </a:r>
              <a:r>
                <a:rPr lang="en-US" altLang="zh-CN" sz="1800" dirty="0">
                  <a:latin typeface="Arial" panose="020B0604020202020204" pitchFamily="34" charset="0"/>
                </a:rPr>
                <a:t>|&lt;</a:t>
              </a:r>
              <a:r>
                <a:rPr lang="en-US" altLang="zh-CN" sz="1800" i="1" dirty="0">
                  <a:latin typeface="Arial" panose="020B0604020202020204" pitchFamily="34" charset="0"/>
                </a:rPr>
                <a:t>k </a:t>
              </a:r>
              <a:r>
                <a:rPr lang="zh-CN" altLang="en-US" sz="1800" dirty="0">
                  <a:latin typeface="Arial" panose="020B0604020202020204" pitchFamily="34" charset="0"/>
                </a:rPr>
                <a:t>时，命题成立</a:t>
              </a:r>
              <a:r>
                <a:rPr lang="en-US" altLang="zh-CN" sz="1800" dirty="0">
                  <a:latin typeface="Arial" panose="020B0604020202020204" pitchFamily="34" charset="0"/>
                </a:rPr>
                <a:t>.</a:t>
              </a:r>
            </a:p>
            <a:p>
              <a:pPr eaLnBrk="1" hangingPunct="1"/>
              <a:r>
                <a:rPr lang="en-US" altLang="zh-CN" sz="1800" dirty="0">
                  <a:latin typeface="Arial" panose="020B0604020202020204" pitchFamily="34" charset="0"/>
                </a:rPr>
                <a:t>           </a:t>
              </a:r>
              <a:r>
                <a:rPr lang="zh-CN" altLang="en-US" sz="1800" dirty="0">
                  <a:latin typeface="Arial" panose="020B0604020202020204" pitchFamily="34" charset="0"/>
                </a:rPr>
                <a:t>当</a:t>
              </a:r>
              <a:r>
                <a:rPr lang="en-US" altLang="zh-CN" sz="1800" dirty="0">
                  <a:latin typeface="Arial" panose="020B0604020202020204" pitchFamily="34" charset="0"/>
                </a:rPr>
                <a:t>|</a:t>
              </a:r>
              <a:r>
                <a:rPr lang="en-US" altLang="zh-CN" sz="1800" i="1" dirty="0">
                  <a:latin typeface="Arial" panose="020B0604020202020204" pitchFamily="34" charset="0"/>
                </a:rPr>
                <a:t>A</a:t>
              </a:r>
              <a:r>
                <a:rPr lang="en-US" altLang="zh-CN" sz="1800" dirty="0">
                  <a:latin typeface="Arial" panose="020B0604020202020204" pitchFamily="34" charset="0"/>
                </a:rPr>
                <a:t>|=</a:t>
              </a:r>
              <a:r>
                <a:rPr lang="en-US" altLang="zh-CN" sz="1800" i="1" dirty="0">
                  <a:latin typeface="Arial" panose="020B0604020202020204" pitchFamily="34" charset="0"/>
                </a:rPr>
                <a:t>k </a:t>
              </a:r>
              <a:r>
                <a:rPr lang="zh-CN" altLang="en-US" sz="1800" dirty="0">
                  <a:latin typeface="Arial" panose="020B0604020202020204" pitchFamily="34" charset="0"/>
                </a:rPr>
                <a:t>时</a:t>
              </a:r>
              <a:r>
                <a:rPr lang="en-US" altLang="zh-CN" sz="1800" dirty="0">
                  <a:latin typeface="Arial" panose="020B0604020202020204" pitchFamily="34" charset="0"/>
                </a:rPr>
                <a:t>,</a:t>
              </a:r>
              <a:r>
                <a:rPr lang="zh-CN" altLang="en-US" sz="1800" dirty="0">
                  <a:latin typeface="Arial" panose="020B0604020202020204" pitchFamily="34" charset="0"/>
                </a:rPr>
                <a:t>由引理</a:t>
              </a:r>
              <a:r>
                <a:rPr lang="en-US" altLang="zh-CN" sz="1800" dirty="0">
                  <a:latin typeface="Arial" panose="020B0604020202020204" pitchFamily="34" charset="0"/>
                </a:rPr>
                <a:t>2</a:t>
              </a:r>
              <a:r>
                <a:rPr lang="zh-CN" altLang="en-US" sz="1800" dirty="0">
                  <a:latin typeface="Arial" panose="020B0604020202020204" pitchFamily="34" charset="0"/>
                </a:rPr>
                <a:t>，</a:t>
              </a:r>
              <a:r>
                <a:rPr lang="en-US" altLang="zh-CN" sz="1800" i="1" dirty="0">
                  <a:latin typeface="Arial" panose="020B0604020202020204" pitchFamily="34" charset="0"/>
                </a:rPr>
                <a:t>A={1}∪A1</a:t>
              </a:r>
              <a:r>
                <a:rPr lang="en-US" altLang="zh-CN" sz="1800" dirty="0">
                  <a:latin typeface="Arial" panose="020B0604020202020204" pitchFamily="34" charset="0"/>
                </a:rPr>
                <a:t>, </a:t>
              </a:r>
              <a:r>
                <a:rPr lang="en-US" altLang="zh-CN" sz="1800" i="1" dirty="0">
                  <a:latin typeface="Arial" panose="020B0604020202020204" pitchFamily="34" charset="0"/>
                </a:rPr>
                <a:t>A1 </a:t>
              </a:r>
              <a:r>
                <a:rPr lang="zh-CN" altLang="en-US" sz="1800" dirty="0">
                  <a:latin typeface="Arial" panose="020B0604020202020204" pitchFamily="34" charset="0"/>
                </a:rPr>
                <a:t>是 </a:t>
              </a:r>
              <a:r>
                <a:rPr lang="en-US" altLang="zh-CN" sz="1800" i="1" dirty="0">
                  <a:latin typeface="Arial" panose="020B0604020202020204" pitchFamily="34" charset="0"/>
                </a:rPr>
                <a:t>S2 = { </a:t>
              </a:r>
              <a:r>
                <a:rPr lang="en-US" altLang="zh-CN" sz="1800" i="1" dirty="0" err="1">
                  <a:latin typeface="Arial" panose="020B0604020202020204" pitchFamily="34" charset="0"/>
                </a:rPr>
                <a:t>j∈S</a:t>
              </a:r>
              <a:r>
                <a:rPr lang="en-US" altLang="zh-CN" sz="1800" i="1" dirty="0">
                  <a:latin typeface="Arial" panose="020B0604020202020204" pitchFamily="34" charset="0"/>
                </a:rPr>
                <a:t> | </a:t>
              </a:r>
              <a:r>
                <a:rPr lang="en-US" altLang="zh-CN" sz="1800" i="1" dirty="0" err="1">
                  <a:latin typeface="Arial" panose="020B0604020202020204" pitchFamily="34" charset="0"/>
                </a:rPr>
                <a:t>s</a:t>
              </a:r>
              <a:r>
                <a:rPr lang="en-US" altLang="zh-CN" sz="1800" i="1" baseline="-25000" dirty="0" err="1">
                  <a:latin typeface="Arial" panose="020B0604020202020204" pitchFamily="34" charset="0"/>
                </a:rPr>
                <a:t>j</a:t>
              </a:r>
              <a:r>
                <a:rPr lang="en-US" altLang="zh-CN" sz="1800" dirty="0">
                  <a:latin typeface="Arial" panose="020B0604020202020204" pitchFamily="34" charset="0"/>
                </a:rPr>
                <a:t>= </a:t>
              </a:r>
              <a:r>
                <a:rPr lang="en-US" altLang="zh-CN" sz="1800" i="1" dirty="0">
                  <a:latin typeface="Arial" panose="020B0604020202020204" pitchFamily="34" charset="0"/>
                </a:rPr>
                <a:t>f</a:t>
              </a:r>
              <a:r>
                <a:rPr lang="en-US" altLang="zh-CN" sz="1800" i="1" baseline="-25000" dirty="0">
                  <a:latin typeface="Arial" panose="020B0604020202020204" pitchFamily="34" charset="0"/>
                </a:rPr>
                <a:t>1 </a:t>
              </a:r>
              <a:r>
                <a:rPr lang="en-US" altLang="zh-CN" sz="1800" i="1" dirty="0">
                  <a:latin typeface="Arial" panose="020B0604020202020204" pitchFamily="34" charset="0"/>
                </a:rPr>
                <a:t>} </a:t>
              </a:r>
              <a:r>
                <a:rPr lang="zh-CN" altLang="en-US" sz="1800" dirty="0">
                  <a:latin typeface="Arial" panose="020B0604020202020204" pitchFamily="34" charset="0"/>
                </a:rPr>
                <a:t>的优化解</a:t>
              </a:r>
              <a:r>
                <a:rPr lang="en-US" altLang="zh-CN" sz="1800" dirty="0">
                  <a:latin typeface="Arial" panose="020B0604020202020204" pitchFamily="34" charset="0"/>
                </a:rPr>
                <a:t>.</a:t>
              </a:r>
            </a:p>
            <a:p>
              <a:pPr eaLnBrk="1" hangingPunct="1"/>
              <a:r>
                <a:rPr lang="en-US" altLang="zh-CN" sz="1800" dirty="0">
                  <a:latin typeface="Arial" panose="020B0604020202020204" pitchFamily="34" charset="0"/>
                </a:rPr>
                <a:t>      3</a:t>
              </a:r>
              <a:r>
                <a:rPr lang="zh-CN" altLang="en-US" sz="1800" dirty="0">
                  <a:latin typeface="Arial" panose="020B0604020202020204" pitchFamily="34" charset="0"/>
                </a:rPr>
                <a:t>、由归纳假设，                        ，于是有</a:t>
              </a:r>
            </a:p>
            <a:p>
              <a:pPr eaLnBrk="1" hangingPunct="1"/>
              <a:endParaRPr lang="zh-CN" altLang="en-US" sz="1800" dirty="0">
                <a:latin typeface="Arial" panose="020B0604020202020204" pitchFamily="34" charset="0"/>
              </a:endParaRPr>
            </a:p>
            <a:p>
              <a:pPr eaLnBrk="1" hangingPunct="1"/>
              <a:endParaRPr lang="zh-CN" altLang="en-US" sz="1800" i="1" dirty="0">
                <a:latin typeface="Arial" panose="020B0604020202020204" pitchFamily="34" charset="0"/>
              </a:endParaRPr>
            </a:p>
          </p:txBody>
        </p:sp>
        <p:graphicFrame>
          <p:nvGraphicFramePr>
            <p:cNvPr id="11" name="Object 10"/>
            <p:cNvGraphicFramePr>
              <a:graphicFrameLocks noChangeAspect="1"/>
            </p:cNvGraphicFramePr>
            <p:nvPr/>
          </p:nvGraphicFramePr>
          <p:xfrm>
            <a:off x="2035" y="3270"/>
            <a:ext cx="875" cy="469"/>
          </p:xfrm>
          <a:graphic>
            <a:graphicData uri="http://schemas.openxmlformats.org/presentationml/2006/ole">
              <mc:AlternateContent xmlns:mc="http://schemas.openxmlformats.org/markup-compatibility/2006">
                <mc:Choice xmlns:v="urn:schemas-microsoft-com:vml" Requires="v">
                  <p:oleObj spid="_x0000_s49455" name="Equation" r:id="rId5" imgW="583693" imgH="317225" progId="Equation.DSMT4">
                    <p:embed/>
                  </p:oleObj>
                </mc:Choice>
                <mc:Fallback>
                  <p:oleObj name="Equation" r:id="rId5" imgW="583693" imgH="31722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5" y="3270"/>
                          <a:ext cx="875" cy="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 name="Object 11"/>
            <p:cNvGraphicFramePr>
              <a:graphicFrameLocks noChangeAspect="1"/>
            </p:cNvGraphicFramePr>
            <p:nvPr/>
          </p:nvGraphicFramePr>
          <p:xfrm>
            <a:off x="3648" y="3216"/>
            <a:ext cx="876" cy="476"/>
          </p:xfrm>
          <a:graphic>
            <a:graphicData uri="http://schemas.openxmlformats.org/presentationml/2006/ole">
              <mc:AlternateContent xmlns:mc="http://schemas.openxmlformats.org/markup-compatibility/2006">
                <mc:Choice xmlns:v="urn:schemas-microsoft-com:vml" Requires="v">
                  <p:oleObj spid="_x0000_s49456" name="Equation" r:id="rId7" imgW="583693" imgH="317225" progId="Equation.DSMT4">
                    <p:embed/>
                  </p:oleObj>
                </mc:Choice>
                <mc:Fallback>
                  <p:oleObj name="Equation" r:id="rId7" imgW="583693" imgH="31722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3216"/>
                          <a:ext cx="876" cy="4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1865778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4.2  </a:t>
            </a:r>
            <a:r>
              <a:rPr lang="zh-CN" altLang="en-US" dirty="0"/>
              <a:t>活动选择问题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27</a:t>
            </a:fld>
            <a:endParaRPr lang="en-US" altLang="zh-CN"/>
          </a:p>
        </p:txBody>
      </p:sp>
      <p:sp>
        <p:nvSpPr>
          <p:cNvPr id="7" name="Rectangle 4"/>
          <p:cNvSpPr>
            <a:spLocks noChangeArrowheads="1"/>
          </p:cNvSpPr>
          <p:nvPr/>
        </p:nvSpPr>
        <p:spPr bwMode="auto">
          <a:xfrm>
            <a:off x="833438" y="14478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4.2.3  </a:t>
            </a:r>
            <a:r>
              <a:rPr lang="zh-CN" altLang="en-US" sz="2800" b="1" dirty="0">
                <a:solidFill>
                  <a:srgbClr val="FF3300"/>
                </a:solidFill>
                <a:latin typeface="Arial" panose="020B0604020202020204" pitchFamily="34" charset="0"/>
                <a:ea typeface="宋体" panose="02010600030101010101" pitchFamily="2" charset="-122"/>
              </a:rPr>
              <a:t>算法设计</a:t>
            </a:r>
          </a:p>
        </p:txBody>
      </p:sp>
      <p:sp>
        <p:nvSpPr>
          <p:cNvPr id="5" name="Rectangle 4"/>
          <p:cNvSpPr>
            <a:spLocks noChangeArrowheads="1"/>
          </p:cNvSpPr>
          <p:nvPr/>
        </p:nvSpPr>
        <p:spPr bwMode="auto">
          <a:xfrm>
            <a:off x="866776" y="1905000"/>
            <a:ext cx="7467600" cy="454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1800" b="1" dirty="0">
                <a:latin typeface="Arial" panose="020B0604020202020204" pitchFamily="34" charset="0"/>
              </a:rPr>
              <a:t>贪心思想：</a:t>
            </a:r>
            <a:r>
              <a:rPr lang="zh-CN" altLang="en-US" sz="1800" dirty="0">
                <a:latin typeface="Arial" panose="020B0604020202020204" pitchFamily="34" charset="0"/>
              </a:rPr>
              <a:t> 为了选择最多的相容活动，每次选</a:t>
            </a:r>
            <a:r>
              <a:rPr lang="en-US" altLang="zh-CN" sz="1800" dirty="0">
                <a:latin typeface="Arial" panose="020B0604020202020204" pitchFamily="34" charset="0"/>
              </a:rPr>
              <a:t>f</a:t>
            </a:r>
            <a:r>
              <a:rPr lang="en-US" altLang="zh-CN" sz="1800" baseline="-25000" dirty="0">
                <a:latin typeface="Arial" panose="020B0604020202020204" pitchFamily="34" charset="0"/>
              </a:rPr>
              <a:t>i</a:t>
            </a:r>
            <a:r>
              <a:rPr lang="en-US" altLang="zh-CN" sz="1800" dirty="0">
                <a:latin typeface="Arial" panose="020B0604020202020204" pitchFamily="34" charset="0"/>
              </a:rPr>
              <a:t> </a:t>
            </a:r>
            <a:r>
              <a:rPr lang="zh-CN" altLang="en-US" sz="1800" dirty="0">
                <a:latin typeface="Arial" panose="020B0604020202020204" pitchFamily="34" charset="0"/>
              </a:rPr>
              <a:t>最小的活动，使我们能够选更多的活动</a:t>
            </a:r>
          </a:p>
          <a:p>
            <a:pPr eaLnBrk="1" hangingPunct="1">
              <a:lnSpc>
                <a:spcPct val="130000"/>
              </a:lnSpc>
              <a:defRPr/>
            </a:pPr>
            <a:endParaRPr lang="zh-CN" altLang="en-US" sz="1800" dirty="0">
              <a:latin typeface="Arial" panose="020B0604020202020204" pitchFamily="34" charset="0"/>
            </a:endParaRPr>
          </a:p>
          <a:p>
            <a:pPr lvl="1" eaLnBrk="1" hangingPunct="1">
              <a:lnSpc>
                <a:spcPct val="150000"/>
              </a:lnSpc>
              <a:defRPr/>
            </a:pPr>
            <a:r>
              <a:rPr lang="zh-CN" altLang="en-US" sz="1800" b="1" dirty="0">
                <a:latin typeface="Arial" panose="020B0604020202020204" pitchFamily="34" charset="0"/>
              </a:rPr>
              <a:t>算  法：</a:t>
            </a:r>
            <a:r>
              <a:rPr lang="en-US" altLang="zh-CN" sz="1800" dirty="0">
                <a:latin typeface="Arial" panose="020B0604020202020204" pitchFamily="34" charset="0"/>
              </a:rPr>
              <a:t>(</a:t>
            </a:r>
            <a:r>
              <a:rPr lang="zh-CN" altLang="en-US" sz="1800" dirty="0">
                <a:latin typeface="Arial" panose="020B0604020202020204" pitchFamily="34" charset="0"/>
              </a:rPr>
              <a:t>设</a:t>
            </a:r>
            <a:r>
              <a:rPr lang="en-US" altLang="zh-CN" sz="1800" dirty="0">
                <a:latin typeface="Arial" panose="020B0604020202020204" pitchFamily="34" charset="0"/>
              </a:rPr>
              <a:t>f1≤f2≤…≤</a:t>
            </a:r>
            <a:r>
              <a:rPr lang="en-US" altLang="zh-CN" sz="1800" dirty="0" err="1">
                <a:latin typeface="Arial" panose="020B0604020202020204" pitchFamily="34" charset="0"/>
              </a:rPr>
              <a:t>fn</a:t>
            </a:r>
            <a:r>
              <a:rPr lang="en-US" altLang="zh-CN" sz="1800" dirty="0">
                <a:latin typeface="Arial" panose="020B0604020202020204" pitchFamily="34" charset="0"/>
              </a:rPr>
              <a:t> </a:t>
            </a:r>
            <a:r>
              <a:rPr lang="zh-CN" altLang="en-US" sz="1800" dirty="0">
                <a:latin typeface="Arial" panose="020B0604020202020204" pitchFamily="34" charset="0"/>
              </a:rPr>
              <a:t>已排序）</a:t>
            </a:r>
          </a:p>
          <a:p>
            <a:pPr lvl="1" eaLnBrk="1" hangingPunct="1">
              <a:lnSpc>
                <a:spcPct val="120000"/>
              </a:lnSpc>
              <a:defRPr/>
            </a:pPr>
            <a:r>
              <a:rPr kumimoji="1" lang="en-US" altLang="zh-CN" sz="1800" dirty="0">
                <a:latin typeface="Arial" panose="020B0604020202020204" pitchFamily="34" charset="0"/>
              </a:rPr>
              <a:t>void </a:t>
            </a:r>
            <a:r>
              <a:rPr kumimoji="1" lang="en-US" altLang="zh-CN" sz="1800" dirty="0" err="1">
                <a:latin typeface="Arial" panose="020B0604020202020204" pitchFamily="34" charset="0"/>
              </a:rPr>
              <a:t>GreedySelector</a:t>
            </a:r>
            <a:r>
              <a:rPr kumimoji="1" lang="en-US" altLang="zh-CN" sz="1800" dirty="0">
                <a:latin typeface="Arial" panose="020B0604020202020204" pitchFamily="34" charset="0"/>
              </a:rPr>
              <a:t>(</a:t>
            </a:r>
            <a:r>
              <a:rPr kumimoji="1" lang="en-US" altLang="zh-CN" sz="1800" dirty="0" err="1">
                <a:latin typeface="Arial" panose="020B0604020202020204" pitchFamily="34" charset="0"/>
              </a:rPr>
              <a:t>int</a:t>
            </a:r>
            <a:r>
              <a:rPr kumimoji="1" lang="en-US" altLang="zh-CN" sz="1800" dirty="0">
                <a:latin typeface="Arial" panose="020B0604020202020204" pitchFamily="34" charset="0"/>
              </a:rPr>
              <a:t> n, Type s[], Type f[], </a:t>
            </a:r>
            <a:r>
              <a:rPr kumimoji="1" lang="en-US" altLang="zh-CN" sz="1800" dirty="0" err="1">
                <a:latin typeface="Arial" panose="020B0604020202020204" pitchFamily="34" charset="0"/>
              </a:rPr>
              <a:t>bool</a:t>
            </a:r>
            <a:r>
              <a:rPr kumimoji="1" lang="en-US" altLang="zh-CN" sz="1800" dirty="0">
                <a:latin typeface="Arial" panose="020B0604020202020204" pitchFamily="34" charset="0"/>
              </a:rPr>
              <a:t> A[])</a:t>
            </a:r>
          </a:p>
          <a:p>
            <a:pPr lvl="1" eaLnBrk="1" hangingPunct="1">
              <a:lnSpc>
                <a:spcPct val="120000"/>
              </a:lnSpc>
              <a:defRPr/>
            </a:pPr>
            <a:r>
              <a:rPr kumimoji="1" lang="en-US" altLang="zh-CN" sz="1800" dirty="0">
                <a:latin typeface="Arial" panose="020B0604020202020204" pitchFamily="34" charset="0"/>
              </a:rPr>
              <a:t>{</a:t>
            </a:r>
          </a:p>
          <a:p>
            <a:pPr lvl="1" eaLnBrk="1" hangingPunct="1">
              <a:lnSpc>
                <a:spcPct val="120000"/>
              </a:lnSpc>
              <a:defRPr/>
            </a:pPr>
            <a:r>
              <a:rPr kumimoji="1" lang="en-US" altLang="zh-CN" sz="1800" dirty="0">
                <a:latin typeface="Arial" panose="020B0604020202020204" pitchFamily="34" charset="0"/>
              </a:rPr>
              <a:t>       A[1]=true;</a:t>
            </a:r>
          </a:p>
          <a:p>
            <a:pPr lvl="1" eaLnBrk="1" hangingPunct="1">
              <a:lnSpc>
                <a:spcPct val="120000"/>
              </a:lnSpc>
              <a:defRPr/>
            </a:pPr>
            <a:r>
              <a:rPr kumimoji="1" lang="en-US" altLang="zh-CN" sz="1800" dirty="0">
                <a:latin typeface="Arial" panose="020B0604020202020204" pitchFamily="34" charset="0"/>
              </a:rPr>
              <a:t>       </a:t>
            </a:r>
            <a:r>
              <a:rPr kumimoji="1" lang="en-US" altLang="zh-CN" sz="1800" dirty="0" err="1">
                <a:latin typeface="Arial" panose="020B0604020202020204" pitchFamily="34" charset="0"/>
              </a:rPr>
              <a:t>int</a:t>
            </a:r>
            <a:r>
              <a:rPr kumimoji="1" lang="en-US" altLang="zh-CN" sz="1800" dirty="0">
                <a:latin typeface="Arial" panose="020B0604020202020204" pitchFamily="34" charset="0"/>
              </a:rPr>
              <a:t> j=1;</a:t>
            </a:r>
          </a:p>
          <a:p>
            <a:pPr lvl="1" eaLnBrk="1" hangingPunct="1">
              <a:lnSpc>
                <a:spcPct val="120000"/>
              </a:lnSpc>
              <a:defRPr/>
            </a:pPr>
            <a:r>
              <a:rPr kumimoji="1" lang="en-US" altLang="zh-CN" sz="1800" dirty="0">
                <a:latin typeface="Arial" panose="020B0604020202020204" pitchFamily="34" charset="0"/>
              </a:rPr>
              <a:t>       for (</a:t>
            </a:r>
            <a:r>
              <a:rPr kumimoji="1" lang="en-US" altLang="zh-CN" sz="1800" dirty="0" err="1">
                <a:latin typeface="Arial" panose="020B0604020202020204" pitchFamily="34" charset="0"/>
              </a:rPr>
              <a:t>int</a:t>
            </a:r>
            <a:r>
              <a:rPr kumimoji="1" lang="en-US" altLang="zh-CN" sz="1800" dirty="0">
                <a:latin typeface="Arial" panose="020B0604020202020204" pitchFamily="34" charset="0"/>
              </a:rPr>
              <a:t> </a:t>
            </a:r>
            <a:r>
              <a:rPr kumimoji="1" lang="en-US" altLang="zh-CN" sz="1800" dirty="0" err="1">
                <a:latin typeface="Arial" panose="020B0604020202020204" pitchFamily="34" charset="0"/>
              </a:rPr>
              <a:t>i</a:t>
            </a:r>
            <a:r>
              <a:rPr kumimoji="1" lang="en-US" altLang="zh-CN" sz="1800" dirty="0">
                <a:latin typeface="Arial" panose="020B0604020202020204" pitchFamily="34" charset="0"/>
              </a:rPr>
              <a:t>=2;i&lt;=</a:t>
            </a:r>
            <a:r>
              <a:rPr kumimoji="1" lang="en-US" altLang="zh-CN" sz="1800" dirty="0" err="1">
                <a:latin typeface="Arial" panose="020B0604020202020204" pitchFamily="34" charset="0"/>
              </a:rPr>
              <a:t>n;i</a:t>
            </a:r>
            <a:r>
              <a:rPr kumimoji="1" lang="en-US" altLang="zh-CN" sz="1800" dirty="0">
                <a:latin typeface="Arial" panose="020B0604020202020204" pitchFamily="34" charset="0"/>
              </a:rPr>
              <a:t>++) {</a:t>
            </a:r>
          </a:p>
          <a:p>
            <a:pPr lvl="1" eaLnBrk="1" hangingPunct="1">
              <a:lnSpc>
                <a:spcPct val="120000"/>
              </a:lnSpc>
              <a:defRPr/>
            </a:pPr>
            <a:r>
              <a:rPr kumimoji="1" lang="en-US" altLang="zh-CN" sz="1800" dirty="0">
                <a:latin typeface="Arial" panose="020B0604020202020204" pitchFamily="34" charset="0"/>
              </a:rPr>
              <a:t>          if (s[</a:t>
            </a:r>
            <a:r>
              <a:rPr kumimoji="1" lang="en-US" altLang="zh-CN" sz="1800" dirty="0" err="1">
                <a:latin typeface="Arial" panose="020B0604020202020204" pitchFamily="34" charset="0"/>
              </a:rPr>
              <a:t>i</a:t>
            </a:r>
            <a:r>
              <a:rPr kumimoji="1" lang="en-US" altLang="zh-CN" sz="1800" dirty="0">
                <a:latin typeface="Arial" panose="020B0604020202020204" pitchFamily="34" charset="0"/>
              </a:rPr>
              <a:t>]&gt;=f[j]) { A[</a:t>
            </a:r>
            <a:r>
              <a:rPr kumimoji="1" lang="en-US" altLang="zh-CN" sz="1800" dirty="0" err="1">
                <a:latin typeface="Arial" panose="020B0604020202020204" pitchFamily="34" charset="0"/>
              </a:rPr>
              <a:t>i</a:t>
            </a:r>
            <a:r>
              <a:rPr kumimoji="1" lang="en-US" altLang="zh-CN" sz="1800" dirty="0">
                <a:latin typeface="Arial" panose="020B0604020202020204" pitchFamily="34" charset="0"/>
              </a:rPr>
              <a:t>]=true; j=</a:t>
            </a:r>
            <a:r>
              <a:rPr kumimoji="1" lang="en-US" altLang="zh-CN" sz="1800" dirty="0" err="1">
                <a:latin typeface="Arial" panose="020B0604020202020204" pitchFamily="34" charset="0"/>
              </a:rPr>
              <a:t>i</a:t>
            </a:r>
            <a:r>
              <a:rPr kumimoji="1" lang="en-US" altLang="zh-CN" sz="1800" dirty="0">
                <a:latin typeface="Arial" panose="020B0604020202020204" pitchFamily="34" charset="0"/>
              </a:rPr>
              <a:t>; }</a:t>
            </a:r>
          </a:p>
          <a:p>
            <a:pPr lvl="1" eaLnBrk="1" hangingPunct="1">
              <a:lnSpc>
                <a:spcPct val="120000"/>
              </a:lnSpc>
              <a:defRPr/>
            </a:pPr>
            <a:r>
              <a:rPr kumimoji="1" lang="en-US" altLang="zh-CN" sz="1800" dirty="0">
                <a:latin typeface="Arial" panose="020B0604020202020204" pitchFamily="34" charset="0"/>
              </a:rPr>
              <a:t>          else A[</a:t>
            </a:r>
            <a:r>
              <a:rPr kumimoji="1" lang="en-US" altLang="zh-CN" sz="1800" dirty="0" err="1">
                <a:latin typeface="Arial" panose="020B0604020202020204" pitchFamily="34" charset="0"/>
              </a:rPr>
              <a:t>i</a:t>
            </a:r>
            <a:r>
              <a:rPr kumimoji="1" lang="en-US" altLang="zh-CN" sz="1800" dirty="0">
                <a:latin typeface="Arial" panose="020B0604020202020204" pitchFamily="34" charset="0"/>
              </a:rPr>
              <a:t>]=false;</a:t>
            </a:r>
          </a:p>
          <a:p>
            <a:pPr lvl="1" eaLnBrk="1" hangingPunct="1">
              <a:lnSpc>
                <a:spcPct val="120000"/>
              </a:lnSpc>
              <a:defRPr/>
            </a:pPr>
            <a:r>
              <a:rPr kumimoji="1" lang="en-US" altLang="zh-CN" sz="1800" dirty="0">
                <a:latin typeface="Arial" panose="020B0604020202020204" pitchFamily="34" charset="0"/>
              </a:rPr>
              <a:t>          }</a:t>
            </a:r>
          </a:p>
          <a:p>
            <a:pPr lvl="1" eaLnBrk="1" hangingPunct="1">
              <a:lnSpc>
                <a:spcPct val="120000"/>
              </a:lnSpc>
              <a:defRPr/>
            </a:pPr>
            <a:r>
              <a:rPr kumimoji="1" lang="en-US" altLang="zh-CN" sz="1800" dirty="0">
                <a:latin typeface="Arial" panose="020B0604020202020204" pitchFamily="34" charset="0"/>
              </a:rPr>
              <a:t>}</a:t>
            </a:r>
          </a:p>
        </p:txBody>
      </p:sp>
      <p:sp>
        <p:nvSpPr>
          <p:cNvPr id="6" name="AutoShape 5"/>
          <p:cNvSpPr>
            <a:spLocks noChangeArrowheads="1"/>
          </p:cNvSpPr>
          <p:nvPr/>
        </p:nvSpPr>
        <p:spPr bwMode="auto">
          <a:xfrm>
            <a:off x="6324600" y="2286000"/>
            <a:ext cx="2743200" cy="1439862"/>
          </a:xfrm>
          <a:prstGeom prst="wedgeRoundRectCallout">
            <a:avLst>
              <a:gd name="adj1" fmla="val -62560"/>
              <a:gd name="adj2" fmla="val 83519"/>
              <a:gd name="adj3" fmla="val 16667"/>
            </a:avLst>
          </a:prstGeom>
          <a:solidFill>
            <a:schemeClr val="bg1"/>
          </a:solidFill>
          <a:ln w="6350">
            <a:solidFill>
              <a:schemeClr val="hlink"/>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2000" b="1" dirty="0">
                <a:solidFill>
                  <a:srgbClr val="FF3300"/>
                </a:solidFill>
                <a:latin typeface="楷体_GB2312" pitchFamily="49" charset="-122"/>
                <a:ea typeface="楷体_GB2312" pitchFamily="49" charset="-122"/>
              </a:rPr>
              <a:t>各活动的起始时间和结束时间存储于数组</a:t>
            </a:r>
            <a:r>
              <a:rPr lang="en-US" altLang="zh-CN" sz="2000" b="1" dirty="0">
                <a:solidFill>
                  <a:srgbClr val="FF3300"/>
                </a:solidFill>
                <a:latin typeface="楷体_GB2312" pitchFamily="49" charset="-122"/>
                <a:ea typeface="楷体_GB2312" pitchFamily="49" charset="-122"/>
              </a:rPr>
              <a:t>s</a:t>
            </a:r>
            <a:r>
              <a:rPr lang="zh-CN" altLang="en-US" sz="2000" b="1" dirty="0">
                <a:solidFill>
                  <a:srgbClr val="FF3300"/>
                </a:solidFill>
                <a:latin typeface="楷体_GB2312" pitchFamily="49" charset="-122"/>
                <a:ea typeface="楷体_GB2312" pitchFamily="49" charset="-122"/>
              </a:rPr>
              <a:t>和</a:t>
            </a:r>
            <a:r>
              <a:rPr lang="en-US" altLang="zh-CN" sz="2000" b="1" dirty="0">
                <a:solidFill>
                  <a:srgbClr val="FF3300"/>
                </a:solidFill>
                <a:latin typeface="楷体_GB2312" pitchFamily="49" charset="-122"/>
                <a:ea typeface="楷体_GB2312" pitchFamily="49" charset="-122"/>
              </a:rPr>
              <a:t>f</a:t>
            </a:r>
            <a:r>
              <a:rPr lang="zh-CN" altLang="en-US" sz="2000" b="1" dirty="0">
                <a:solidFill>
                  <a:srgbClr val="FF3300"/>
                </a:solidFill>
                <a:latin typeface="楷体_GB2312" pitchFamily="49" charset="-122"/>
                <a:ea typeface="楷体_GB2312" pitchFamily="49" charset="-122"/>
              </a:rPr>
              <a:t>中且按结束时间的非减序排列</a:t>
            </a:r>
            <a:r>
              <a:rPr lang="zh-CN" altLang="en-US" sz="1800" dirty="0">
                <a:solidFill>
                  <a:srgbClr val="FF3300"/>
                </a:solidFill>
                <a:latin typeface="Arial" panose="020B0604020202020204" pitchFamily="34" charset="0"/>
                <a:ea typeface="华文行楷" panose="02010800040101010101" pitchFamily="2" charset="-122"/>
              </a:rPr>
              <a:t> </a:t>
            </a:r>
          </a:p>
        </p:txBody>
      </p:sp>
    </p:spTree>
    <p:extLst>
      <p:ext uri="{BB962C8B-B14F-4D97-AF65-F5344CB8AC3E}">
        <p14:creationId xmlns:p14="http://schemas.microsoft.com/office/powerpoint/2010/main" val="301012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4.2  </a:t>
            </a:r>
            <a:r>
              <a:rPr lang="zh-CN" altLang="en-US" dirty="0"/>
              <a:t>活动选择问题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28</a:t>
            </a:fld>
            <a:endParaRPr lang="en-US" altLang="zh-CN"/>
          </a:p>
        </p:txBody>
      </p:sp>
      <p:sp>
        <p:nvSpPr>
          <p:cNvPr id="7" name="Rectangle 4"/>
          <p:cNvSpPr>
            <a:spLocks noChangeArrowheads="1"/>
          </p:cNvSpPr>
          <p:nvPr/>
        </p:nvSpPr>
        <p:spPr bwMode="auto">
          <a:xfrm>
            <a:off x="833438" y="14478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4.2.4  </a:t>
            </a:r>
            <a:r>
              <a:rPr lang="zh-CN" altLang="en-US" sz="2800" b="1" dirty="0">
                <a:solidFill>
                  <a:srgbClr val="FF3300"/>
                </a:solidFill>
                <a:latin typeface="Arial" panose="020B0604020202020204" pitchFamily="34" charset="0"/>
                <a:ea typeface="宋体" panose="02010600030101010101" pitchFamily="2" charset="-122"/>
              </a:rPr>
              <a:t>举例</a:t>
            </a:r>
          </a:p>
        </p:txBody>
      </p:sp>
      <p:sp>
        <p:nvSpPr>
          <p:cNvPr id="5" name="Rectangle 4"/>
          <p:cNvSpPr>
            <a:spLocks noChangeArrowheads="1"/>
          </p:cNvSpPr>
          <p:nvPr/>
        </p:nvSpPr>
        <p:spPr bwMode="auto">
          <a:xfrm>
            <a:off x="1066800" y="1928813"/>
            <a:ext cx="71628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dirty="0">
                <a:latin typeface="Arial" panose="020B0604020202020204" pitchFamily="34" charset="0"/>
              </a:rPr>
              <a:t>       </a:t>
            </a:r>
            <a:r>
              <a:rPr lang="zh-CN" altLang="en-US" dirty="0">
                <a:latin typeface="Arial" panose="020B0604020202020204" pitchFamily="34" charset="0"/>
              </a:rPr>
              <a:t>设待安排的</a:t>
            </a:r>
            <a:r>
              <a:rPr lang="en-US" altLang="zh-CN" dirty="0">
                <a:latin typeface="Arial" panose="020B0604020202020204" pitchFamily="34" charset="0"/>
              </a:rPr>
              <a:t>11</a:t>
            </a:r>
            <a:r>
              <a:rPr lang="zh-CN" altLang="en-US" dirty="0">
                <a:latin typeface="Arial" panose="020B0604020202020204" pitchFamily="34" charset="0"/>
              </a:rPr>
              <a:t>个活动的开始时间和结束时间按结束时间的非减序排列如下：</a:t>
            </a:r>
          </a:p>
        </p:txBody>
      </p:sp>
      <p:graphicFrame>
        <p:nvGraphicFramePr>
          <p:cNvPr id="6" name="Group 60"/>
          <p:cNvGraphicFramePr>
            <a:graphicFrameLocks/>
          </p:cNvGraphicFramePr>
          <p:nvPr/>
        </p:nvGraphicFramePr>
        <p:xfrm>
          <a:off x="688975" y="3352800"/>
          <a:ext cx="7616825" cy="2133601"/>
        </p:xfrm>
        <a:graphic>
          <a:graphicData uri="http://schemas.openxmlformats.org/drawingml/2006/table">
            <a:tbl>
              <a:tblPr/>
              <a:tblGrid>
                <a:gridCol w="635000">
                  <a:extLst>
                    <a:ext uri="{9D8B030D-6E8A-4147-A177-3AD203B41FA5}">
                      <a16:colId xmlns:a16="http://schemas.microsoft.com/office/drawing/2014/main" val="20000"/>
                    </a:ext>
                  </a:extLst>
                </a:gridCol>
                <a:gridCol w="633413">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33412">
                  <a:extLst>
                    <a:ext uri="{9D8B030D-6E8A-4147-A177-3AD203B41FA5}">
                      <a16:colId xmlns:a16="http://schemas.microsoft.com/office/drawing/2014/main" val="20004"/>
                    </a:ext>
                  </a:extLst>
                </a:gridCol>
                <a:gridCol w="638175">
                  <a:extLst>
                    <a:ext uri="{9D8B030D-6E8A-4147-A177-3AD203B41FA5}">
                      <a16:colId xmlns:a16="http://schemas.microsoft.com/office/drawing/2014/main" val="20005"/>
                    </a:ext>
                  </a:extLst>
                </a:gridCol>
                <a:gridCol w="635000">
                  <a:extLst>
                    <a:ext uri="{9D8B030D-6E8A-4147-A177-3AD203B41FA5}">
                      <a16:colId xmlns:a16="http://schemas.microsoft.com/office/drawing/2014/main" val="20006"/>
                    </a:ext>
                  </a:extLst>
                </a:gridCol>
                <a:gridCol w="633413">
                  <a:extLst>
                    <a:ext uri="{9D8B030D-6E8A-4147-A177-3AD203B41FA5}">
                      <a16:colId xmlns:a16="http://schemas.microsoft.com/office/drawing/2014/main" val="20007"/>
                    </a:ext>
                  </a:extLst>
                </a:gridCol>
                <a:gridCol w="635000">
                  <a:extLst>
                    <a:ext uri="{9D8B030D-6E8A-4147-A177-3AD203B41FA5}">
                      <a16:colId xmlns:a16="http://schemas.microsoft.com/office/drawing/2014/main" val="20008"/>
                    </a:ext>
                  </a:extLst>
                </a:gridCol>
                <a:gridCol w="635000">
                  <a:extLst>
                    <a:ext uri="{9D8B030D-6E8A-4147-A177-3AD203B41FA5}">
                      <a16:colId xmlns:a16="http://schemas.microsoft.com/office/drawing/2014/main" val="20009"/>
                    </a:ext>
                  </a:extLst>
                </a:gridCol>
                <a:gridCol w="633412">
                  <a:extLst>
                    <a:ext uri="{9D8B030D-6E8A-4147-A177-3AD203B41FA5}">
                      <a16:colId xmlns:a16="http://schemas.microsoft.com/office/drawing/2014/main" val="20010"/>
                    </a:ext>
                  </a:extLst>
                </a:gridCol>
                <a:gridCol w="635000">
                  <a:extLst>
                    <a:ext uri="{9D8B030D-6E8A-4147-A177-3AD203B41FA5}">
                      <a16:colId xmlns:a16="http://schemas.microsoft.com/office/drawing/2014/main" val="20011"/>
                    </a:ext>
                  </a:extLst>
                </a:gridCol>
              </a:tblGrid>
              <a:tr h="71596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err="1">
                          <a:ln>
                            <a:noFill/>
                          </a:ln>
                          <a:solidFill>
                            <a:srgbClr val="0000CC"/>
                          </a:solidFill>
                          <a:effectLst/>
                          <a:latin typeface="Arial" charset="0"/>
                          <a:ea typeface="宋体" charset="-122"/>
                        </a:rPr>
                        <a:t>i</a:t>
                      </a:r>
                      <a:endParaRPr kumimoji="0" lang="en-US" altLang="zh-CN" sz="2400" b="1" i="0" u="none" strike="noStrike" cap="none" normalizeH="0" baseline="0" dirty="0">
                        <a:ln>
                          <a:noFill/>
                        </a:ln>
                        <a:solidFill>
                          <a:srgbClr val="0000CC"/>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rgbClr val="0000CC"/>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041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72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Arial" charset="0"/>
                          <a:ea typeface="宋体"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CC"/>
                          </a:solidFill>
                          <a:effectLst/>
                          <a:latin typeface="Arial"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rgbClr val="0000CC"/>
                          </a:solidFill>
                          <a:effectLst/>
                          <a:latin typeface="Arial" charset="0"/>
                          <a:ea typeface="宋体"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48556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4.2  </a:t>
            </a:r>
            <a:r>
              <a:rPr lang="zh-CN" altLang="en-US" dirty="0"/>
              <a:t>活动选择问题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29</a:t>
            </a:fld>
            <a:endParaRPr lang="en-US" altLang="zh-CN"/>
          </a:p>
        </p:txBody>
      </p:sp>
      <p:sp>
        <p:nvSpPr>
          <p:cNvPr id="7" name="Rectangle 4"/>
          <p:cNvSpPr>
            <a:spLocks noChangeArrowheads="1"/>
          </p:cNvSpPr>
          <p:nvPr/>
        </p:nvSpPr>
        <p:spPr bwMode="auto">
          <a:xfrm>
            <a:off x="833438" y="1447800"/>
            <a:ext cx="19046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4.2.4  </a:t>
            </a:r>
            <a:r>
              <a:rPr lang="zh-CN" altLang="en-US" sz="2800" b="1" dirty="0">
                <a:solidFill>
                  <a:srgbClr val="FF3300"/>
                </a:solidFill>
                <a:latin typeface="Arial" panose="020B0604020202020204" pitchFamily="34" charset="0"/>
                <a:ea typeface="宋体" panose="02010600030101010101" pitchFamily="2" charset="-122"/>
              </a:rPr>
              <a:t>举例</a:t>
            </a:r>
          </a:p>
        </p:txBody>
      </p:sp>
      <p:pic>
        <p:nvPicPr>
          <p:cNvPr id="8" name="Picture 4" descr="t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524000"/>
            <a:ext cx="3679825" cy="482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Rot="1" noChangeArrowheads="1"/>
          </p:cNvSpPr>
          <p:nvPr/>
        </p:nvSpPr>
        <p:spPr bwMode="auto">
          <a:xfrm>
            <a:off x="457200" y="2286000"/>
            <a:ext cx="407035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FontTx/>
              <a:buNone/>
              <a:defRPr/>
            </a:pPr>
            <a:r>
              <a:rPr lang="en-US" altLang="zh-CN" sz="2600" dirty="0">
                <a:latin typeface="宋体" panose="02010600030101010101" pitchFamily="2" charset="-122"/>
                <a:ea typeface="宋体" panose="02010600030101010101" pitchFamily="2" charset="-122"/>
              </a:rPr>
              <a:t>  </a:t>
            </a:r>
            <a:r>
              <a:rPr lang="zh-CN" altLang="en-US" sz="2600" b="1" dirty="0">
                <a:latin typeface="宋体" panose="02010600030101010101" pitchFamily="2" charset="-122"/>
                <a:ea typeface="宋体" panose="02010600030101010101" pitchFamily="2" charset="-122"/>
              </a:rPr>
              <a:t>算法</a:t>
            </a:r>
            <a:r>
              <a:rPr lang="en-US" altLang="zh-CN" sz="2600" b="1" dirty="0" err="1">
                <a:latin typeface="宋体" panose="02010600030101010101" pitchFamily="2" charset="-122"/>
                <a:ea typeface="宋体" panose="02010600030101010101" pitchFamily="2" charset="-122"/>
              </a:rPr>
              <a:t>greedySelector</a:t>
            </a:r>
            <a:r>
              <a:rPr lang="zh-CN" altLang="en-US" sz="2600" b="1" dirty="0">
                <a:latin typeface="宋体" panose="02010600030101010101" pitchFamily="2" charset="-122"/>
                <a:ea typeface="宋体" panose="02010600030101010101" pitchFamily="2" charset="-122"/>
              </a:rPr>
              <a:t>的计算过程</a:t>
            </a:r>
            <a:r>
              <a:rPr lang="zh-CN" altLang="en-US" sz="2600" dirty="0">
                <a:latin typeface="宋体" panose="02010600030101010101" pitchFamily="2" charset="-122"/>
                <a:ea typeface="宋体" panose="02010600030101010101" pitchFamily="2" charset="-122"/>
              </a:rPr>
              <a:t>如左图所示。图中每行相应于算法的一次迭代。阴影长条表示的活动是已选入集合</a:t>
            </a:r>
            <a:r>
              <a:rPr lang="en-US" altLang="zh-CN" sz="2600" dirty="0">
                <a:latin typeface="宋体" panose="02010600030101010101" pitchFamily="2" charset="-122"/>
                <a:ea typeface="宋体" panose="02010600030101010101" pitchFamily="2" charset="-122"/>
              </a:rPr>
              <a:t>A</a:t>
            </a:r>
            <a:r>
              <a:rPr lang="zh-CN" altLang="en-US" sz="2600" dirty="0">
                <a:latin typeface="宋体" panose="02010600030101010101" pitchFamily="2" charset="-122"/>
                <a:ea typeface="宋体" panose="02010600030101010101" pitchFamily="2" charset="-122"/>
              </a:rPr>
              <a:t>的活动，而空白长条表示的活动是当前正在检查相容性的活动。</a:t>
            </a:r>
          </a:p>
        </p:txBody>
      </p:sp>
    </p:spTree>
    <p:extLst>
      <p:ext uri="{BB962C8B-B14F-4D97-AF65-F5344CB8AC3E}">
        <p14:creationId xmlns:p14="http://schemas.microsoft.com/office/powerpoint/2010/main" val="38417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a:t>
            </a:fld>
            <a:endParaRPr lang="en-US" altLang="zh-CN"/>
          </a:p>
        </p:txBody>
      </p:sp>
      <p:sp>
        <p:nvSpPr>
          <p:cNvPr id="7" name="Rectangle 5"/>
          <p:cNvSpPr>
            <a:spLocks noChangeArrowheads="1"/>
          </p:cNvSpPr>
          <p:nvPr/>
        </p:nvSpPr>
        <p:spPr bwMode="auto">
          <a:xfrm>
            <a:off x="152400" y="1371600"/>
            <a:ext cx="87630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2800" dirty="0">
                <a:latin typeface="Arial" panose="020B0604020202020204" pitchFamily="34" charset="0"/>
              </a:rPr>
              <a:t>       </a:t>
            </a:r>
            <a:r>
              <a:rPr lang="zh-CN" altLang="en-US" sz="2800" dirty="0">
                <a:latin typeface="Arial" panose="020B0604020202020204" pitchFamily="34" charset="0"/>
              </a:rPr>
              <a:t>顾名思义，贪心算法总是作出在当前看来</a:t>
            </a:r>
            <a:r>
              <a:rPr lang="zh-CN" altLang="en-US" sz="2800" b="1" dirty="0">
                <a:solidFill>
                  <a:srgbClr val="FF3300"/>
                </a:solidFill>
                <a:latin typeface="Arial" panose="020B0604020202020204" pitchFamily="34" charset="0"/>
              </a:rPr>
              <a:t>最好</a:t>
            </a:r>
            <a:r>
              <a:rPr lang="zh-CN" altLang="en-US" sz="2800" dirty="0">
                <a:latin typeface="Arial" panose="020B0604020202020204" pitchFamily="34" charset="0"/>
              </a:rPr>
              <a:t>的选择。也就是说贪心算法</a:t>
            </a:r>
            <a:r>
              <a:rPr lang="zh-CN" altLang="en-US" sz="2800" dirty="0">
                <a:solidFill>
                  <a:srgbClr val="0000CC"/>
                </a:solidFill>
                <a:latin typeface="Arial" panose="020B0604020202020204" pitchFamily="34" charset="0"/>
              </a:rPr>
              <a:t>并不从整体最优</a:t>
            </a:r>
            <a:r>
              <a:rPr lang="zh-CN" altLang="en-US" sz="2800" dirty="0">
                <a:latin typeface="Arial" panose="020B0604020202020204" pitchFamily="34" charset="0"/>
              </a:rPr>
              <a:t>考虑，它所作出的选择只是在某种意义上的</a:t>
            </a:r>
            <a:r>
              <a:rPr lang="zh-CN" altLang="en-US" sz="2800" b="1" dirty="0">
                <a:solidFill>
                  <a:srgbClr val="FF3300"/>
                </a:solidFill>
                <a:latin typeface="Arial" panose="020B0604020202020204" pitchFamily="34" charset="0"/>
              </a:rPr>
              <a:t>局部最优选择</a:t>
            </a:r>
            <a:r>
              <a:rPr lang="zh-CN" altLang="en-US" sz="2800" dirty="0">
                <a:latin typeface="Arial" panose="020B0604020202020204" pitchFamily="34" charset="0"/>
              </a:rPr>
              <a:t>。当然，希望贪心算法得到的最终结果也是整体最优的。虽然贪心算法</a:t>
            </a:r>
            <a:r>
              <a:rPr lang="zh-CN" altLang="en-US" sz="2800" dirty="0">
                <a:solidFill>
                  <a:srgbClr val="0000CC"/>
                </a:solidFill>
                <a:latin typeface="Arial" panose="020B0604020202020204" pitchFamily="34" charset="0"/>
              </a:rPr>
              <a:t>不能对所有问题都得到整体最优解</a:t>
            </a:r>
            <a:r>
              <a:rPr lang="zh-CN" altLang="en-US" sz="2800" dirty="0">
                <a:latin typeface="Arial" panose="020B0604020202020204" pitchFamily="34" charset="0"/>
              </a:rPr>
              <a:t>，但对许多问题它能产生整体最优解。如单源最短路经问题，最小生成树问题等。在一些情况下，即使贪心算法不能得到整体最优解，其最终结果却是最优解的很好近似。</a:t>
            </a:r>
          </a:p>
        </p:txBody>
      </p:sp>
    </p:spTree>
    <p:extLst>
      <p:ext uri="{BB962C8B-B14F-4D97-AF65-F5344CB8AC3E}">
        <p14:creationId xmlns:p14="http://schemas.microsoft.com/office/powerpoint/2010/main" val="1690531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4.2  </a:t>
            </a:r>
            <a:r>
              <a:rPr lang="zh-CN" altLang="en-US" dirty="0"/>
              <a:t>活动选择问题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30</a:t>
            </a:fld>
            <a:endParaRPr lang="en-US" altLang="zh-CN"/>
          </a:p>
        </p:txBody>
      </p:sp>
      <p:sp>
        <p:nvSpPr>
          <p:cNvPr id="7" name="Rectangle 4"/>
          <p:cNvSpPr>
            <a:spLocks noChangeArrowheads="1"/>
          </p:cNvSpPr>
          <p:nvPr/>
        </p:nvSpPr>
        <p:spPr bwMode="auto">
          <a:xfrm>
            <a:off x="833438" y="14478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4.2.5  </a:t>
            </a:r>
            <a:r>
              <a:rPr lang="zh-CN" altLang="en-US" sz="2800" b="1" dirty="0">
                <a:solidFill>
                  <a:srgbClr val="FF3300"/>
                </a:solidFill>
                <a:latin typeface="Arial" panose="020B0604020202020204" pitchFamily="34" charset="0"/>
                <a:ea typeface="宋体" panose="02010600030101010101" pitchFamily="2" charset="-122"/>
              </a:rPr>
              <a:t>算法总结</a:t>
            </a:r>
          </a:p>
        </p:txBody>
      </p:sp>
      <p:sp>
        <p:nvSpPr>
          <p:cNvPr id="5" name="Rectangle 4"/>
          <p:cNvSpPr>
            <a:spLocks noRot="1" noChangeArrowheads="1"/>
          </p:cNvSpPr>
          <p:nvPr/>
        </p:nvSpPr>
        <p:spPr bwMode="auto">
          <a:xfrm>
            <a:off x="762000" y="1971020"/>
            <a:ext cx="797401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由于输入的活动以其完成时间的</a:t>
            </a:r>
            <a:r>
              <a:rPr lang="zh-CN" altLang="en-US" sz="2200" dirty="0">
                <a:solidFill>
                  <a:srgbClr val="FF3300"/>
                </a:solidFill>
                <a:latin typeface="宋体" panose="02010600030101010101" pitchFamily="2" charset="-122"/>
                <a:ea typeface="宋体" panose="02010600030101010101" pitchFamily="2" charset="-122"/>
              </a:rPr>
              <a:t>非减序排列</a:t>
            </a:r>
            <a:r>
              <a:rPr lang="zh-CN" altLang="en-US" sz="2200" dirty="0">
                <a:latin typeface="宋体" panose="02010600030101010101" pitchFamily="2" charset="-122"/>
                <a:ea typeface="宋体" panose="02010600030101010101" pitchFamily="2" charset="-122"/>
              </a:rPr>
              <a:t>，所以算法</a:t>
            </a:r>
            <a:r>
              <a:rPr lang="en-US" altLang="zh-CN" sz="2200" dirty="0" err="1">
                <a:latin typeface="宋体" panose="02010600030101010101" pitchFamily="2" charset="-122"/>
                <a:ea typeface="宋体" panose="02010600030101010101" pitchFamily="2" charset="-122"/>
              </a:rPr>
              <a:t>greedySelector</a:t>
            </a:r>
            <a:r>
              <a:rPr lang="zh-CN" altLang="en-US" sz="2200" dirty="0">
                <a:latin typeface="宋体" panose="02010600030101010101" pitchFamily="2" charset="-122"/>
                <a:ea typeface="宋体" panose="02010600030101010101" pitchFamily="2" charset="-122"/>
              </a:rPr>
              <a:t>每次总是选择具有</a:t>
            </a:r>
            <a:r>
              <a:rPr lang="zh-CN" altLang="en-US" sz="2200" dirty="0">
                <a:solidFill>
                  <a:srgbClr val="FF3300"/>
                </a:solidFill>
                <a:latin typeface="宋体" panose="02010600030101010101" pitchFamily="2" charset="-122"/>
                <a:ea typeface="宋体" panose="02010600030101010101" pitchFamily="2" charset="-122"/>
              </a:rPr>
              <a:t>最早完成时间</a:t>
            </a:r>
            <a:r>
              <a:rPr lang="zh-CN" altLang="en-US" sz="2200" dirty="0">
                <a:latin typeface="宋体" panose="02010600030101010101" pitchFamily="2" charset="-122"/>
                <a:ea typeface="宋体" panose="02010600030101010101" pitchFamily="2" charset="-122"/>
              </a:rPr>
              <a:t>的相容活动加入集合</a:t>
            </a:r>
            <a:r>
              <a:rPr lang="en-US" altLang="zh-CN" sz="2200" dirty="0">
                <a:latin typeface="宋体" panose="02010600030101010101" pitchFamily="2" charset="-122"/>
                <a:ea typeface="宋体" panose="02010600030101010101" pitchFamily="2" charset="-122"/>
              </a:rPr>
              <a:t>A</a:t>
            </a:r>
            <a:r>
              <a:rPr lang="zh-CN" altLang="en-US" sz="2200" dirty="0">
                <a:latin typeface="宋体" panose="02010600030101010101" pitchFamily="2" charset="-122"/>
                <a:ea typeface="宋体" panose="02010600030101010101" pitchFamily="2" charset="-122"/>
              </a:rPr>
              <a:t>中。直观上，按这种方法选择相容活动为未安排活动留下尽可能多的时间。也就是说，该算法的贪心选择的意义是</a:t>
            </a:r>
            <a:r>
              <a:rPr lang="zh-CN" altLang="en-US" sz="2200" b="1" dirty="0">
                <a:solidFill>
                  <a:srgbClr val="0000CC"/>
                </a:solidFill>
                <a:effectLst>
                  <a:outerShdw blurRad="38100" dist="38100" dir="2700000" algn="tl">
                    <a:srgbClr val="C0C0C0"/>
                  </a:outerShdw>
                </a:effectLst>
                <a:latin typeface="宋体" panose="02010600030101010101" pitchFamily="2" charset="-122"/>
                <a:ea typeface="宋体" panose="02010600030101010101" pitchFamily="2" charset="-122"/>
              </a:rPr>
              <a:t>使剩余的可安排时间段极大化，</a:t>
            </a:r>
            <a:r>
              <a:rPr lang="zh-CN" altLang="en-US" sz="2200" dirty="0">
                <a:latin typeface="宋体" panose="02010600030101010101" pitchFamily="2" charset="-122"/>
                <a:ea typeface="宋体" panose="02010600030101010101" pitchFamily="2" charset="-122"/>
              </a:rPr>
              <a:t>以便安排尽可能多的相容活动。</a:t>
            </a:r>
          </a:p>
          <a:p>
            <a:pPr eaLnBrk="1" hangingPunct="1">
              <a:spcBef>
                <a:spcPct val="0"/>
              </a:spcBef>
              <a:buFontTx/>
              <a:buNone/>
              <a:defRPr/>
            </a:pPr>
            <a:r>
              <a:rPr lang="zh-CN" altLang="en-US" sz="2200" dirty="0">
                <a:latin typeface="宋体" panose="02010600030101010101" pitchFamily="2" charset="-122"/>
                <a:ea typeface="宋体" panose="02010600030101010101" pitchFamily="2" charset="-122"/>
              </a:rPr>
              <a:t>    算法</a:t>
            </a:r>
            <a:r>
              <a:rPr lang="en-US" altLang="zh-CN" sz="2200" dirty="0" err="1">
                <a:latin typeface="宋体" panose="02010600030101010101" pitchFamily="2" charset="-122"/>
                <a:ea typeface="宋体" panose="02010600030101010101" pitchFamily="2" charset="-122"/>
              </a:rPr>
              <a:t>greedySelector</a:t>
            </a:r>
            <a:r>
              <a:rPr lang="zh-CN" altLang="en-US" sz="2200" dirty="0">
                <a:latin typeface="宋体" panose="02010600030101010101" pitchFamily="2" charset="-122"/>
                <a:ea typeface="宋体" panose="02010600030101010101" pitchFamily="2" charset="-122"/>
              </a:rPr>
              <a:t>的效率极高。当输入的活动已按结束时间的非减序排列，算法只需</a:t>
            </a:r>
            <a:r>
              <a:rPr lang="en-US" altLang="zh-CN" sz="2200" dirty="0">
                <a:solidFill>
                  <a:srgbClr val="FF3300"/>
                </a:solidFill>
                <a:latin typeface="宋体" panose="02010600030101010101" pitchFamily="2" charset="-122"/>
                <a:ea typeface="宋体" panose="02010600030101010101" pitchFamily="2" charset="-122"/>
              </a:rPr>
              <a:t>O(n)</a:t>
            </a:r>
            <a:r>
              <a:rPr lang="zh-CN" altLang="en-US" sz="2200" dirty="0">
                <a:latin typeface="宋体" panose="02010600030101010101" pitchFamily="2" charset="-122"/>
                <a:ea typeface="宋体" panose="02010600030101010101" pitchFamily="2" charset="-122"/>
              </a:rPr>
              <a:t>的时间安排</a:t>
            </a:r>
            <a:r>
              <a:rPr lang="en-US" altLang="zh-CN" sz="2200" dirty="0">
                <a:latin typeface="宋体" panose="02010600030101010101" pitchFamily="2" charset="-122"/>
                <a:ea typeface="宋体" panose="02010600030101010101" pitchFamily="2" charset="-122"/>
              </a:rPr>
              <a:t>n</a:t>
            </a:r>
            <a:r>
              <a:rPr lang="zh-CN" altLang="en-US" sz="2200" dirty="0">
                <a:latin typeface="宋体" panose="02010600030101010101" pitchFamily="2" charset="-122"/>
                <a:ea typeface="宋体" panose="02010600030101010101" pitchFamily="2" charset="-122"/>
              </a:rPr>
              <a:t>个活动，使最多的活动能相容地使用公共资源。如果所给出的活动未按非减序排列，可以用</a:t>
            </a:r>
            <a:r>
              <a:rPr lang="en-US" altLang="zh-CN" sz="2200" dirty="0">
                <a:solidFill>
                  <a:srgbClr val="FF3300"/>
                </a:solidFill>
                <a:latin typeface="宋体" panose="02010600030101010101" pitchFamily="2" charset="-122"/>
                <a:ea typeface="宋体" panose="02010600030101010101" pitchFamily="2" charset="-122"/>
              </a:rPr>
              <a:t>O(</a:t>
            </a:r>
            <a:r>
              <a:rPr lang="en-US" altLang="zh-CN" sz="2200" dirty="0" err="1">
                <a:solidFill>
                  <a:srgbClr val="FF3300"/>
                </a:solidFill>
                <a:latin typeface="宋体" panose="02010600030101010101" pitchFamily="2" charset="-122"/>
                <a:ea typeface="宋体" panose="02010600030101010101" pitchFamily="2" charset="-122"/>
              </a:rPr>
              <a:t>nlogn</a:t>
            </a:r>
            <a:r>
              <a:rPr lang="en-US" altLang="zh-CN" sz="2200" dirty="0">
                <a:solidFill>
                  <a:srgbClr val="FF3300"/>
                </a:solidFill>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的时间重排。</a:t>
            </a:r>
          </a:p>
          <a:p>
            <a:pPr eaLnBrk="1" hangingPunct="1">
              <a:spcBef>
                <a:spcPct val="0"/>
              </a:spcBef>
              <a:buFontTx/>
              <a:buNone/>
              <a:defRPr/>
            </a:pPr>
            <a:r>
              <a:rPr lang="zh-CN" altLang="en-US" sz="2200" dirty="0">
                <a:latin typeface="宋体" panose="02010600030101010101" pitchFamily="2" charset="-122"/>
                <a:ea typeface="宋体" panose="02010600030101010101" pitchFamily="2" charset="-122"/>
              </a:rPr>
              <a:t>   </a:t>
            </a:r>
            <a:r>
              <a:rPr lang="zh-CN" altLang="en-US" sz="2200" dirty="0">
                <a:solidFill>
                  <a:srgbClr val="0000CC"/>
                </a:solidFill>
                <a:latin typeface="宋体" panose="02010600030101010101" pitchFamily="2" charset="-122"/>
                <a:ea typeface="宋体" panose="02010600030101010101" pitchFamily="2" charset="-122"/>
              </a:rPr>
              <a:t>贪心算法并不总能求得</a:t>
            </a:r>
            <a:r>
              <a:rPr lang="zh-CN" altLang="en-US" sz="2200" dirty="0">
                <a:latin typeface="宋体" panose="02010600030101010101" pitchFamily="2" charset="-122"/>
                <a:ea typeface="宋体" panose="02010600030101010101" pitchFamily="2" charset="-122"/>
              </a:rPr>
              <a:t>问题的整体最优解。但对于活动安排问题，贪心算法</a:t>
            </a:r>
            <a:r>
              <a:rPr lang="en-US" altLang="zh-CN" sz="2200" dirty="0" err="1">
                <a:latin typeface="宋体" panose="02010600030101010101" pitchFamily="2" charset="-122"/>
                <a:ea typeface="宋体" panose="02010600030101010101" pitchFamily="2" charset="-122"/>
              </a:rPr>
              <a:t>greedySelector</a:t>
            </a:r>
            <a:r>
              <a:rPr lang="zh-CN" altLang="en-US" sz="2200" dirty="0">
                <a:latin typeface="宋体" panose="02010600030101010101" pitchFamily="2" charset="-122"/>
                <a:ea typeface="宋体" panose="02010600030101010101" pitchFamily="2" charset="-122"/>
              </a:rPr>
              <a:t>却总能求得的整体最优解，即它最终所确定的相容活动集合</a:t>
            </a:r>
            <a:r>
              <a:rPr lang="en-US" altLang="zh-CN" sz="2200" dirty="0">
                <a:latin typeface="宋体" panose="02010600030101010101" pitchFamily="2" charset="-122"/>
                <a:ea typeface="宋体" panose="02010600030101010101" pitchFamily="2" charset="-122"/>
              </a:rPr>
              <a:t>A</a:t>
            </a:r>
            <a:r>
              <a:rPr lang="zh-CN" altLang="en-US" sz="2200" dirty="0">
                <a:latin typeface="宋体" panose="02010600030101010101" pitchFamily="2" charset="-122"/>
                <a:ea typeface="宋体" panose="02010600030101010101" pitchFamily="2" charset="-122"/>
              </a:rPr>
              <a:t>的规模最大。</a:t>
            </a:r>
          </a:p>
        </p:txBody>
      </p:sp>
    </p:spTree>
    <p:extLst>
      <p:ext uri="{BB962C8B-B14F-4D97-AF65-F5344CB8AC3E}">
        <p14:creationId xmlns:p14="http://schemas.microsoft.com/office/powerpoint/2010/main" val="938113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31</a:t>
            </a:fld>
            <a:endParaRPr lang="en-US" altLang="zh-CN"/>
          </a:p>
        </p:txBody>
      </p:sp>
      <p:sp>
        <p:nvSpPr>
          <p:cNvPr id="6" name="Rectangle 3"/>
          <p:cNvSpPr>
            <a:spLocks noChangeArrowheads="1"/>
          </p:cNvSpPr>
          <p:nvPr/>
        </p:nvSpPr>
        <p:spPr bwMode="auto">
          <a:xfrm>
            <a:off x="457200" y="1371600"/>
            <a:ext cx="8229600" cy="433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folHlink"/>
              </a:buClr>
              <a:buFont typeface="Wingdings" panose="05000000000000000000" pitchFamily="2" charset="2"/>
              <a:buNone/>
              <a:defRPr/>
            </a:pPr>
            <a:r>
              <a:rPr lang="zh-CN" altLang="en-US" sz="2600" b="1" dirty="0">
                <a:solidFill>
                  <a:srgbClr val="0000CC"/>
                </a:solidFill>
                <a:effectLst>
                  <a:outerShdw blurRad="38100" dist="38100" dir="2700000" algn="tl">
                    <a:srgbClr val="C0C0C0"/>
                  </a:outerShdw>
                </a:effectLst>
                <a:ea typeface="黑体" panose="02010609060101010101" pitchFamily="49" charset="-122"/>
              </a:rPr>
              <a:t>说明：</a:t>
            </a:r>
            <a:r>
              <a:rPr lang="zh-CN" altLang="en-US" sz="2600" dirty="0">
                <a:ea typeface="幼圆" panose="02010509060101010101" pitchFamily="49" charset="-122"/>
              </a:rPr>
              <a:t>哈夫曼编码是广泛地用于</a:t>
            </a:r>
            <a:r>
              <a:rPr lang="zh-CN" altLang="en-US" sz="2600" b="1" dirty="0">
                <a:solidFill>
                  <a:srgbClr val="FF3300"/>
                </a:solidFill>
                <a:effectLst>
                  <a:outerShdw blurRad="38100" dist="38100" dir="2700000" algn="tl">
                    <a:srgbClr val="C0C0C0"/>
                  </a:outerShdw>
                </a:effectLst>
                <a:ea typeface="幼圆" panose="02010509060101010101" pitchFamily="49" charset="-122"/>
              </a:rPr>
              <a:t>数据文件压缩</a:t>
            </a:r>
            <a:r>
              <a:rPr lang="zh-CN" altLang="en-US" sz="2600" dirty="0">
                <a:ea typeface="幼圆" panose="02010509060101010101" pitchFamily="49" charset="-122"/>
              </a:rPr>
              <a:t>的十分有效的编码方法。其压缩率通常在</a:t>
            </a:r>
            <a:r>
              <a:rPr lang="en-US" altLang="zh-CN" sz="2600" dirty="0">
                <a:ea typeface="幼圆" panose="02010509060101010101" pitchFamily="49" charset="-122"/>
              </a:rPr>
              <a:t>20%~90%</a:t>
            </a:r>
            <a:r>
              <a:rPr lang="zh-CN" altLang="en-US" sz="2600" dirty="0">
                <a:ea typeface="幼圆" panose="02010509060101010101" pitchFamily="49" charset="-122"/>
              </a:rPr>
              <a:t>之间。哈夫曼编码算法用</a:t>
            </a:r>
            <a:r>
              <a:rPr lang="zh-CN" altLang="en-US" sz="2600" b="1" dirty="0">
                <a:solidFill>
                  <a:srgbClr val="0000CC"/>
                </a:solidFill>
                <a:ea typeface="幼圆" panose="02010509060101010101" pitchFamily="49" charset="-122"/>
              </a:rPr>
              <a:t>字符在文件中出现的频率表</a:t>
            </a:r>
            <a:r>
              <a:rPr lang="zh-CN" altLang="en-US" sz="2600" dirty="0">
                <a:ea typeface="幼圆" panose="02010509060101010101" pitchFamily="49" charset="-122"/>
              </a:rPr>
              <a:t>来建立一个用</a:t>
            </a:r>
            <a:r>
              <a:rPr lang="en-US" altLang="zh-CN" sz="2600" dirty="0">
                <a:ea typeface="幼圆" panose="02010509060101010101" pitchFamily="49" charset="-122"/>
              </a:rPr>
              <a:t>0</a:t>
            </a:r>
            <a:r>
              <a:rPr lang="zh-CN" altLang="en-US" sz="2600" dirty="0">
                <a:ea typeface="幼圆" panose="02010509060101010101" pitchFamily="49" charset="-122"/>
              </a:rPr>
              <a:t>，</a:t>
            </a:r>
            <a:r>
              <a:rPr lang="en-US" altLang="zh-CN" sz="2600" dirty="0">
                <a:ea typeface="幼圆" panose="02010509060101010101" pitchFamily="49" charset="-122"/>
              </a:rPr>
              <a:t>1</a:t>
            </a:r>
            <a:r>
              <a:rPr lang="zh-CN" altLang="en-US" sz="2600" dirty="0">
                <a:ea typeface="幼圆" panose="02010509060101010101" pitchFamily="49" charset="-122"/>
              </a:rPr>
              <a:t>串表示各字符的最优表示方式。</a:t>
            </a:r>
          </a:p>
          <a:p>
            <a:pPr algn="just" eaLnBrk="1" hangingPunct="1">
              <a:spcBef>
                <a:spcPct val="20000"/>
              </a:spcBef>
              <a:buClr>
                <a:schemeClr val="folHlink"/>
              </a:buClr>
              <a:buFont typeface="Wingdings" panose="05000000000000000000" pitchFamily="2" charset="2"/>
              <a:buNone/>
              <a:defRPr/>
            </a:pPr>
            <a:r>
              <a:rPr lang="zh-CN" altLang="en-US" sz="2600" b="1" dirty="0">
                <a:solidFill>
                  <a:srgbClr val="0000CC"/>
                </a:solidFill>
                <a:effectLst>
                  <a:outerShdw blurRad="38100" dist="38100" dir="2700000" algn="tl">
                    <a:srgbClr val="C0C0C0"/>
                  </a:outerShdw>
                </a:effectLst>
                <a:ea typeface="黑体" panose="02010609060101010101" pitchFamily="49" charset="-122"/>
              </a:rPr>
              <a:t>思想：</a:t>
            </a:r>
            <a:r>
              <a:rPr lang="zh-CN" altLang="en-US" sz="2600" dirty="0">
                <a:ea typeface="幼圆" panose="02010509060101010101" pitchFamily="49" charset="-122"/>
              </a:rPr>
              <a:t>给出现</a:t>
            </a:r>
            <a:r>
              <a:rPr lang="zh-CN" altLang="en-US" sz="2600" dirty="0">
                <a:solidFill>
                  <a:srgbClr val="FF3300"/>
                </a:solidFill>
                <a:ea typeface="幼圆" panose="02010509060101010101" pitchFamily="49" charset="-122"/>
              </a:rPr>
              <a:t>频率高</a:t>
            </a:r>
            <a:r>
              <a:rPr lang="zh-CN" altLang="en-US" sz="2600" dirty="0">
                <a:ea typeface="幼圆" panose="02010509060101010101" pitchFamily="49" charset="-122"/>
              </a:rPr>
              <a:t>的字符</a:t>
            </a:r>
            <a:r>
              <a:rPr lang="zh-CN" altLang="en-US" sz="2600" dirty="0">
                <a:solidFill>
                  <a:srgbClr val="0000CC"/>
                </a:solidFill>
                <a:ea typeface="幼圆" panose="02010509060101010101" pitchFamily="49" charset="-122"/>
              </a:rPr>
              <a:t>较短</a:t>
            </a:r>
            <a:r>
              <a:rPr lang="zh-CN" altLang="en-US" sz="2600" dirty="0">
                <a:ea typeface="幼圆" panose="02010509060101010101" pitchFamily="49" charset="-122"/>
              </a:rPr>
              <a:t>的编码，出现频率较</a:t>
            </a:r>
            <a:r>
              <a:rPr lang="zh-CN" altLang="en-US" sz="2600" dirty="0">
                <a:solidFill>
                  <a:srgbClr val="FF3300"/>
                </a:solidFill>
                <a:ea typeface="幼圆" panose="02010509060101010101" pitchFamily="49" charset="-122"/>
              </a:rPr>
              <a:t>低</a:t>
            </a:r>
            <a:r>
              <a:rPr lang="zh-CN" altLang="en-US" sz="2600" dirty="0">
                <a:ea typeface="幼圆" panose="02010509060101010101" pitchFamily="49" charset="-122"/>
              </a:rPr>
              <a:t>的字符以</a:t>
            </a:r>
            <a:r>
              <a:rPr lang="zh-CN" altLang="en-US" sz="2600" dirty="0">
                <a:solidFill>
                  <a:srgbClr val="0000CC"/>
                </a:solidFill>
                <a:ea typeface="幼圆" panose="02010509060101010101" pitchFamily="49" charset="-122"/>
              </a:rPr>
              <a:t>较长</a:t>
            </a:r>
            <a:r>
              <a:rPr lang="zh-CN" altLang="en-US" sz="2600" dirty="0">
                <a:ea typeface="幼圆" panose="02010509060101010101" pitchFamily="49" charset="-122"/>
              </a:rPr>
              <a:t>的编码，可以大大缩短总码长。</a:t>
            </a:r>
          </a:p>
          <a:p>
            <a:pPr algn="just" eaLnBrk="1" hangingPunct="1">
              <a:spcBef>
                <a:spcPct val="20000"/>
              </a:spcBef>
              <a:buClr>
                <a:schemeClr val="folHlink"/>
              </a:buClr>
              <a:buFont typeface="Wingdings" panose="05000000000000000000" pitchFamily="2" charset="2"/>
              <a:buNone/>
              <a:defRPr/>
            </a:pPr>
            <a:r>
              <a:rPr lang="zh-CN" altLang="en-US" sz="2600" b="1" dirty="0">
                <a:solidFill>
                  <a:srgbClr val="FF3300"/>
                </a:solidFill>
                <a:ea typeface="幼圆" panose="02010509060101010101" pitchFamily="49" charset="-122"/>
              </a:rPr>
              <a:t>前缀码：</a:t>
            </a:r>
          </a:p>
          <a:p>
            <a:pPr algn="just" eaLnBrk="1" hangingPunct="1">
              <a:spcBef>
                <a:spcPct val="20000"/>
              </a:spcBef>
              <a:buClr>
                <a:schemeClr val="folHlink"/>
              </a:buClr>
              <a:buFont typeface="Wingdings" panose="05000000000000000000" pitchFamily="2" charset="2"/>
              <a:buNone/>
              <a:defRPr/>
            </a:pPr>
            <a:r>
              <a:rPr lang="zh-CN" altLang="en-US" sz="2600" dirty="0">
                <a:ea typeface="幼圆" panose="02010509060101010101" pitchFamily="49" charset="-122"/>
              </a:rPr>
              <a:t>    对每一个字符规定一个</a:t>
            </a:r>
            <a:r>
              <a:rPr lang="en-US" altLang="zh-CN" sz="2600" dirty="0">
                <a:ea typeface="幼圆" panose="02010509060101010101" pitchFamily="49" charset="-122"/>
              </a:rPr>
              <a:t>0,1</a:t>
            </a:r>
            <a:r>
              <a:rPr lang="zh-CN" altLang="en-US" sz="2600" dirty="0">
                <a:ea typeface="幼圆" panose="02010509060101010101" pitchFamily="49" charset="-122"/>
              </a:rPr>
              <a:t>串作为其代码，并要求</a:t>
            </a:r>
            <a:r>
              <a:rPr lang="zh-CN" altLang="en-US" sz="2600" dirty="0">
                <a:solidFill>
                  <a:srgbClr val="0000CC"/>
                </a:solidFill>
                <a:ea typeface="幼圆" panose="02010509060101010101" pitchFamily="49" charset="-122"/>
              </a:rPr>
              <a:t>任一字符的代码</a:t>
            </a:r>
            <a:r>
              <a:rPr lang="zh-CN" altLang="en-US" sz="2600" dirty="0">
                <a:ea typeface="幼圆" panose="02010509060101010101" pitchFamily="49" charset="-122"/>
              </a:rPr>
              <a:t>都</a:t>
            </a:r>
            <a:r>
              <a:rPr lang="zh-CN" altLang="en-US" sz="2600" b="1" dirty="0">
                <a:solidFill>
                  <a:srgbClr val="000066"/>
                </a:solidFill>
                <a:effectLst>
                  <a:outerShdw blurRad="38100" dist="38100" dir="2700000" algn="tl">
                    <a:srgbClr val="C0C0C0"/>
                  </a:outerShdw>
                </a:effectLst>
                <a:ea typeface="幼圆" panose="02010509060101010101" pitchFamily="49" charset="-122"/>
              </a:rPr>
              <a:t>不是</a:t>
            </a:r>
            <a:r>
              <a:rPr lang="zh-CN" altLang="en-US" sz="2600" dirty="0">
                <a:ea typeface="幼圆" panose="02010509060101010101" pitchFamily="49" charset="-122"/>
              </a:rPr>
              <a:t>其它字符代码的前缀。这种编码称为前缀码。</a:t>
            </a:r>
          </a:p>
        </p:txBody>
      </p:sp>
    </p:spTree>
    <p:extLst>
      <p:ext uri="{BB962C8B-B14F-4D97-AF65-F5344CB8AC3E}">
        <p14:creationId xmlns:p14="http://schemas.microsoft.com/office/powerpoint/2010/main" val="63276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32</a:t>
            </a:fld>
            <a:endParaRPr lang="en-US" altLang="zh-CN"/>
          </a:p>
        </p:txBody>
      </p:sp>
      <p:sp>
        <p:nvSpPr>
          <p:cNvPr id="5" name="Rectangle 3"/>
          <p:cNvSpPr txBox="1">
            <a:spLocks noRot="1" noChangeArrowheads="1"/>
          </p:cNvSpPr>
          <p:nvPr/>
        </p:nvSpPr>
        <p:spPr>
          <a:xfrm>
            <a:off x="301625" y="1256506"/>
            <a:ext cx="8540750" cy="3933384"/>
          </a:xfrm>
          <a:prstGeom prst="rect">
            <a:avLst/>
          </a:prstGeo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FontTx/>
              <a:buNone/>
              <a:defRPr/>
            </a:pPr>
            <a:r>
              <a:rPr lang="en-US" altLang="zh-CN" sz="2600" dirty="0">
                <a:latin typeface="幼圆" panose="02010509060101010101" pitchFamily="49" charset="-122"/>
                <a:ea typeface="幼圆" panose="02010509060101010101" pitchFamily="49" charset="-122"/>
              </a:rPr>
              <a:t>    </a:t>
            </a:r>
            <a:r>
              <a:rPr lang="zh-CN" altLang="en-US" sz="2600" dirty="0">
                <a:latin typeface="幼圆" panose="02010509060101010101" pitchFamily="49" charset="-122"/>
                <a:ea typeface="幼圆" panose="02010509060101010101" pitchFamily="49" charset="-122"/>
              </a:rPr>
              <a:t>编码的前缀性质可以使译码方法非常简单。 </a:t>
            </a:r>
          </a:p>
          <a:p>
            <a:pPr marL="0" indent="0" eaLnBrk="1" hangingPunct="1">
              <a:lnSpc>
                <a:spcPct val="150000"/>
              </a:lnSpc>
              <a:buFontTx/>
              <a:buNone/>
              <a:defRPr/>
            </a:pPr>
            <a:r>
              <a:rPr lang="zh-CN" altLang="en-US" sz="2600" dirty="0">
                <a:latin typeface="幼圆" panose="02010509060101010101" pitchFamily="49" charset="-122"/>
                <a:ea typeface="幼圆" panose="02010509060101010101" pitchFamily="49" charset="-122"/>
              </a:rPr>
              <a:t>    表示</a:t>
            </a:r>
            <a:r>
              <a:rPr lang="zh-CN" altLang="en-US" sz="2600" dirty="0">
                <a:solidFill>
                  <a:srgbClr val="0000CC"/>
                </a:solidFill>
                <a:latin typeface="幼圆" panose="02010509060101010101" pitchFamily="49" charset="-122"/>
                <a:ea typeface="幼圆" panose="02010509060101010101" pitchFamily="49" charset="-122"/>
              </a:rPr>
              <a:t>最优前缀码</a:t>
            </a:r>
            <a:r>
              <a:rPr lang="zh-CN" altLang="en-US" sz="2600" dirty="0">
                <a:latin typeface="幼圆" panose="02010509060101010101" pitchFamily="49" charset="-122"/>
                <a:ea typeface="幼圆" panose="02010509060101010101" pitchFamily="49" charset="-122"/>
              </a:rPr>
              <a:t>的二叉树总是一棵完全二叉树，即树中任一结点都有</a:t>
            </a:r>
            <a:r>
              <a:rPr lang="en-US" altLang="zh-CN" sz="2600" dirty="0">
                <a:latin typeface="幼圆" panose="02010509060101010101" pitchFamily="49" charset="-122"/>
                <a:ea typeface="幼圆" panose="02010509060101010101" pitchFamily="49" charset="-122"/>
              </a:rPr>
              <a:t>2</a:t>
            </a:r>
            <a:r>
              <a:rPr lang="zh-CN" altLang="en-US" sz="2600" dirty="0">
                <a:latin typeface="幼圆" panose="02010509060101010101" pitchFamily="49" charset="-122"/>
                <a:ea typeface="幼圆" panose="02010509060101010101" pitchFamily="49" charset="-122"/>
              </a:rPr>
              <a:t>个儿子结点。</a:t>
            </a:r>
          </a:p>
          <a:p>
            <a:pPr marL="0" indent="0" eaLnBrk="1" hangingPunct="1">
              <a:lnSpc>
                <a:spcPct val="150000"/>
              </a:lnSpc>
              <a:buFontTx/>
              <a:buNone/>
              <a:defRPr/>
            </a:pPr>
            <a:r>
              <a:rPr lang="zh-CN" altLang="en-US" sz="2600" dirty="0">
                <a:latin typeface="幼圆" panose="02010509060101010101" pitchFamily="49" charset="-122"/>
                <a:ea typeface="幼圆" panose="02010509060101010101" pitchFamily="49" charset="-122"/>
              </a:rPr>
              <a:t>    平均码长定义为：</a:t>
            </a:r>
          </a:p>
          <a:p>
            <a:pPr marL="0" indent="0" eaLnBrk="1" hangingPunct="1">
              <a:lnSpc>
                <a:spcPct val="150000"/>
              </a:lnSpc>
              <a:buFontTx/>
              <a:buNone/>
              <a:defRPr/>
            </a:pPr>
            <a:r>
              <a:rPr lang="zh-CN" altLang="en-US" sz="2600" dirty="0">
                <a:latin typeface="幼圆" panose="02010509060101010101" pitchFamily="49" charset="-122"/>
                <a:ea typeface="幼圆" panose="02010509060101010101" pitchFamily="49" charset="-122"/>
              </a:rPr>
              <a:t>    使平均码长达到最小的前缀码编码方案称为给定编码字符集</a:t>
            </a:r>
            <a:r>
              <a:rPr lang="en-US" altLang="zh-CN" sz="2600" dirty="0">
                <a:latin typeface="幼圆" panose="02010509060101010101" pitchFamily="49" charset="-122"/>
                <a:ea typeface="幼圆" panose="02010509060101010101" pitchFamily="49" charset="-122"/>
              </a:rPr>
              <a:t>C</a:t>
            </a:r>
            <a:r>
              <a:rPr lang="zh-CN" altLang="en-US" sz="2600" dirty="0">
                <a:latin typeface="幼圆" panose="02010509060101010101" pitchFamily="49" charset="-122"/>
                <a:ea typeface="幼圆" panose="02010509060101010101" pitchFamily="49" charset="-122"/>
              </a:rPr>
              <a:t>的</a:t>
            </a:r>
            <a:r>
              <a:rPr lang="zh-CN" altLang="en-US" sz="2600" b="1" dirty="0">
                <a:solidFill>
                  <a:srgbClr val="0000CC"/>
                </a:solidFill>
                <a:latin typeface="幼圆" panose="02010509060101010101" pitchFamily="49" charset="-122"/>
                <a:ea typeface="幼圆" panose="02010509060101010101" pitchFamily="49" charset="-122"/>
              </a:rPr>
              <a:t>最优前缀码</a:t>
            </a:r>
            <a:r>
              <a:rPr lang="zh-CN" altLang="en-US" sz="2600" dirty="0">
                <a:latin typeface="幼圆" panose="02010509060101010101" pitchFamily="49" charset="-122"/>
                <a:ea typeface="幼圆" panose="02010509060101010101" pitchFamily="49" charset="-122"/>
              </a:rPr>
              <a:t>。</a:t>
            </a:r>
          </a:p>
        </p:txBody>
      </p:sp>
      <p:graphicFrame>
        <p:nvGraphicFramePr>
          <p:cNvPr id="6" name="Object 4"/>
          <p:cNvGraphicFramePr>
            <a:graphicFrameLocks noChangeAspect="1"/>
          </p:cNvGraphicFramePr>
          <p:nvPr>
            <p:extLst>
              <p:ext uri="{D42A27DB-BD31-4B8C-83A1-F6EECF244321}">
                <p14:modId xmlns:p14="http://schemas.microsoft.com/office/powerpoint/2010/main" val="1828160607"/>
              </p:ext>
            </p:extLst>
          </p:nvPr>
        </p:nvGraphicFramePr>
        <p:xfrm>
          <a:off x="3733800" y="3223198"/>
          <a:ext cx="3429000" cy="900987"/>
        </p:xfrm>
        <a:graphic>
          <a:graphicData uri="http://schemas.openxmlformats.org/presentationml/2006/ole">
            <mc:AlternateContent xmlns:mc="http://schemas.openxmlformats.org/markup-compatibility/2006">
              <mc:Choice xmlns:v="urn:schemas-microsoft-com:vml" Requires="v">
                <p:oleObj spid="_x0000_s50268" name="公式" r:id="rId3" imgW="1307532" imgH="342751" progId="Equation.3">
                  <p:embed/>
                </p:oleObj>
              </mc:Choice>
              <mc:Fallback>
                <p:oleObj name="公式" r:id="rId3" imgW="1307532" imgH="3427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23198"/>
                        <a:ext cx="3429000" cy="900987"/>
                      </a:xfrm>
                      <a:prstGeom prst="rect">
                        <a:avLst/>
                      </a:prstGeom>
                      <a:noFill/>
                      <a:ln>
                        <a:noFill/>
                      </a:ln>
                    </p:spPr>
                  </p:pic>
                </p:oleObj>
              </mc:Fallback>
            </mc:AlternateContent>
          </a:graphicData>
        </a:graphic>
      </p:graphicFrame>
      <p:sp>
        <p:nvSpPr>
          <p:cNvPr id="8" name="Rectangle 6"/>
          <p:cNvSpPr>
            <a:spLocks noChangeArrowheads="1"/>
          </p:cNvSpPr>
          <p:nvPr/>
        </p:nvSpPr>
        <p:spPr bwMode="auto">
          <a:xfrm>
            <a:off x="301625" y="5373213"/>
            <a:ext cx="85407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defRPr/>
            </a:pPr>
            <a:r>
              <a:rPr lang="en-US" altLang="zh-CN" sz="2800" b="1" dirty="0">
                <a:solidFill>
                  <a:srgbClr val="FF3300"/>
                </a:solidFill>
                <a:latin typeface="幼圆" panose="02010509060101010101" pitchFamily="49" charset="-122"/>
                <a:ea typeface="幼圆" panose="02010509060101010101" pitchFamily="49" charset="-122"/>
              </a:rPr>
              <a:t>    </a:t>
            </a:r>
            <a:r>
              <a:rPr lang="zh-CN" altLang="en-US" sz="2800" b="1" dirty="0">
                <a:solidFill>
                  <a:srgbClr val="FF3300"/>
                </a:solidFill>
                <a:latin typeface="幼圆" panose="02010509060101010101" pitchFamily="49" charset="-122"/>
                <a:ea typeface="幼圆" panose="02010509060101010101" pitchFamily="49" charset="-122"/>
              </a:rPr>
              <a:t>哈夫曼提出构造最优前缀码的贪心算法，由此产生的编码方案称为哈夫曼编码。</a:t>
            </a:r>
          </a:p>
        </p:txBody>
      </p:sp>
    </p:spTree>
    <p:extLst>
      <p:ext uri="{BB962C8B-B14F-4D97-AF65-F5344CB8AC3E}">
        <p14:creationId xmlns:p14="http://schemas.microsoft.com/office/powerpoint/2010/main" val="4187836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33</a:t>
            </a:fld>
            <a:endParaRPr lang="en-US" altLang="zh-CN"/>
          </a:p>
        </p:txBody>
      </p:sp>
      <p:sp>
        <p:nvSpPr>
          <p:cNvPr id="7" name="Rectangle 4"/>
          <p:cNvSpPr>
            <a:spLocks noChangeArrowheads="1"/>
          </p:cNvSpPr>
          <p:nvPr/>
        </p:nvSpPr>
        <p:spPr bwMode="auto">
          <a:xfrm>
            <a:off x="614516" y="15240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4.3.1  </a:t>
            </a:r>
            <a:r>
              <a:rPr lang="zh-CN" altLang="en-US" sz="2800" b="1" dirty="0">
                <a:solidFill>
                  <a:srgbClr val="FF3300"/>
                </a:solidFill>
                <a:latin typeface="Arial" panose="020B0604020202020204" pitchFamily="34" charset="0"/>
                <a:ea typeface="宋体" panose="02010600030101010101" pitchFamily="2" charset="-122"/>
              </a:rPr>
              <a:t>问题定义</a:t>
            </a:r>
          </a:p>
        </p:txBody>
      </p:sp>
      <p:sp>
        <p:nvSpPr>
          <p:cNvPr id="5" name="Rectangle 4"/>
          <p:cNvSpPr>
            <a:spLocks noChangeArrowheads="1"/>
          </p:cNvSpPr>
          <p:nvPr/>
        </p:nvSpPr>
        <p:spPr bwMode="auto">
          <a:xfrm>
            <a:off x="609600" y="2133600"/>
            <a:ext cx="8153400" cy="361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2200" b="1" dirty="0">
                <a:solidFill>
                  <a:srgbClr val="002060"/>
                </a:solidFill>
                <a:latin typeface="Arial" panose="020B0604020202020204" pitchFamily="34" charset="0"/>
              </a:rPr>
              <a:t>1.  </a:t>
            </a:r>
            <a:r>
              <a:rPr lang="zh-CN" altLang="en-US" sz="2200" b="1" dirty="0">
                <a:solidFill>
                  <a:srgbClr val="002060"/>
                </a:solidFill>
                <a:latin typeface="Arial" panose="020B0604020202020204" pitchFamily="34" charset="0"/>
              </a:rPr>
              <a:t>二进制字符编码：每个字符用一个二进制</a:t>
            </a:r>
            <a:r>
              <a:rPr lang="en-US" altLang="zh-CN" sz="2200" b="1" dirty="0">
                <a:solidFill>
                  <a:srgbClr val="002060"/>
                </a:solidFill>
                <a:latin typeface="Arial" panose="020B0604020202020204" pitchFamily="34" charset="0"/>
              </a:rPr>
              <a:t>0</a:t>
            </a:r>
            <a:r>
              <a:rPr lang="zh-CN" altLang="en-US" sz="2200" b="1" dirty="0">
                <a:solidFill>
                  <a:srgbClr val="002060"/>
                </a:solidFill>
                <a:latin typeface="Arial" panose="020B0604020202020204" pitchFamily="34" charset="0"/>
              </a:rPr>
              <a:t>、</a:t>
            </a:r>
            <a:r>
              <a:rPr lang="en-US" altLang="zh-CN" sz="2200" b="1" dirty="0">
                <a:solidFill>
                  <a:srgbClr val="002060"/>
                </a:solidFill>
                <a:latin typeface="Arial" panose="020B0604020202020204" pitchFamily="34" charset="0"/>
              </a:rPr>
              <a:t>1 </a:t>
            </a:r>
            <a:r>
              <a:rPr lang="zh-CN" altLang="en-US" sz="2200" b="1" dirty="0">
                <a:solidFill>
                  <a:srgbClr val="002060"/>
                </a:solidFill>
                <a:latin typeface="Arial" panose="020B0604020202020204" pitchFamily="34" charset="0"/>
              </a:rPr>
              <a:t>串来表示。</a:t>
            </a:r>
          </a:p>
          <a:p>
            <a:pPr eaLnBrk="1" hangingPunct="1">
              <a:lnSpc>
                <a:spcPct val="130000"/>
              </a:lnSpc>
              <a:defRPr/>
            </a:pPr>
            <a:r>
              <a:rPr lang="en-US" altLang="zh-CN" sz="2200" b="1" dirty="0">
                <a:solidFill>
                  <a:srgbClr val="002060"/>
                </a:solidFill>
                <a:latin typeface="Arial" panose="020B0604020202020204" pitchFamily="34" charset="0"/>
              </a:rPr>
              <a:t>2.  </a:t>
            </a:r>
            <a:r>
              <a:rPr lang="zh-CN" altLang="en-US" sz="2200" b="1" dirty="0">
                <a:solidFill>
                  <a:srgbClr val="002060"/>
                </a:solidFill>
                <a:latin typeface="Arial" panose="020B0604020202020204" pitchFamily="34" charset="0"/>
              </a:rPr>
              <a:t>固定长编码</a:t>
            </a:r>
            <a:r>
              <a:rPr lang="en-US" altLang="zh-CN" sz="2200" b="1" dirty="0">
                <a:solidFill>
                  <a:srgbClr val="002060"/>
                </a:solidFill>
                <a:latin typeface="Arial" panose="020B0604020202020204" pitchFamily="34" charset="0"/>
              </a:rPr>
              <a:t>: </a:t>
            </a:r>
            <a:r>
              <a:rPr lang="zh-CN" altLang="en-US" sz="2200" b="1" dirty="0">
                <a:solidFill>
                  <a:srgbClr val="002060"/>
                </a:solidFill>
                <a:latin typeface="Arial" panose="020B0604020202020204" pitchFamily="34" charset="0"/>
              </a:rPr>
              <a:t>每个字符都用相同长的</a:t>
            </a:r>
            <a:r>
              <a:rPr lang="en-US" altLang="zh-CN" sz="2200" b="1" dirty="0">
                <a:solidFill>
                  <a:srgbClr val="002060"/>
                </a:solidFill>
                <a:latin typeface="Arial" panose="020B0604020202020204" pitchFamily="34" charset="0"/>
              </a:rPr>
              <a:t>0</a:t>
            </a:r>
            <a:r>
              <a:rPr lang="zh-CN" altLang="en-US" sz="2200" b="1" dirty="0">
                <a:solidFill>
                  <a:srgbClr val="002060"/>
                </a:solidFill>
                <a:latin typeface="Arial" panose="020B0604020202020204" pitchFamily="34" charset="0"/>
              </a:rPr>
              <a:t>、</a:t>
            </a:r>
            <a:r>
              <a:rPr lang="en-US" altLang="zh-CN" sz="2200" b="1" dirty="0">
                <a:solidFill>
                  <a:srgbClr val="002060"/>
                </a:solidFill>
                <a:latin typeface="Arial" panose="020B0604020202020204" pitchFamily="34" charset="0"/>
              </a:rPr>
              <a:t>1 </a:t>
            </a:r>
            <a:r>
              <a:rPr lang="zh-CN" altLang="en-US" sz="2200" b="1" dirty="0">
                <a:solidFill>
                  <a:srgbClr val="002060"/>
                </a:solidFill>
                <a:latin typeface="Arial" panose="020B0604020202020204" pitchFamily="34" charset="0"/>
              </a:rPr>
              <a:t>串表示。</a:t>
            </a:r>
          </a:p>
          <a:p>
            <a:pPr eaLnBrk="1" hangingPunct="1">
              <a:lnSpc>
                <a:spcPct val="130000"/>
              </a:lnSpc>
              <a:defRPr/>
            </a:pPr>
            <a:r>
              <a:rPr lang="en-US" altLang="zh-CN" sz="2200" b="1" dirty="0">
                <a:solidFill>
                  <a:srgbClr val="002060"/>
                </a:solidFill>
                <a:latin typeface="Arial" panose="020B0604020202020204" pitchFamily="34" charset="0"/>
              </a:rPr>
              <a:t>3.  </a:t>
            </a:r>
            <a:r>
              <a:rPr lang="zh-CN" altLang="en-US" sz="2200" b="1" dirty="0">
                <a:solidFill>
                  <a:srgbClr val="002060"/>
                </a:solidFill>
                <a:latin typeface="Arial" panose="020B0604020202020204" pitchFamily="34" charset="0"/>
              </a:rPr>
              <a:t>可变长编码</a:t>
            </a:r>
            <a:r>
              <a:rPr lang="en-US" altLang="zh-CN" sz="2200" b="1" dirty="0">
                <a:solidFill>
                  <a:srgbClr val="002060"/>
                </a:solidFill>
                <a:latin typeface="Arial" panose="020B0604020202020204" pitchFamily="34" charset="0"/>
              </a:rPr>
              <a:t>: </a:t>
            </a:r>
            <a:r>
              <a:rPr lang="zh-CN" altLang="en-US" sz="2200" b="1" dirty="0">
                <a:solidFill>
                  <a:srgbClr val="002060"/>
                </a:solidFill>
                <a:latin typeface="Arial" panose="020B0604020202020204" pitchFamily="34" charset="0"/>
              </a:rPr>
              <a:t>经常出现的字符用短码，不经常出现的用长码。</a:t>
            </a:r>
          </a:p>
          <a:p>
            <a:pPr eaLnBrk="1" hangingPunct="1">
              <a:lnSpc>
                <a:spcPct val="130000"/>
              </a:lnSpc>
              <a:defRPr/>
            </a:pPr>
            <a:r>
              <a:rPr lang="en-US" altLang="zh-CN" sz="2200" b="1" dirty="0">
                <a:solidFill>
                  <a:srgbClr val="002060"/>
                </a:solidFill>
                <a:latin typeface="Arial" panose="020B0604020202020204" pitchFamily="34" charset="0"/>
              </a:rPr>
              <a:t>4.  </a:t>
            </a:r>
            <a:r>
              <a:rPr lang="zh-CN" altLang="en-US" sz="2200" b="1" dirty="0">
                <a:solidFill>
                  <a:srgbClr val="002060"/>
                </a:solidFill>
                <a:latin typeface="Arial" panose="020B0604020202020204" pitchFamily="34" charset="0"/>
              </a:rPr>
              <a:t>前缀编码：无任何字符的编码是另一个字符编码的前缀</a:t>
            </a:r>
          </a:p>
          <a:p>
            <a:pPr eaLnBrk="1" hangingPunct="1">
              <a:lnSpc>
                <a:spcPct val="130000"/>
              </a:lnSpc>
              <a:defRPr/>
            </a:pPr>
            <a:r>
              <a:rPr lang="en-US" altLang="zh-CN" sz="2200" b="1" dirty="0">
                <a:solidFill>
                  <a:srgbClr val="002060"/>
                </a:solidFill>
                <a:latin typeface="Arial" panose="020B0604020202020204" pitchFamily="34" charset="0"/>
              </a:rPr>
              <a:t>5</a:t>
            </a:r>
            <a:r>
              <a:rPr lang="zh-CN" altLang="en-US" sz="2200" b="1" dirty="0">
                <a:solidFill>
                  <a:srgbClr val="002060"/>
                </a:solidFill>
                <a:latin typeface="Arial" panose="020B0604020202020204" pitchFamily="34" charset="0"/>
              </a:rPr>
              <a:t>．编码树：</a:t>
            </a:r>
          </a:p>
          <a:p>
            <a:pPr lvl="1" eaLnBrk="1" hangingPunct="1">
              <a:lnSpc>
                <a:spcPct val="130000"/>
              </a:lnSpc>
              <a:defRPr/>
            </a:pPr>
            <a:r>
              <a:rPr lang="en-US" altLang="zh-CN" sz="2200" b="1" dirty="0">
                <a:solidFill>
                  <a:srgbClr val="002060"/>
                </a:solidFill>
                <a:latin typeface="Arial" panose="020B0604020202020204" pitchFamily="34" charset="0"/>
              </a:rPr>
              <a:t>·</a:t>
            </a:r>
            <a:r>
              <a:rPr lang="zh-CN" altLang="en-US" sz="2200" b="1" dirty="0">
                <a:solidFill>
                  <a:srgbClr val="002060"/>
                </a:solidFill>
                <a:latin typeface="Arial" panose="020B0604020202020204" pitchFamily="34" charset="0"/>
              </a:rPr>
              <a:t>叶结点：用字符及其出现频率标记。</a:t>
            </a:r>
          </a:p>
          <a:p>
            <a:pPr lvl="1" eaLnBrk="1" hangingPunct="1">
              <a:lnSpc>
                <a:spcPct val="130000"/>
              </a:lnSpc>
              <a:defRPr/>
            </a:pPr>
            <a:r>
              <a:rPr lang="en-US" altLang="zh-CN" sz="2200" b="1" dirty="0">
                <a:solidFill>
                  <a:srgbClr val="002060"/>
                </a:solidFill>
                <a:latin typeface="Arial" panose="020B0604020202020204" pitchFamily="34" charset="0"/>
              </a:rPr>
              <a:t>·</a:t>
            </a:r>
            <a:r>
              <a:rPr lang="zh-CN" altLang="en-US" sz="2200" b="1" dirty="0">
                <a:solidFill>
                  <a:srgbClr val="002060"/>
                </a:solidFill>
                <a:latin typeface="Arial" panose="020B0604020202020204" pitchFamily="34" charset="0"/>
              </a:rPr>
              <a:t>内结点（包括根结点）：其子树的叶子的频率和。</a:t>
            </a:r>
          </a:p>
          <a:p>
            <a:pPr lvl="1" eaLnBrk="1" hangingPunct="1">
              <a:lnSpc>
                <a:spcPct val="130000"/>
              </a:lnSpc>
              <a:defRPr/>
            </a:pPr>
            <a:r>
              <a:rPr lang="en-US" altLang="zh-CN" sz="2200" b="1" dirty="0">
                <a:solidFill>
                  <a:srgbClr val="002060"/>
                </a:solidFill>
                <a:latin typeface="Arial" panose="020B0604020202020204" pitchFamily="34" charset="0"/>
              </a:rPr>
              <a:t>·</a:t>
            </a:r>
            <a:r>
              <a:rPr lang="zh-CN" altLang="en-US" sz="2200" b="1" dirty="0">
                <a:solidFill>
                  <a:srgbClr val="002060"/>
                </a:solidFill>
                <a:latin typeface="Arial" panose="020B0604020202020204" pitchFamily="34" charset="0"/>
              </a:rPr>
              <a:t>边标记：一个结点的左侧边标记</a:t>
            </a:r>
            <a:r>
              <a:rPr lang="en-US" altLang="zh-CN" sz="2200" b="1" dirty="0">
                <a:solidFill>
                  <a:srgbClr val="002060"/>
                </a:solidFill>
                <a:latin typeface="Arial" panose="020B0604020202020204" pitchFamily="34" charset="0"/>
              </a:rPr>
              <a:t>0</a:t>
            </a:r>
            <a:r>
              <a:rPr lang="zh-CN" altLang="en-US" sz="2200" b="1" dirty="0">
                <a:solidFill>
                  <a:srgbClr val="002060"/>
                </a:solidFill>
                <a:latin typeface="Arial" panose="020B0604020202020204" pitchFamily="34" charset="0"/>
              </a:rPr>
              <a:t>，右侧边标记</a:t>
            </a:r>
            <a:r>
              <a:rPr lang="en-US" altLang="zh-CN" sz="2200" b="1" dirty="0">
                <a:solidFill>
                  <a:srgbClr val="002060"/>
                </a:solidFill>
                <a:latin typeface="Arial" panose="020B0604020202020204" pitchFamily="34" charset="0"/>
              </a:rPr>
              <a:t>1</a:t>
            </a:r>
            <a:r>
              <a:rPr lang="zh-CN" altLang="en-US" sz="2200" b="1" dirty="0">
                <a:solidFill>
                  <a:srgbClr val="002060"/>
                </a:solidFill>
                <a:latin typeface="Arial" panose="020B0604020202020204" pitchFamily="34" charset="0"/>
              </a:rPr>
              <a:t>。</a:t>
            </a:r>
          </a:p>
        </p:txBody>
      </p:sp>
    </p:spTree>
    <p:extLst>
      <p:ext uri="{BB962C8B-B14F-4D97-AF65-F5344CB8AC3E}">
        <p14:creationId xmlns:p14="http://schemas.microsoft.com/office/powerpoint/2010/main" val="1643598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34</a:t>
            </a:fld>
            <a:endParaRPr lang="en-US" altLang="zh-CN"/>
          </a:p>
        </p:txBody>
      </p:sp>
      <p:sp>
        <p:nvSpPr>
          <p:cNvPr id="7" name="Rectangle 4"/>
          <p:cNvSpPr>
            <a:spLocks noChangeArrowheads="1"/>
          </p:cNvSpPr>
          <p:nvPr/>
        </p:nvSpPr>
        <p:spPr bwMode="auto">
          <a:xfrm>
            <a:off x="614516" y="15240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4.3.1  </a:t>
            </a:r>
            <a:r>
              <a:rPr lang="zh-CN" altLang="en-US" sz="2800" b="1" dirty="0">
                <a:solidFill>
                  <a:srgbClr val="FF3300"/>
                </a:solidFill>
                <a:latin typeface="Arial" panose="020B0604020202020204" pitchFamily="34" charset="0"/>
                <a:ea typeface="宋体" panose="02010600030101010101" pitchFamily="2" charset="-122"/>
              </a:rPr>
              <a:t>问题定义</a:t>
            </a:r>
          </a:p>
        </p:txBody>
      </p:sp>
      <p:sp>
        <p:nvSpPr>
          <p:cNvPr id="6" name="Rectangle 5"/>
          <p:cNvSpPr>
            <a:spLocks noChangeArrowheads="1"/>
          </p:cNvSpPr>
          <p:nvPr/>
        </p:nvSpPr>
        <p:spPr bwMode="auto">
          <a:xfrm>
            <a:off x="866776" y="215932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2800" b="1" dirty="0">
                <a:latin typeface="Arial" charset="0"/>
                <a:ea typeface="宋体" charset="-122"/>
              </a:rPr>
              <a:t>例：</a:t>
            </a:r>
          </a:p>
        </p:txBody>
      </p:sp>
      <p:pic>
        <p:nvPicPr>
          <p:cNvPr id="8" name="Picture 6"/>
          <p:cNvPicPr>
            <a:picLocks noChangeAspect="1" noChangeArrowheads="1"/>
          </p:cNvPicPr>
          <p:nvPr/>
        </p:nvPicPr>
        <p:blipFill>
          <a:blip r:embed="rId2"/>
          <a:srcRect/>
          <a:stretch>
            <a:fillRect/>
          </a:stretch>
        </p:blipFill>
        <p:spPr bwMode="auto">
          <a:xfrm>
            <a:off x="1772793" y="2209800"/>
            <a:ext cx="5781675" cy="35929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Rectangle 7"/>
          <p:cNvSpPr>
            <a:spLocks noChangeArrowheads="1"/>
          </p:cNvSpPr>
          <p:nvPr/>
        </p:nvSpPr>
        <p:spPr bwMode="auto">
          <a:xfrm>
            <a:off x="1142999" y="5867400"/>
            <a:ext cx="721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b="1" dirty="0">
                <a:solidFill>
                  <a:srgbClr val="FF3300"/>
                </a:solidFill>
                <a:effectLst>
                  <a:outerShdw blurRad="38100" dist="38100" dir="2700000" algn="tl">
                    <a:srgbClr val="C0C0C0"/>
                  </a:outerShdw>
                </a:effectLst>
                <a:latin typeface="Arial" panose="020B0604020202020204" pitchFamily="34" charset="0"/>
              </a:rPr>
              <a:t>每个字符的编码</a:t>
            </a:r>
            <a:r>
              <a:rPr lang="en-US" altLang="zh-CN" b="1" dirty="0">
                <a:solidFill>
                  <a:srgbClr val="FF3300"/>
                </a:solidFill>
                <a:effectLst>
                  <a:outerShdw blurRad="38100" dist="38100" dir="2700000" algn="tl">
                    <a:srgbClr val="C0C0C0"/>
                  </a:outerShdw>
                </a:effectLst>
                <a:latin typeface="Arial" panose="020B0604020202020204" pitchFamily="34" charset="0"/>
              </a:rPr>
              <a:t>=</a:t>
            </a:r>
            <a:r>
              <a:rPr lang="zh-CN" altLang="en-US" b="1" dirty="0">
                <a:solidFill>
                  <a:srgbClr val="FF3300"/>
                </a:solidFill>
                <a:effectLst>
                  <a:outerShdw blurRad="38100" dist="38100" dir="2700000" algn="tl">
                    <a:srgbClr val="C0C0C0"/>
                  </a:outerShdw>
                </a:effectLst>
                <a:latin typeface="Arial" panose="020B0604020202020204" pitchFamily="34" charset="0"/>
              </a:rPr>
              <a:t>从根到对应的叶路径上的</a:t>
            </a:r>
            <a:r>
              <a:rPr lang="en-US" altLang="zh-CN" b="1" dirty="0">
                <a:solidFill>
                  <a:srgbClr val="FF3300"/>
                </a:solidFill>
                <a:effectLst>
                  <a:outerShdw blurRad="38100" dist="38100" dir="2700000" algn="tl">
                    <a:srgbClr val="C0C0C0"/>
                  </a:outerShdw>
                </a:effectLst>
                <a:latin typeface="Arial" panose="020B0604020202020204" pitchFamily="34" charset="0"/>
              </a:rPr>
              <a:t>0</a:t>
            </a:r>
            <a:r>
              <a:rPr lang="zh-CN" altLang="en-US" b="1" dirty="0">
                <a:solidFill>
                  <a:srgbClr val="FF3300"/>
                </a:solidFill>
                <a:effectLst>
                  <a:outerShdw blurRad="38100" dist="38100" dir="2700000" algn="tl">
                    <a:srgbClr val="C0C0C0"/>
                  </a:outerShdw>
                </a:effectLst>
                <a:latin typeface="Arial" panose="020B0604020202020204" pitchFamily="34" charset="0"/>
              </a:rPr>
              <a:t>、</a:t>
            </a:r>
            <a:r>
              <a:rPr lang="en-US" altLang="zh-CN" b="1" dirty="0">
                <a:solidFill>
                  <a:srgbClr val="FF3300"/>
                </a:solidFill>
                <a:effectLst>
                  <a:outerShdw blurRad="38100" dist="38100" dir="2700000" algn="tl">
                    <a:srgbClr val="C0C0C0"/>
                  </a:outerShdw>
                </a:effectLst>
                <a:latin typeface="Arial" panose="020B0604020202020204" pitchFamily="34" charset="0"/>
              </a:rPr>
              <a:t>1 </a:t>
            </a:r>
            <a:r>
              <a:rPr lang="zh-CN" altLang="en-US" b="1" dirty="0">
                <a:solidFill>
                  <a:srgbClr val="FF3300"/>
                </a:solidFill>
                <a:effectLst>
                  <a:outerShdw blurRad="38100" dist="38100" dir="2700000" algn="tl">
                    <a:srgbClr val="C0C0C0"/>
                  </a:outerShdw>
                </a:effectLst>
                <a:latin typeface="Arial" panose="020B0604020202020204" pitchFamily="34" charset="0"/>
              </a:rPr>
              <a:t>串。</a:t>
            </a:r>
          </a:p>
        </p:txBody>
      </p:sp>
    </p:spTree>
    <p:extLst>
      <p:ext uri="{BB962C8B-B14F-4D97-AF65-F5344CB8AC3E}">
        <p14:creationId xmlns:p14="http://schemas.microsoft.com/office/powerpoint/2010/main" val="4169772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35</a:t>
            </a:fld>
            <a:endParaRPr lang="en-US" altLang="zh-CN"/>
          </a:p>
        </p:txBody>
      </p:sp>
      <p:sp>
        <p:nvSpPr>
          <p:cNvPr id="7" name="Rectangle 4"/>
          <p:cNvSpPr>
            <a:spLocks noChangeArrowheads="1"/>
          </p:cNvSpPr>
          <p:nvPr/>
        </p:nvSpPr>
        <p:spPr bwMode="auto">
          <a:xfrm>
            <a:off x="614516" y="15240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4.3.1  </a:t>
            </a:r>
            <a:r>
              <a:rPr lang="zh-CN" altLang="en-US" sz="2800" b="1" dirty="0">
                <a:solidFill>
                  <a:srgbClr val="FF3300"/>
                </a:solidFill>
                <a:latin typeface="Arial" panose="020B0604020202020204" pitchFamily="34" charset="0"/>
                <a:ea typeface="宋体" panose="02010600030101010101" pitchFamily="2" charset="-122"/>
              </a:rPr>
              <a:t>问题定义</a:t>
            </a:r>
          </a:p>
        </p:txBody>
      </p:sp>
      <p:sp>
        <p:nvSpPr>
          <p:cNvPr id="6" name="Rectangle 4"/>
          <p:cNvSpPr>
            <a:spLocks noChangeArrowheads="1"/>
          </p:cNvSpPr>
          <p:nvPr/>
        </p:nvSpPr>
        <p:spPr bwMode="auto">
          <a:xfrm>
            <a:off x="990600" y="2354263"/>
            <a:ext cx="7467600" cy="205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2000" dirty="0">
                <a:latin typeface="Arial" panose="020B0604020202020204" pitchFamily="34" charset="0"/>
              </a:rPr>
              <a:t>     </a:t>
            </a:r>
            <a:r>
              <a:rPr lang="zh-CN" altLang="en-US" sz="2000" dirty="0">
                <a:latin typeface="Arial" panose="020B0604020202020204" pitchFamily="34" charset="0"/>
              </a:rPr>
              <a:t>设</a:t>
            </a:r>
            <a:r>
              <a:rPr lang="en-US" altLang="zh-CN" sz="2000" dirty="0">
                <a:latin typeface="Arial" panose="020B0604020202020204" pitchFamily="34" charset="0"/>
              </a:rPr>
              <a:t>C </a:t>
            </a:r>
            <a:r>
              <a:rPr lang="zh-CN" altLang="en-US" sz="2000" dirty="0">
                <a:latin typeface="Arial" panose="020B0604020202020204" pitchFamily="34" charset="0"/>
              </a:rPr>
              <a:t>是字母表，           ，</a:t>
            </a:r>
            <a:r>
              <a:rPr lang="en-US" altLang="zh-CN" sz="2000" dirty="0">
                <a:latin typeface="Arial" panose="020B0604020202020204" pitchFamily="34" charset="0"/>
              </a:rPr>
              <a:t>f(c)</a:t>
            </a:r>
            <a:r>
              <a:rPr lang="zh-CN" altLang="en-US" sz="2000" dirty="0">
                <a:latin typeface="Arial" panose="020B0604020202020204" pitchFamily="34" charset="0"/>
              </a:rPr>
              <a:t>是</a:t>
            </a:r>
            <a:r>
              <a:rPr lang="en-US" altLang="zh-CN" sz="2000" dirty="0">
                <a:latin typeface="Arial" panose="020B0604020202020204" pitchFamily="34" charset="0"/>
              </a:rPr>
              <a:t>c </a:t>
            </a:r>
            <a:r>
              <a:rPr lang="zh-CN" altLang="en-US" sz="2000" dirty="0">
                <a:latin typeface="Arial" panose="020B0604020202020204" pitchFamily="34" charset="0"/>
              </a:rPr>
              <a:t>在文件中出现的频率，</a:t>
            </a:r>
            <a:r>
              <a:rPr lang="en-US" altLang="zh-CN" sz="2000" dirty="0" err="1">
                <a:latin typeface="Arial" panose="020B0604020202020204" pitchFamily="34" charset="0"/>
              </a:rPr>
              <a:t>d</a:t>
            </a:r>
            <a:r>
              <a:rPr lang="en-US" altLang="zh-CN" sz="2000" baseline="-25000" dirty="0" err="1">
                <a:latin typeface="Arial" panose="020B0604020202020204" pitchFamily="34" charset="0"/>
              </a:rPr>
              <a:t>T</a:t>
            </a:r>
            <a:r>
              <a:rPr lang="en-US" altLang="zh-CN" sz="2000" dirty="0">
                <a:latin typeface="Arial" panose="020B0604020202020204" pitchFamily="34" charset="0"/>
              </a:rPr>
              <a:t>(c)</a:t>
            </a:r>
            <a:r>
              <a:rPr lang="zh-CN" altLang="en-US" sz="2000" dirty="0">
                <a:latin typeface="Arial" panose="020B0604020202020204" pitchFamily="34" charset="0"/>
              </a:rPr>
              <a:t>是叶子</a:t>
            </a:r>
            <a:r>
              <a:rPr lang="en-US" altLang="zh-CN" sz="2000" dirty="0">
                <a:latin typeface="Arial" panose="020B0604020202020204" pitchFamily="34" charset="0"/>
              </a:rPr>
              <a:t>c </a:t>
            </a:r>
            <a:r>
              <a:rPr lang="zh-CN" altLang="en-US" sz="2000" dirty="0">
                <a:latin typeface="Arial" panose="020B0604020202020204" pitchFamily="34" charset="0"/>
              </a:rPr>
              <a:t>在树</a:t>
            </a:r>
            <a:r>
              <a:rPr lang="en-US" altLang="zh-CN" sz="2000" dirty="0">
                <a:latin typeface="Arial" panose="020B0604020202020204" pitchFamily="34" charset="0"/>
              </a:rPr>
              <a:t>T </a:t>
            </a:r>
            <a:r>
              <a:rPr lang="zh-CN" altLang="en-US" sz="2000" dirty="0">
                <a:latin typeface="Arial" panose="020B0604020202020204" pitchFamily="34" charset="0"/>
              </a:rPr>
              <a:t>中的深度，即</a:t>
            </a:r>
            <a:r>
              <a:rPr lang="en-US" altLang="zh-CN" sz="2000" dirty="0">
                <a:latin typeface="Arial" panose="020B0604020202020204" pitchFamily="34" charset="0"/>
              </a:rPr>
              <a:t>c </a:t>
            </a:r>
            <a:r>
              <a:rPr lang="zh-CN" altLang="en-US" sz="2000" dirty="0">
                <a:latin typeface="Arial" panose="020B0604020202020204" pitchFamily="34" charset="0"/>
              </a:rPr>
              <a:t>的编码长度</a:t>
            </a:r>
            <a:r>
              <a:rPr lang="en-US" altLang="zh-CN" sz="2000" dirty="0">
                <a:latin typeface="Arial" panose="020B0604020202020204" pitchFamily="34" charset="0"/>
              </a:rPr>
              <a:t>,</a:t>
            </a:r>
            <a:r>
              <a:rPr lang="en-US" altLang="zh-CN" sz="2000" dirty="0">
                <a:solidFill>
                  <a:srgbClr val="FF3300"/>
                </a:solidFill>
                <a:latin typeface="Arial" panose="020B0604020202020204" pitchFamily="34" charset="0"/>
              </a:rPr>
              <a:t>T </a:t>
            </a:r>
            <a:r>
              <a:rPr lang="zh-CN" altLang="en-US" sz="2000" dirty="0">
                <a:solidFill>
                  <a:srgbClr val="FF3300"/>
                </a:solidFill>
                <a:latin typeface="Arial" panose="020B0604020202020204" pitchFamily="34" charset="0"/>
              </a:rPr>
              <a:t>的代价</a:t>
            </a:r>
            <a:r>
              <a:rPr lang="zh-CN" altLang="en-US" sz="2000" dirty="0">
                <a:latin typeface="Arial" panose="020B0604020202020204" pitchFamily="34" charset="0"/>
              </a:rPr>
              <a:t>是编码一个文件的所有字符的代码位数</a:t>
            </a:r>
            <a:r>
              <a:rPr lang="en-US" altLang="zh-CN" sz="2000" dirty="0">
                <a:latin typeface="Arial" panose="020B0604020202020204" pitchFamily="34" charset="0"/>
              </a:rPr>
              <a:t>:</a:t>
            </a:r>
          </a:p>
          <a:p>
            <a:pPr eaLnBrk="1" hangingPunct="1">
              <a:lnSpc>
                <a:spcPct val="130000"/>
              </a:lnSpc>
              <a:defRPr/>
            </a:pPr>
            <a:endParaRPr lang="en-US" altLang="zh-CN" sz="2000" dirty="0">
              <a:latin typeface="Arial" panose="020B0604020202020204" pitchFamily="34" charset="0"/>
            </a:endParaRPr>
          </a:p>
          <a:p>
            <a:pPr eaLnBrk="1" hangingPunct="1">
              <a:lnSpc>
                <a:spcPct val="130000"/>
              </a:lnSpc>
              <a:defRPr/>
            </a:pPr>
            <a:endParaRPr lang="en-US" altLang="zh-CN" sz="2000" dirty="0">
              <a:latin typeface="Arial" panose="020B0604020202020204" pitchFamily="34" charset="0"/>
            </a:endParaRPr>
          </a:p>
        </p:txBody>
      </p:sp>
      <p:sp>
        <p:nvSpPr>
          <p:cNvPr id="8" name="Rectangle 5"/>
          <p:cNvSpPr>
            <a:spLocks noChangeArrowheads="1"/>
          </p:cNvSpPr>
          <p:nvPr/>
        </p:nvSpPr>
        <p:spPr bwMode="auto">
          <a:xfrm>
            <a:off x="533400" y="2047220"/>
            <a:ext cx="242701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buFont typeface="Wingdings" charset="2"/>
              <a:buChar char="Ø"/>
              <a:defRPr/>
            </a:pPr>
            <a:r>
              <a:rPr lang="en-US" altLang="zh-CN" sz="2200" dirty="0">
                <a:latin typeface="Arial" charset="0"/>
                <a:ea typeface="宋体" charset="-122"/>
              </a:rPr>
              <a:t> </a:t>
            </a:r>
            <a:r>
              <a:rPr lang="zh-CN" altLang="en-US" sz="2200" dirty="0">
                <a:latin typeface="Arial" charset="0"/>
                <a:ea typeface="宋体" charset="-122"/>
              </a:rPr>
              <a:t>编码树</a:t>
            </a:r>
            <a:r>
              <a:rPr lang="en-US" altLang="zh-CN" sz="2200" dirty="0">
                <a:latin typeface="Arial" charset="0"/>
                <a:ea typeface="宋体" charset="-122"/>
              </a:rPr>
              <a:t>T </a:t>
            </a:r>
            <a:r>
              <a:rPr lang="zh-CN" altLang="en-US" sz="2200" dirty="0">
                <a:latin typeface="Arial" charset="0"/>
                <a:ea typeface="宋体" charset="-122"/>
              </a:rPr>
              <a:t>的代价</a:t>
            </a:r>
          </a:p>
        </p:txBody>
      </p:sp>
      <p:graphicFrame>
        <p:nvGraphicFramePr>
          <p:cNvPr id="9" name="Object 6"/>
          <p:cNvGraphicFramePr>
            <a:graphicFrameLocks noChangeAspect="1"/>
          </p:cNvGraphicFramePr>
          <p:nvPr>
            <p:extLst>
              <p:ext uri="{D42A27DB-BD31-4B8C-83A1-F6EECF244321}">
                <p14:modId xmlns:p14="http://schemas.microsoft.com/office/powerpoint/2010/main" val="4068096257"/>
              </p:ext>
            </p:extLst>
          </p:nvPr>
        </p:nvGraphicFramePr>
        <p:xfrm>
          <a:off x="3124200" y="2402691"/>
          <a:ext cx="762000" cy="411162"/>
        </p:xfrm>
        <a:graphic>
          <a:graphicData uri="http://schemas.openxmlformats.org/presentationml/2006/ole">
            <mc:AlternateContent xmlns:mc="http://schemas.openxmlformats.org/markup-compatibility/2006">
              <mc:Choice xmlns:v="urn:schemas-microsoft-com:vml" Requires="v">
                <p:oleObj spid="_x0000_s51370" name="Equation" r:id="rId3" imgW="406048" imgH="152268" progId="Equation.DSMT4">
                  <p:embed/>
                </p:oleObj>
              </mc:Choice>
              <mc:Fallback>
                <p:oleObj name="Equation" r:id="rId3" imgW="406048" imgH="15226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402691"/>
                        <a:ext cx="76200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3866190468"/>
              </p:ext>
            </p:extLst>
          </p:nvPr>
        </p:nvGraphicFramePr>
        <p:xfrm>
          <a:off x="2995934" y="3681124"/>
          <a:ext cx="2398244" cy="641604"/>
        </p:xfrm>
        <a:graphic>
          <a:graphicData uri="http://schemas.openxmlformats.org/presentationml/2006/ole">
            <mc:AlternateContent xmlns:mc="http://schemas.openxmlformats.org/markup-compatibility/2006">
              <mc:Choice xmlns:v="urn:schemas-microsoft-com:vml" Requires="v">
                <p:oleObj spid="_x0000_s51371" name="Equation" r:id="rId5" imgW="1091726" imgH="291973" progId="Equation.DSMT4">
                  <p:embed/>
                </p:oleObj>
              </mc:Choice>
              <mc:Fallback>
                <p:oleObj name="Equation" r:id="rId5" imgW="1091726" imgH="29197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5934" y="3681124"/>
                        <a:ext cx="2398244" cy="641604"/>
                      </a:xfrm>
                      <a:prstGeom prst="rect">
                        <a:avLst/>
                      </a:prstGeom>
                      <a:noFill/>
                      <a:ln>
                        <a:noFill/>
                      </a:ln>
                      <a:effectLst/>
                    </p:spPr>
                  </p:pic>
                </p:oleObj>
              </mc:Fallback>
            </mc:AlternateContent>
          </a:graphicData>
        </a:graphic>
      </p:graphicFrame>
      <p:sp>
        <p:nvSpPr>
          <p:cNvPr id="11" name="Rectangle 8"/>
          <p:cNvSpPr>
            <a:spLocks noChangeArrowheads="1"/>
          </p:cNvSpPr>
          <p:nvPr/>
        </p:nvSpPr>
        <p:spPr bwMode="auto">
          <a:xfrm>
            <a:off x="866776" y="4822536"/>
            <a:ext cx="8124824" cy="16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2000" b="1" dirty="0">
                <a:latin typeface="Arial" panose="020B0604020202020204" pitchFamily="34" charset="0"/>
              </a:rPr>
              <a:t>输入：</a:t>
            </a:r>
            <a:r>
              <a:rPr lang="zh-CN" altLang="en-US" sz="2000" dirty="0">
                <a:latin typeface="Arial" panose="020B0604020202020204" pitchFamily="34" charset="0"/>
              </a:rPr>
              <a:t>字母表</a:t>
            </a:r>
            <a:r>
              <a:rPr lang="en-US" altLang="zh-CN" sz="2000" dirty="0">
                <a:latin typeface="Arial" panose="020B0604020202020204" pitchFamily="34" charset="0"/>
              </a:rPr>
              <a:t>C={c</a:t>
            </a:r>
            <a:r>
              <a:rPr lang="en-US" altLang="zh-CN" sz="2000" baseline="-25000" dirty="0">
                <a:latin typeface="Arial" panose="020B0604020202020204" pitchFamily="34" charset="0"/>
              </a:rPr>
              <a:t>1</a:t>
            </a:r>
            <a:r>
              <a:rPr lang="en-US" altLang="zh-CN" sz="2000" dirty="0">
                <a:latin typeface="Arial" panose="020B0604020202020204" pitchFamily="34" charset="0"/>
              </a:rPr>
              <a:t>,c</a:t>
            </a:r>
            <a:r>
              <a:rPr lang="en-US" altLang="zh-CN" sz="2000" baseline="-25000" dirty="0">
                <a:latin typeface="Arial" panose="020B0604020202020204" pitchFamily="34" charset="0"/>
              </a:rPr>
              <a:t>2</a:t>
            </a:r>
            <a:r>
              <a:rPr lang="en-US" altLang="zh-CN" sz="2000" dirty="0">
                <a:latin typeface="Arial" panose="020B0604020202020204" pitchFamily="34" charset="0"/>
              </a:rPr>
              <a:t>,....,</a:t>
            </a:r>
            <a:r>
              <a:rPr lang="en-US" altLang="zh-CN" sz="2000" dirty="0" err="1">
                <a:latin typeface="Arial" panose="020B0604020202020204" pitchFamily="34" charset="0"/>
              </a:rPr>
              <a:t>c</a:t>
            </a:r>
            <a:r>
              <a:rPr lang="en-US" altLang="zh-CN" sz="2000" baseline="-25000" dirty="0" err="1">
                <a:latin typeface="Arial" panose="020B0604020202020204" pitchFamily="34" charset="0"/>
              </a:rPr>
              <a:t>n</a:t>
            </a:r>
            <a:r>
              <a:rPr lang="en-US" altLang="zh-CN" sz="2000" dirty="0">
                <a:latin typeface="Arial" panose="020B0604020202020204" pitchFamily="34" charset="0"/>
              </a:rPr>
              <a:t>}</a:t>
            </a:r>
            <a:r>
              <a:rPr lang="zh-CN" altLang="en-US" sz="2000" dirty="0">
                <a:latin typeface="Arial" panose="020B0604020202020204" pitchFamily="34" charset="0"/>
              </a:rPr>
              <a:t>，频率表</a:t>
            </a:r>
            <a:r>
              <a:rPr lang="en-US" altLang="zh-CN" sz="2000" dirty="0">
                <a:latin typeface="Arial" panose="020B0604020202020204" pitchFamily="34" charset="0"/>
              </a:rPr>
              <a:t>F={f(c</a:t>
            </a:r>
            <a:r>
              <a:rPr lang="en-US" altLang="zh-CN" sz="2000" baseline="-25000" dirty="0">
                <a:latin typeface="Arial" panose="020B0604020202020204" pitchFamily="34" charset="0"/>
              </a:rPr>
              <a:t>1</a:t>
            </a:r>
            <a:r>
              <a:rPr lang="en-US" altLang="zh-CN" sz="2000" dirty="0">
                <a:latin typeface="Arial" panose="020B0604020202020204" pitchFamily="34" charset="0"/>
              </a:rPr>
              <a:t>),f(c</a:t>
            </a:r>
            <a:r>
              <a:rPr lang="en-US" altLang="zh-CN" sz="2000" baseline="-25000" dirty="0">
                <a:latin typeface="Arial" panose="020B0604020202020204" pitchFamily="34" charset="0"/>
              </a:rPr>
              <a:t>2</a:t>
            </a:r>
            <a:r>
              <a:rPr lang="en-US" altLang="zh-CN" sz="2000" dirty="0">
                <a:latin typeface="Arial" panose="020B0604020202020204" pitchFamily="34" charset="0"/>
              </a:rPr>
              <a:t>),...,f(</a:t>
            </a:r>
            <a:r>
              <a:rPr lang="en-US" altLang="zh-CN" sz="2000" dirty="0" err="1">
                <a:latin typeface="Arial" panose="020B0604020202020204" pitchFamily="34" charset="0"/>
              </a:rPr>
              <a:t>c</a:t>
            </a:r>
            <a:r>
              <a:rPr lang="en-US" altLang="zh-CN" sz="2000" baseline="-25000" dirty="0" err="1">
                <a:latin typeface="Arial" panose="020B0604020202020204" pitchFamily="34" charset="0"/>
              </a:rPr>
              <a:t>n</a:t>
            </a:r>
            <a:r>
              <a:rPr lang="en-US" altLang="zh-CN" sz="2000" dirty="0">
                <a:latin typeface="Arial" panose="020B0604020202020204" pitchFamily="34" charset="0"/>
              </a:rPr>
              <a:t>)}</a:t>
            </a:r>
          </a:p>
          <a:p>
            <a:pPr eaLnBrk="1" hangingPunct="1">
              <a:lnSpc>
                <a:spcPct val="130000"/>
              </a:lnSpc>
              <a:defRPr/>
            </a:pPr>
            <a:r>
              <a:rPr lang="zh-CN" altLang="en-US" sz="2000" b="1" dirty="0">
                <a:latin typeface="Arial" panose="020B0604020202020204" pitchFamily="34" charset="0"/>
              </a:rPr>
              <a:t>输出：</a:t>
            </a:r>
            <a:r>
              <a:rPr lang="zh-CN" altLang="en-US" sz="2000" dirty="0">
                <a:latin typeface="Arial" panose="020B0604020202020204" pitchFamily="34" charset="0"/>
              </a:rPr>
              <a:t>具有最小</a:t>
            </a:r>
            <a:r>
              <a:rPr lang="en-US" altLang="zh-CN" sz="2000" dirty="0">
                <a:latin typeface="Arial" panose="020B0604020202020204" pitchFamily="34" charset="0"/>
              </a:rPr>
              <a:t>B(T)</a:t>
            </a:r>
            <a:r>
              <a:rPr lang="zh-CN" altLang="en-US" sz="2000" dirty="0">
                <a:latin typeface="Arial" panose="020B0604020202020204" pitchFamily="34" charset="0"/>
              </a:rPr>
              <a:t>的</a:t>
            </a:r>
            <a:r>
              <a:rPr lang="en-US" altLang="zh-CN" sz="2000" dirty="0">
                <a:latin typeface="Arial" panose="020B0604020202020204" pitchFamily="34" charset="0"/>
              </a:rPr>
              <a:t>C </a:t>
            </a:r>
            <a:r>
              <a:rPr lang="zh-CN" altLang="en-US" sz="2000" dirty="0">
                <a:latin typeface="Arial" panose="020B0604020202020204" pitchFamily="34" charset="0"/>
              </a:rPr>
              <a:t>前缀编码树。</a:t>
            </a:r>
          </a:p>
          <a:p>
            <a:pPr eaLnBrk="1" hangingPunct="1">
              <a:lnSpc>
                <a:spcPct val="130000"/>
              </a:lnSpc>
              <a:defRPr/>
            </a:pPr>
            <a:r>
              <a:rPr lang="zh-CN" altLang="en-US" sz="2000" b="1" dirty="0">
                <a:latin typeface="Arial" panose="020B0604020202020204" pitchFamily="34" charset="0"/>
              </a:rPr>
              <a:t>贪心思想：</a:t>
            </a:r>
            <a:r>
              <a:rPr lang="zh-CN" altLang="en-US" sz="2000" dirty="0">
                <a:latin typeface="Arial" panose="020B0604020202020204" pitchFamily="34" charset="0"/>
              </a:rPr>
              <a:t>循环地选择具有最低频率的两个结点，生成一棵子树，直至形成树</a:t>
            </a:r>
          </a:p>
        </p:txBody>
      </p:sp>
      <p:sp>
        <p:nvSpPr>
          <p:cNvPr id="13" name="Rectangle 9"/>
          <p:cNvSpPr>
            <a:spLocks noChangeArrowheads="1"/>
          </p:cNvSpPr>
          <p:nvPr/>
        </p:nvSpPr>
        <p:spPr bwMode="auto">
          <a:xfrm>
            <a:off x="533400" y="4391649"/>
            <a:ext cx="246253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FF3300"/>
              </a:buClr>
              <a:buFont typeface="Wingdings" panose="05000000000000000000" pitchFamily="2" charset="2"/>
              <a:buChar char="Ø"/>
              <a:defRPr/>
            </a:pPr>
            <a:r>
              <a:rPr lang="en-US" altLang="zh-CN" sz="2200" dirty="0">
                <a:latin typeface="Arial" panose="020B0604020202020204" pitchFamily="34" charset="0"/>
              </a:rPr>
              <a:t> </a:t>
            </a:r>
            <a:r>
              <a:rPr lang="zh-CN" altLang="en-US" sz="2200" dirty="0">
                <a:latin typeface="Arial" panose="020B0604020202020204" pitchFamily="34" charset="0"/>
              </a:rPr>
              <a:t>优化编码树问题</a:t>
            </a:r>
          </a:p>
        </p:txBody>
      </p:sp>
    </p:spTree>
    <p:extLst>
      <p:ext uri="{BB962C8B-B14F-4D97-AF65-F5344CB8AC3E}">
        <p14:creationId xmlns:p14="http://schemas.microsoft.com/office/powerpoint/2010/main" val="163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36</a:t>
            </a:fld>
            <a:endParaRPr lang="en-US" altLang="zh-CN"/>
          </a:p>
        </p:txBody>
      </p:sp>
      <p:sp>
        <p:nvSpPr>
          <p:cNvPr id="7" name="Rectangle 4"/>
          <p:cNvSpPr>
            <a:spLocks noChangeArrowheads="1"/>
          </p:cNvSpPr>
          <p:nvPr/>
        </p:nvSpPr>
        <p:spPr bwMode="auto">
          <a:xfrm>
            <a:off x="614516" y="15240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4.3.1  </a:t>
            </a:r>
            <a:r>
              <a:rPr lang="zh-CN" altLang="en-US" sz="2800" b="1" dirty="0">
                <a:solidFill>
                  <a:srgbClr val="FF3300"/>
                </a:solidFill>
                <a:latin typeface="Arial" panose="020B0604020202020204" pitchFamily="34" charset="0"/>
                <a:ea typeface="宋体" panose="02010600030101010101" pitchFamily="2" charset="-122"/>
              </a:rPr>
              <a:t>问题定义</a:t>
            </a:r>
          </a:p>
        </p:txBody>
      </p:sp>
      <p:sp>
        <p:nvSpPr>
          <p:cNvPr id="6" name="Rectangle 4"/>
          <p:cNvSpPr>
            <a:spLocks noChangeArrowheads="1"/>
          </p:cNvSpPr>
          <p:nvPr/>
        </p:nvSpPr>
        <p:spPr bwMode="auto">
          <a:xfrm>
            <a:off x="1295400" y="2130425"/>
            <a:ext cx="6248400" cy="136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2200" b="1" dirty="0">
                <a:latin typeface="Arial" panose="020B0604020202020204" pitchFamily="34" charset="0"/>
              </a:rPr>
              <a:t>我们需要证明</a:t>
            </a:r>
            <a:r>
              <a:rPr lang="zh-CN" altLang="en-US" sz="2200" dirty="0">
                <a:latin typeface="Arial" panose="020B0604020202020204" pitchFamily="34" charset="0"/>
              </a:rPr>
              <a:t>：</a:t>
            </a:r>
          </a:p>
          <a:p>
            <a:pPr eaLnBrk="1" hangingPunct="1">
              <a:lnSpc>
                <a:spcPct val="130000"/>
              </a:lnSpc>
              <a:defRPr/>
            </a:pPr>
            <a:r>
              <a:rPr lang="zh-CN" altLang="en-US" sz="2200" dirty="0">
                <a:latin typeface="Arial" panose="020B0604020202020204" pitchFamily="34" charset="0"/>
              </a:rPr>
              <a:t>          优化前缀树问题具有优化子结构；</a:t>
            </a:r>
          </a:p>
          <a:p>
            <a:pPr eaLnBrk="1" hangingPunct="1">
              <a:lnSpc>
                <a:spcPct val="130000"/>
              </a:lnSpc>
              <a:defRPr/>
            </a:pPr>
            <a:r>
              <a:rPr lang="zh-CN" altLang="en-US" sz="2200" dirty="0">
                <a:latin typeface="Arial" panose="020B0604020202020204" pitchFamily="34" charset="0"/>
              </a:rPr>
              <a:t>          优化前缀树问题具有</a:t>
            </a:r>
            <a:r>
              <a:rPr lang="en-US" altLang="zh-CN" sz="2200" dirty="0">
                <a:latin typeface="Arial" panose="020B0604020202020204" pitchFamily="34" charset="0"/>
              </a:rPr>
              <a:t>Greedy </a:t>
            </a:r>
            <a:r>
              <a:rPr lang="zh-CN" altLang="en-US" sz="2200" dirty="0">
                <a:latin typeface="Arial" panose="020B0604020202020204" pitchFamily="34" charset="0"/>
              </a:rPr>
              <a:t>选择性；</a:t>
            </a:r>
          </a:p>
        </p:txBody>
      </p:sp>
      <p:grpSp>
        <p:nvGrpSpPr>
          <p:cNvPr id="8" name="Group 5"/>
          <p:cNvGrpSpPr>
            <a:grpSpLocks/>
          </p:cNvGrpSpPr>
          <p:nvPr/>
        </p:nvGrpSpPr>
        <p:grpSpPr bwMode="auto">
          <a:xfrm>
            <a:off x="990600" y="3810001"/>
            <a:ext cx="7696200" cy="2246313"/>
            <a:chOff x="528" y="1824"/>
            <a:chExt cx="4464" cy="1415"/>
          </a:xfrm>
        </p:grpSpPr>
        <p:sp>
          <p:nvSpPr>
            <p:cNvPr id="9" name="Rectangle 6"/>
            <p:cNvSpPr>
              <a:spLocks noChangeArrowheads="1"/>
            </p:cNvSpPr>
            <p:nvPr/>
          </p:nvSpPr>
          <p:spPr bwMode="auto">
            <a:xfrm>
              <a:off x="528" y="1824"/>
              <a:ext cx="4464"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2200" b="1" dirty="0">
                  <a:latin typeface="Arial" panose="020B0604020202020204" pitchFamily="34" charset="0"/>
                </a:rPr>
                <a:t>引理</a:t>
              </a:r>
              <a:r>
                <a:rPr lang="en-US" altLang="zh-CN" sz="2200" b="1" dirty="0">
                  <a:latin typeface="Arial" panose="020B0604020202020204" pitchFamily="34" charset="0"/>
                </a:rPr>
                <a:t>1(</a:t>
              </a:r>
              <a:r>
                <a:rPr lang="zh-CN" altLang="en-US" sz="2200" b="1" dirty="0">
                  <a:latin typeface="Arial" panose="020B0604020202020204" pitchFamily="34" charset="0"/>
                </a:rPr>
                <a:t>优化子结构</a:t>
              </a:r>
              <a:r>
                <a:rPr lang="en-US" altLang="zh-CN" sz="2200" b="1" dirty="0">
                  <a:latin typeface="Arial" panose="020B0604020202020204" pitchFamily="34" charset="0"/>
                </a:rPr>
                <a:t>)  </a:t>
              </a:r>
              <a:r>
                <a:rPr lang="zh-CN" altLang="en-US" sz="2200" dirty="0">
                  <a:latin typeface="Arial" panose="020B0604020202020204" pitchFamily="34" charset="0"/>
                </a:rPr>
                <a:t>设</a:t>
              </a:r>
              <a:r>
                <a:rPr lang="en-US" altLang="zh-CN" sz="2200" dirty="0">
                  <a:latin typeface="Arial" panose="020B0604020202020204" pitchFamily="34" charset="0"/>
                </a:rPr>
                <a:t>T </a:t>
              </a:r>
              <a:r>
                <a:rPr lang="zh-CN" altLang="en-US" sz="2200" dirty="0">
                  <a:latin typeface="Arial" panose="020B0604020202020204" pitchFamily="34" charset="0"/>
                </a:rPr>
                <a:t>是字母表</a:t>
              </a:r>
              <a:r>
                <a:rPr lang="en-US" altLang="zh-CN" sz="2200" dirty="0">
                  <a:latin typeface="Arial" panose="020B0604020202020204" pitchFamily="34" charset="0"/>
                </a:rPr>
                <a:t>C </a:t>
              </a:r>
              <a:r>
                <a:rPr lang="zh-CN" altLang="en-US" sz="2200" dirty="0">
                  <a:latin typeface="Arial" panose="020B0604020202020204" pitchFamily="34" charset="0"/>
                </a:rPr>
                <a:t>的优化前缀树，             </a:t>
              </a:r>
              <a:r>
                <a:rPr lang="en-US" altLang="zh-CN" sz="2200" dirty="0">
                  <a:latin typeface="Arial" panose="020B0604020202020204" pitchFamily="34" charset="0"/>
                </a:rPr>
                <a:t>, f(c)</a:t>
              </a:r>
              <a:r>
                <a:rPr lang="zh-CN" altLang="en-US" sz="2200" dirty="0">
                  <a:latin typeface="Arial" panose="020B0604020202020204" pitchFamily="34" charset="0"/>
                </a:rPr>
                <a:t>是</a:t>
              </a:r>
              <a:r>
                <a:rPr lang="en-US" altLang="zh-CN" sz="2200" dirty="0">
                  <a:latin typeface="Arial" panose="020B0604020202020204" pitchFamily="34" charset="0"/>
                </a:rPr>
                <a:t>c </a:t>
              </a:r>
              <a:r>
                <a:rPr lang="zh-CN" altLang="en-US" sz="2200" dirty="0">
                  <a:latin typeface="Arial" panose="020B0604020202020204" pitchFamily="34" charset="0"/>
                </a:rPr>
                <a:t>在文件中出现的频率。设</a:t>
              </a:r>
              <a:r>
                <a:rPr lang="en-US" altLang="zh-CN" sz="2200" dirty="0">
                  <a:latin typeface="Arial" panose="020B0604020202020204" pitchFamily="34" charset="0"/>
                </a:rPr>
                <a:t>x</a:t>
              </a:r>
              <a:r>
                <a:rPr lang="zh-CN" altLang="en-US" sz="2200" dirty="0">
                  <a:latin typeface="Arial" panose="020B0604020202020204" pitchFamily="34" charset="0"/>
                </a:rPr>
                <a:t>、</a:t>
              </a:r>
              <a:r>
                <a:rPr lang="en-US" altLang="zh-CN" sz="2200" dirty="0">
                  <a:latin typeface="Arial" panose="020B0604020202020204" pitchFamily="34" charset="0"/>
                </a:rPr>
                <a:t>y </a:t>
              </a:r>
              <a:r>
                <a:rPr lang="zh-CN" altLang="en-US" sz="2200" dirty="0">
                  <a:latin typeface="Arial" panose="020B0604020202020204" pitchFamily="34" charset="0"/>
                </a:rPr>
                <a:t>是</a:t>
              </a:r>
              <a:r>
                <a:rPr lang="en-US" altLang="zh-CN" sz="2200" dirty="0">
                  <a:latin typeface="Arial" panose="020B0604020202020204" pitchFamily="34" charset="0"/>
                </a:rPr>
                <a:t>T </a:t>
              </a:r>
              <a:r>
                <a:rPr lang="zh-CN" altLang="en-US" sz="2200" dirty="0">
                  <a:latin typeface="Arial" panose="020B0604020202020204" pitchFamily="34" charset="0"/>
                </a:rPr>
                <a:t>中任意两个相邻叶结点，</a:t>
              </a:r>
              <a:r>
                <a:rPr lang="en-US" altLang="zh-CN" sz="2200" dirty="0">
                  <a:latin typeface="Arial" panose="020B0604020202020204" pitchFamily="34" charset="0"/>
                </a:rPr>
                <a:t>z </a:t>
              </a:r>
              <a:r>
                <a:rPr lang="zh-CN" altLang="en-US" sz="2200" dirty="0">
                  <a:latin typeface="Arial" panose="020B0604020202020204" pitchFamily="34" charset="0"/>
                </a:rPr>
                <a:t>是它们的父结点，则</a:t>
              </a:r>
              <a:r>
                <a:rPr lang="en-US" altLang="zh-CN" sz="2200" dirty="0">
                  <a:latin typeface="Arial" panose="020B0604020202020204" pitchFamily="34" charset="0"/>
                </a:rPr>
                <a:t>z </a:t>
              </a:r>
              <a:r>
                <a:rPr lang="zh-CN" altLang="en-US" sz="2200" dirty="0">
                  <a:latin typeface="Arial" panose="020B0604020202020204" pitchFamily="34" charset="0"/>
                </a:rPr>
                <a:t>作为频率为</a:t>
              </a:r>
              <a:r>
                <a:rPr lang="en-US" altLang="zh-CN" sz="2200" dirty="0">
                  <a:latin typeface="Arial" panose="020B0604020202020204" pitchFamily="34" charset="0"/>
                </a:rPr>
                <a:t>f(z)=f(x)+f(y)</a:t>
              </a:r>
              <a:r>
                <a:rPr lang="zh-CN" altLang="en-US" sz="2200" dirty="0">
                  <a:latin typeface="Arial" panose="020B0604020202020204" pitchFamily="34" charset="0"/>
                </a:rPr>
                <a:t>的字符，</a:t>
              </a:r>
              <a:r>
                <a:rPr lang="en-US" altLang="zh-CN" sz="2200" dirty="0">
                  <a:latin typeface="Arial" panose="020B0604020202020204" pitchFamily="34" charset="0"/>
                </a:rPr>
                <a:t>T’=T- {</a:t>
              </a:r>
              <a:r>
                <a:rPr lang="en-US" altLang="zh-CN" sz="2200" dirty="0" err="1">
                  <a:latin typeface="Arial" panose="020B0604020202020204" pitchFamily="34" charset="0"/>
                </a:rPr>
                <a:t>x,y</a:t>
              </a:r>
              <a:r>
                <a:rPr lang="en-US" altLang="zh-CN" sz="2200" dirty="0">
                  <a:latin typeface="Arial" panose="020B0604020202020204" pitchFamily="34" charset="0"/>
                </a:rPr>
                <a:t>}</a:t>
              </a:r>
              <a:r>
                <a:rPr lang="zh-CN" altLang="en-US" sz="2200" dirty="0">
                  <a:latin typeface="Arial" panose="020B0604020202020204" pitchFamily="34" charset="0"/>
                </a:rPr>
                <a:t>表示了字母表</a:t>
              </a:r>
              <a:r>
                <a:rPr lang="en-US" altLang="zh-CN" sz="2200" dirty="0">
                  <a:latin typeface="Arial" panose="020B0604020202020204" pitchFamily="34" charset="0"/>
                </a:rPr>
                <a:t>C’=C-{</a:t>
              </a:r>
              <a:r>
                <a:rPr lang="en-US" altLang="zh-CN" sz="2200" dirty="0" err="1">
                  <a:latin typeface="Arial" panose="020B0604020202020204" pitchFamily="34" charset="0"/>
                </a:rPr>
                <a:t>x,y</a:t>
              </a:r>
              <a:r>
                <a:rPr lang="en-US" altLang="zh-CN" sz="2200" dirty="0">
                  <a:latin typeface="Arial" panose="020B0604020202020204" pitchFamily="34" charset="0"/>
                </a:rPr>
                <a:t>}∪{z}</a:t>
              </a:r>
              <a:r>
                <a:rPr lang="zh-CN" altLang="en-US" sz="2200" dirty="0">
                  <a:latin typeface="Arial" panose="020B0604020202020204" pitchFamily="34" charset="0"/>
                </a:rPr>
                <a:t>的优化前缀编码树。</a:t>
              </a:r>
            </a:p>
          </p:txBody>
        </p:sp>
        <p:graphicFrame>
          <p:nvGraphicFramePr>
            <p:cNvPr id="10" name="Object 7"/>
            <p:cNvGraphicFramePr>
              <a:graphicFrameLocks noChangeAspect="1"/>
            </p:cNvGraphicFramePr>
            <p:nvPr>
              <p:extLst>
                <p:ext uri="{D42A27DB-BD31-4B8C-83A1-F6EECF244321}">
                  <p14:modId xmlns:p14="http://schemas.microsoft.com/office/powerpoint/2010/main" val="2988543915"/>
                </p:ext>
              </p:extLst>
            </p:nvPr>
          </p:nvGraphicFramePr>
          <p:xfrm>
            <a:off x="4152" y="1872"/>
            <a:ext cx="701" cy="259"/>
          </p:xfrm>
          <a:graphic>
            <a:graphicData uri="http://schemas.openxmlformats.org/presentationml/2006/ole">
              <mc:AlternateContent xmlns:mc="http://schemas.openxmlformats.org/markup-compatibility/2006">
                <mc:Choice xmlns:v="urn:schemas-microsoft-com:vml" Requires="v">
                  <p:oleObj spid="_x0000_s52308" name="Equation" r:id="rId3" imgW="406048" imgH="152268" progId="Equation.DSMT4">
                    <p:embed/>
                  </p:oleObj>
                </mc:Choice>
                <mc:Fallback>
                  <p:oleObj name="Equation" r:id="rId3" imgW="406048" imgH="15226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 y="1872"/>
                          <a:ext cx="701" cy="259"/>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2918745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37</a:t>
            </a:fld>
            <a:endParaRPr lang="en-US" altLang="zh-CN"/>
          </a:p>
        </p:txBody>
      </p:sp>
      <p:sp>
        <p:nvSpPr>
          <p:cNvPr id="7" name="Rectangle 4"/>
          <p:cNvSpPr>
            <a:spLocks noChangeArrowheads="1"/>
          </p:cNvSpPr>
          <p:nvPr/>
        </p:nvSpPr>
        <p:spPr bwMode="auto">
          <a:xfrm>
            <a:off x="614516" y="15240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4.3.1  </a:t>
            </a:r>
            <a:r>
              <a:rPr lang="zh-CN" altLang="en-US" sz="2800" b="1" dirty="0">
                <a:solidFill>
                  <a:srgbClr val="FF3300"/>
                </a:solidFill>
                <a:latin typeface="Arial" panose="020B0604020202020204" pitchFamily="34" charset="0"/>
                <a:ea typeface="宋体" panose="02010600030101010101" pitchFamily="2" charset="-122"/>
              </a:rPr>
              <a:t>问题定义</a:t>
            </a:r>
          </a:p>
        </p:txBody>
      </p:sp>
      <p:sp>
        <p:nvSpPr>
          <p:cNvPr id="13" name="Rectangle 8"/>
          <p:cNvSpPr>
            <a:spLocks noChangeArrowheads="1"/>
          </p:cNvSpPr>
          <p:nvPr/>
        </p:nvSpPr>
        <p:spPr bwMode="auto">
          <a:xfrm>
            <a:off x="914400" y="2131358"/>
            <a:ext cx="11897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600" b="1" dirty="0">
                <a:solidFill>
                  <a:srgbClr val="FF0000"/>
                </a:solidFill>
                <a:latin typeface="Arial" panose="020B0604020202020204" pitchFamily="34" charset="0"/>
              </a:rPr>
              <a:t>证明：</a:t>
            </a:r>
          </a:p>
        </p:txBody>
      </p:sp>
      <p:pic>
        <p:nvPicPr>
          <p:cNvPr id="1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54578"/>
            <a:ext cx="7620000" cy="34686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0928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38</a:t>
            </a:fld>
            <a:endParaRPr lang="en-US" altLang="zh-CN"/>
          </a:p>
        </p:txBody>
      </p:sp>
      <p:sp>
        <p:nvSpPr>
          <p:cNvPr id="7" name="Rectangle 4"/>
          <p:cNvSpPr>
            <a:spLocks noChangeArrowheads="1"/>
          </p:cNvSpPr>
          <p:nvPr/>
        </p:nvSpPr>
        <p:spPr bwMode="auto">
          <a:xfrm>
            <a:off x="614516" y="15240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4.3.1  </a:t>
            </a:r>
            <a:r>
              <a:rPr lang="zh-CN" altLang="en-US" sz="2800" b="1" dirty="0">
                <a:solidFill>
                  <a:srgbClr val="FF3300"/>
                </a:solidFill>
                <a:latin typeface="Arial" panose="020B0604020202020204" pitchFamily="34" charset="0"/>
                <a:ea typeface="宋体" panose="02010600030101010101" pitchFamily="2" charset="-122"/>
              </a:rPr>
              <a:t>问题定义</a:t>
            </a:r>
          </a:p>
        </p:txBody>
      </p:sp>
      <p:pic>
        <p:nvPicPr>
          <p:cNvPr id="1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318" y="2590800"/>
            <a:ext cx="6652338" cy="33240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10"/>
          <p:cNvPicPr>
            <a:picLocks noChangeAspect="1" noChangeArrowheads="1"/>
          </p:cNvPicPr>
          <p:nvPr/>
        </p:nvPicPr>
        <p:blipFill>
          <a:blip r:embed="rId3"/>
          <a:srcRect/>
          <a:stretch>
            <a:fillRect/>
          </a:stretch>
        </p:blipFill>
        <p:spPr bwMode="auto">
          <a:xfrm>
            <a:off x="5029200" y="1371600"/>
            <a:ext cx="3852804" cy="1771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887281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39</a:t>
            </a:fld>
            <a:endParaRPr lang="en-US" altLang="zh-CN"/>
          </a:p>
        </p:txBody>
      </p:sp>
      <p:sp>
        <p:nvSpPr>
          <p:cNvPr id="7" name="Rectangle 4"/>
          <p:cNvSpPr>
            <a:spLocks noChangeArrowheads="1"/>
          </p:cNvSpPr>
          <p:nvPr/>
        </p:nvSpPr>
        <p:spPr bwMode="auto">
          <a:xfrm>
            <a:off x="614516" y="1524000"/>
            <a:ext cx="40687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4.3.2  </a:t>
            </a:r>
            <a:r>
              <a:rPr lang="zh-CN" altLang="en-US" sz="2800" b="1" dirty="0">
                <a:solidFill>
                  <a:srgbClr val="FF3300"/>
                </a:solidFill>
                <a:latin typeface="Arial" panose="020B0604020202020204" pitchFamily="34" charset="0"/>
                <a:ea typeface="宋体" panose="02010600030101010101" pitchFamily="2" charset="-122"/>
              </a:rPr>
              <a:t>优化的解结构分析</a:t>
            </a:r>
          </a:p>
        </p:txBody>
      </p:sp>
      <p:sp>
        <p:nvSpPr>
          <p:cNvPr id="5" name="Rectangle 2"/>
          <p:cNvSpPr>
            <a:spLocks noChangeArrowheads="1"/>
          </p:cNvSpPr>
          <p:nvPr/>
        </p:nvSpPr>
        <p:spPr bwMode="auto">
          <a:xfrm>
            <a:off x="914400" y="2103438"/>
            <a:ext cx="7239000" cy="330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1800" b="1" dirty="0">
                <a:latin typeface="Arial" panose="020B0604020202020204" pitchFamily="34" charset="0"/>
              </a:rPr>
              <a:t>引理</a:t>
            </a:r>
            <a:r>
              <a:rPr lang="en-US" altLang="zh-CN" sz="1800" b="1" dirty="0">
                <a:latin typeface="Arial" panose="020B0604020202020204" pitchFamily="34" charset="0"/>
              </a:rPr>
              <a:t>2(Greedy </a:t>
            </a:r>
            <a:r>
              <a:rPr lang="zh-CN" altLang="en-US" sz="1800" b="1" dirty="0">
                <a:latin typeface="Arial" panose="020B0604020202020204" pitchFamily="34" charset="0"/>
              </a:rPr>
              <a:t>选择性</a:t>
            </a:r>
            <a:r>
              <a:rPr lang="en-US" altLang="zh-CN" sz="1800" b="1" dirty="0">
                <a:latin typeface="Arial" panose="020B0604020202020204" pitchFamily="34" charset="0"/>
              </a:rPr>
              <a:t>).</a:t>
            </a:r>
            <a:r>
              <a:rPr lang="en-US" altLang="zh-CN" sz="1800" dirty="0">
                <a:latin typeface="Arial" panose="020B0604020202020204" pitchFamily="34" charset="0"/>
              </a:rPr>
              <a:t> </a:t>
            </a:r>
            <a:r>
              <a:rPr lang="zh-CN" altLang="en-US" sz="1800" dirty="0">
                <a:latin typeface="Arial" panose="020B0604020202020204" pitchFamily="34" charset="0"/>
              </a:rPr>
              <a:t>设</a:t>
            </a:r>
            <a:r>
              <a:rPr lang="en-US" altLang="zh-CN" sz="1800" dirty="0">
                <a:latin typeface="Arial" panose="020B0604020202020204" pitchFamily="34" charset="0"/>
              </a:rPr>
              <a:t>C </a:t>
            </a:r>
            <a:r>
              <a:rPr lang="zh-CN" altLang="en-US" sz="1800" dirty="0">
                <a:latin typeface="Arial" panose="020B0604020202020204" pitchFamily="34" charset="0"/>
              </a:rPr>
              <a:t>是字母表，                 ，</a:t>
            </a:r>
            <a:r>
              <a:rPr lang="en-US" altLang="zh-CN" sz="1800" dirty="0">
                <a:latin typeface="Arial" panose="020B0604020202020204" pitchFamily="34" charset="0"/>
              </a:rPr>
              <a:t>c </a:t>
            </a:r>
            <a:r>
              <a:rPr lang="zh-CN" altLang="en-US" sz="1800" dirty="0">
                <a:latin typeface="Arial" panose="020B0604020202020204" pitchFamily="34" charset="0"/>
              </a:rPr>
              <a:t>具有频率</a:t>
            </a:r>
            <a:r>
              <a:rPr lang="en-US" altLang="zh-CN" sz="1800" dirty="0">
                <a:latin typeface="Arial" panose="020B0604020202020204" pitchFamily="34" charset="0"/>
              </a:rPr>
              <a:t>f(c), x</a:t>
            </a:r>
            <a:r>
              <a:rPr lang="zh-CN" altLang="en-US" sz="1800" dirty="0">
                <a:latin typeface="Arial" panose="020B0604020202020204" pitchFamily="34" charset="0"/>
              </a:rPr>
              <a:t>、</a:t>
            </a:r>
            <a:r>
              <a:rPr lang="en-US" altLang="zh-CN" sz="1800" dirty="0">
                <a:latin typeface="Arial" panose="020B0604020202020204" pitchFamily="34" charset="0"/>
              </a:rPr>
              <a:t>y </a:t>
            </a:r>
            <a:r>
              <a:rPr lang="zh-CN" altLang="en-US" sz="1800" dirty="0">
                <a:latin typeface="Arial" panose="020B0604020202020204" pitchFamily="34" charset="0"/>
              </a:rPr>
              <a:t>是</a:t>
            </a:r>
            <a:r>
              <a:rPr lang="en-US" altLang="zh-CN" sz="1800" dirty="0">
                <a:latin typeface="Arial" panose="020B0604020202020204" pitchFamily="34" charset="0"/>
              </a:rPr>
              <a:t>C </a:t>
            </a:r>
            <a:r>
              <a:rPr lang="zh-CN" altLang="en-US" sz="1800" dirty="0">
                <a:latin typeface="Arial" panose="020B0604020202020204" pitchFamily="34" charset="0"/>
              </a:rPr>
              <a:t>中具有最少频率的两个字符，则存在一个</a:t>
            </a:r>
            <a:r>
              <a:rPr lang="en-US" altLang="zh-CN" sz="1800" dirty="0">
                <a:latin typeface="Arial" panose="020B0604020202020204" pitchFamily="34" charset="0"/>
              </a:rPr>
              <a:t>C </a:t>
            </a:r>
            <a:r>
              <a:rPr lang="zh-CN" altLang="en-US" sz="1800" dirty="0">
                <a:latin typeface="Arial" panose="020B0604020202020204" pitchFamily="34" charset="0"/>
              </a:rPr>
              <a:t>的优化前缀树，</a:t>
            </a:r>
            <a:r>
              <a:rPr lang="en-US" altLang="zh-CN" sz="1800" dirty="0">
                <a:latin typeface="Arial" panose="020B0604020202020204" pitchFamily="34" charset="0"/>
              </a:rPr>
              <a:t>x </a:t>
            </a:r>
            <a:r>
              <a:rPr lang="zh-CN" altLang="en-US" sz="1800" dirty="0">
                <a:latin typeface="Arial" panose="020B0604020202020204" pitchFamily="34" charset="0"/>
              </a:rPr>
              <a:t>与</a:t>
            </a:r>
            <a:r>
              <a:rPr lang="en-US" altLang="zh-CN" sz="1800" dirty="0">
                <a:latin typeface="Arial" panose="020B0604020202020204" pitchFamily="34" charset="0"/>
              </a:rPr>
              <a:t>y </a:t>
            </a:r>
            <a:r>
              <a:rPr lang="zh-CN" altLang="en-US" sz="1800" dirty="0">
                <a:latin typeface="Arial" panose="020B0604020202020204" pitchFamily="34" charset="0"/>
              </a:rPr>
              <a:t>的编码具有相同长度，且仅在最末一位不同。</a:t>
            </a:r>
          </a:p>
          <a:p>
            <a:pPr eaLnBrk="1" hangingPunct="1">
              <a:lnSpc>
                <a:spcPct val="130000"/>
              </a:lnSpc>
              <a:defRPr/>
            </a:pPr>
            <a:endParaRPr lang="zh-CN" altLang="en-US" sz="1800" dirty="0">
              <a:latin typeface="Arial" panose="020B0604020202020204" pitchFamily="34" charset="0"/>
            </a:endParaRPr>
          </a:p>
          <a:p>
            <a:pPr eaLnBrk="1" hangingPunct="1">
              <a:lnSpc>
                <a:spcPct val="130000"/>
              </a:lnSpc>
              <a:defRPr/>
            </a:pPr>
            <a:r>
              <a:rPr lang="zh-CN" altLang="en-US" sz="1800" b="1" dirty="0">
                <a:latin typeface="Arial" panose="020B0604020202020204" pitchFamily="34" charset="0"/>
              </a:rPr>
              <a:t>证</a:t>
            </a:r>
            <a:r>
              <a:rPr lang="zh-CN" altLang="en-US" sz="1800" dirty="0">
                <a:latin typeface="Arial" panose="020B0604020202020204" pitchFamily="34" charset="0"/>
              </a:rPr>
              <a:t>：设</a:t>
            </a:r>
            <a:r>
              <a:rPr lang="en-US" altLang="zh-CN" sz="1800" dirty="0">
                <a:latin typeface="Arial" panose="020B0604020202020204" pitchFamily="34" charset="0"/>
              </a:rPr>
              <a:t>T </a:t>
            </a:r>
            <a:r>
              <a:rPr lang="zh-CN" altLang="en-US" sz="1800" dirty="0">
                <a:latin typeface="Arial" panose="020B0604020202020204" pitchFamily="34" charset="0"/>
              </a:rPr>
              <a:t>是一个</a:t>
            </a:r>
            <a:r>
              <a:rPr lang="en-US" altLang="zh-CN" sz="1800" dirty="0">
                <a:latin typeface="Arial" panose="020B0604020202020204" pitchFamily="34" charset="0"/>
              </a:rPr>
              <a:t>C </a:t>
            </a:r>
            <a:r>
              <a:rPr lang="zh-CN" altLang="en-US" sz="1800" dirty="0">
                <a:latin typeface="Arial" panose="020B0604020202020204" pitchFamily="34" charset="0"/>
              </a:rPr>
              <a:t>的优化前缀树，且</a:t>
            </a:r>
            <a:r>
              <a:rPr lang="en-US" altLang="zh-CN" sz="1800" dirty="0">
                <a:latin typeface="Arial" panose="020B0604020202020204" pitchFamily="34" charset="0"/>
              </a:rPr>
              <a:t>b </a:t>
            </a:r>
            <a:r>
              <a:rPr lang="zh-CN" altLang="en-US" sz="1800" dirty="0">
                <a:latin typeface="Arial" panose="020B0604020202020204" pitchFamily="34" charset="0"/>
              </a:rPr>
              <a:t>和</a:t>
            </a:r>
            <a:r>
              <a:rPr lang="en-US" altLang="zh-CN" sz="1800" dirty="0">
                <a:latin typeface="Arial" panose="020B0604020202020204" pitchFamily="34" charset="0"/>
              </a:rPr>
              <a:t>c </a:t>
            </a:r>
            <a:r>
              <a:rPr lang="zh-CN" altLang="en-US" sz="1800" dirty="0">
                <a:latin typeface="Arial" panose="020B0604020202020204" pitchFamily="34" charset="0"/>
              </a:rPr>
              <a:t>是具有最大深度的两个字符</a:t>
            </a:r>
            <a:r>
              <a:rPr lang="en-US" altLang="zh-CN" sz="1800" dirty="0">
                <a:latin typeface="Arial" panose="020B0604020202020204" pitchFamily="34" charset="0"/>
              </a:rPr>
              <a:t>:</a:t>
            </a:r>
          </a:p>
          <a:p>
            <a:pPr eaLnBrk="1" hangingPunct="1">
              <a:lnSpc>
                <a:spcPct val="130000"/>
              </a:lnSpc>
              <a:defRPr/>
            </a:pPr>
            <a:r>
              <a:rPr lang="zh-CN" altLang="en-US" sz="1800" dirty="0">
                <a:latin typeface="Arial" panose="020B0604020202020204" pitchFamily="34" charset="0"/>
              </a:rPr>
              <a:t>不失一般性，设 </a:t>
            </a:r>
            <a:r>
              <a:rPr lang="en-US" altLang="zh-CN" sz="1800" dirty="0">
                <a:latin typeface="Arial" panose="020B0604020202020204" pitchFamily="34" charset="0"/>
              </a:rPr>
              <a:t>f(b) ≤ f(c), f(x) ≤ f(y). </a:t>
            </a:r>
            <a:r>
              <a:rPr lang="zh-CN" altLang="en-US" sz="1800" dirty="0">
                <a:latin typeface="Arial" panose="020B0604020202020204" pitchFamily="34" charset="0"/>
              </a:rPr>
              <a:t>因</a:t>
            </a:r>
            <a:r>
              <a:rPr lang="en-US" altLang="zh-CN" sz="1800" dirty="0">
                <a:latin typeface="Arial" panose="020B0604020202020204" pitchFamily="34" charset="0"/>
              </a:rPr>
              <a:t>x </a:t>
            </a:r>
            <a:r>
              <a:rPr lang="zh-CN" altLang="en-US" sz="1800" dirty="0">
                <a:latin typeface="Arial" panose="020B0604020202020204" pitchFamily="34" charset="0"/>
              </a:rPr>
              <a:t>与</a:t>
            </a:r>
            <a:r>
              <a:rPr lang="en-US" altLang="zh-CN" sz="1800" dirty="0">
                <a:latin typeface="Arial" panose="020B0604020202020204" pitchFamily="34" charset="0"/>
              </a:rPr>
              <a:t>y </a:t>
            </a:r>
            <a:r>
              <a:rPr lang="zh-CN" altLang="en-US" sz="1800" dirty="0">
                <a:latin typeface="Arial" panose="020B0604020202020204" pitchFamily="34" charset="0"/>
              </a:rPr>
              <a:t>是具有最低频率的字符</a:t>
            </a:r>
            <a:r>
              <a:rPr lang="en-US" altLang="zh-CN" sz="1800" dirty="0">
                <a:latin typeface="Arial" panose="020B0604020202020204" pitchFamily="34" charset="0"/>
              </a:rPr>
              <a:t>, f(b) ≥ f(x), f(c) ≥ f(y)</a:t>
            </a:r>
            <a:r>
              <a:rPr lang="zh-CN" altLang="en-US" sz="1800" dirty="0">
                <a:latin typeface="Arial" panose="020B0604020202020204" pitchFamily="34" charset="0"/>
              </a:rPr>
              <a:t>。</a:t>
            </a:r>
          </a:p>
          <a:p>
            <a:pPr eaLnBrk="1" hangingPunct="1">
              <a:lnSpc>
                <a:spcPct val="130000"/>
              </a:lnSpc>
              <a:defRPr/>
            </a:pPr>
            <a:r>
              <a:rPr lang="zh-CN" altLang="en-US" sz="1800" dirty="0">
                <a:latin typeface="Arial" panose="020B0604020202020204" pitchFamily="34" charset="0"/>
              </a:rPr>
              <a:t>       从</a:t>
            </a:r>
            <a:r>
              <a:rPr lang="en-US" altLang="zh-CN" sz="1800" dirty="0">
                <a:latin typeface="Arial" panose="020B0604020202020204" pitchFamily="34" charset="0"/>
              </a:rPr>
              <a:t>T </a:t>
            </a:r>
            <a:r>
              <a:rPr lang="zh-CN" altLang="en-US" sz="1800" dirty="0">
                <a:latin typeface="Arial" panose="020B0604020202020204" pitchFamily="34" charset="0"/>
              </a:rPr>
              <a:t>构造</a:t>
            </a:r>
            <a:r>
              <a:rPr lang="en-US" altLang="zh-CN" sz="1800" dirty="0">
                <a:latin typeface="Arial" panose="020B0604020202020204" pitchFamily="34" charset="0"/>
              </a:rPr>
              <a:t>T’</a:t>
            </a:r>
            <a:r>
              <a:rPr lang="zh-CN" altLang="en-US" sz="1800" dirty="0">
                <a:latin typeface="Arial" panose="020B0604020202020204" pitchFamily="34" charset="0"/>
              </a:rPr>
              <a:t>，交换</a:t>
            </a:r>
            <a:r>
              <a:rPr lang="en-US" altLang="zh-CN" sz="1800" dirty="0">
                <a:latin typeface="Arial" panose="020B0604020202020204" pitchFamily="34" charset="0"/>
              </a:rPr>
              <a:t>T </a:t>
            </a:r>
            <a:r>
              <a:rPr lang="zh-CN" altLang="en-US" sz="1800" dirty="0">
                <a:latin typeface="Arial" panose="020B0604020202020204" pitchFamily="34" charset="0"/>
              </a:rPr>
              <a:t>的</a:t>
            </a:r>
            <a:r>
              <a:rPr lang="en-US" altLang="zh-CN" sz="1800" dirty="0">
                <a:latin typeface="Arial" panose="020B0604020202020204" pitchFamily="34" charset="0"/>
              </a:rPr>
              <a:t>b </a:t>
            </a:r>
            <a:r>
              <a:rPr lang="zh-CN" altLang="en-US" sz="1800" dirty="0">
                <a:latin typeface="Arial" panose="020B0604020202020204" pitchFamily="34" charset="0"/>
              </a:rPr>
              <a:t>和</a:t>
            </a:r>
            <a:r>
              <a:rPr lang="en-US" altLang="zh-CN" sz="1800" dirty="0">
                <a:latin typeface="Arial" panose="020B0604020202020204" pitchFamily="34" charset="0"/>
              </a:rPr>
              <a:t>x</a:t>
            </a:r>
            <a:r>
              <a:rPr lang="zh-CN" altLang="en-US" sz="1800" dirty="0">
                <a:latin typeface="Arial" panose="020B0604020202020204" pitchFamily="34" charset="0"/>
              </a:rPr>
              <a:t>；从</a:t>
            </a:r>
            <a:r>
              <a:rPr lang="en-US" altLang="zh-CN" sz="1800" dirty="0">
                <a:latin typeface="Arial" panose="020B0604020202020204" pitchFamily="34" charset="0"/>
              </a:rPr>
              <a:t>T’</a:t>
            </a:r>
            <a:r>
              <a:rPr lang="zh-CN" altLang="en-US" sz="1800" dirty="0">
                <a:latin typeface="Arial" panose="020B0604020202020204" pitchFamily="34" charset="0"/>
              </a:rPr>
              <a:t>构造</a:t>
            </a:r>
            <a:r>
              <a:rPr lang="en-US" altLang="zh-CN" sz="1800" dirty="0">
                <a:latin typeface="Arial" panose="020B0604020202020204" pitchFamily="34" charset="0"/>
              </a:rPr>
              <a:t>T’’</a:t>
            </a:r>
            <a:r>
              <a:rPr lang="zh-CN" altLang="en-US" sz="1800" dirty="0">
                <a:latin typeface="Arial" panose="020B0604020202020204" pitchFamily="34" charset="0"/>
              </a:rPr>
              <a:t>，交换</a:t>
            </a:r>
            <a:r>
              <a:rPr lang="en-US" altLang="zh-CN" sz="1800" dirty="0">
                <a:latin typeface="Arial" panose="020B0604020202020204" pitchFamily="34" charset="0"/>
              </a:rPr>
              <a:t>T </a:t>
            </a:r>
            <a:r>
              <a:rPr lang="zh-CN" altLang="en-US" sz="1800" dirty="0">
                <a:latin typeface="Arial" panose="020B0604020202020204" pitchFamily="34" charset="0"/>
              </a:rPr>
              <a:t>的</a:t>
            </a:r>
            <a:r>
              <a:rPr lang="en-US" altLang="zh-CN" sz="1800" dirty="0">
                <a:latin typeface="Arial" panose="020B0604020202020204" pitchFamily="34" charset="0"/>
              </a:rPr>
              <a:t>y </a:t>
            </a:r>
            <a:r>
              <a:rPr lang="zh-CN" altLang="en-US" sz="1800" dirty="0">
                <a:latin typeface="Arial" panose="020B0604020202020204" pitchFamily="34" charset="0"/>
              </a:rPr>
              <a:t>和</a:t>
            </a:r>
            <a:r>
              <a:rPr lang="en-US" altLang="zh-CN" sz="1800" dirty="0">
                <a:latin typeface="Arial" panose="020B0604020202020204" pitchFamily="34" charset="0"/>
              </a:rPr>
              <a:t>c</a:t>
            </a:r>
            <a:r>
              <a:rPr lang="zh-CN" altLang="en-US" sz="1800" dirty="0">
                <a:latin typeface="Arial" panose="020B0604020202020204" pitchFamily="34" charset="0"/>
              </a:rPr>
              <a:t>；往证</a:t>
            </a:r>
            <a:r>
              <a:rPr lang="en-US" altLang="zh-CN" sz="1800" dirty="0">
                <a:latin typeface="Arial" panose="020B0604020202020204" pitchFamily="34" charset="0"/>
              </a:rPr>
              <a:t>T’’</a:t>
            </a:r>
            <a:r>
              <a:rPr lang="zh-CN" altLang="en-US" sz="1800" dirty="0">
                <a:latin typeface="Arial" panose="020B0604020202020204" pitchFamily="34" charset="0"/>
              </a:rPr>
              <a:t>是最大前缀树</a:t>
            </a:r>
            <a:r>
              <a:rPr lang="en-US" altLang="zh-CN" sz="1800" dirty="0">
                <a:latin typeface="Arial" panose="020B0604020202020204" pitchFamily="34"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2960783903"/>
              </p:ext>
            </p:extLst>
          </p:nvPr>
        </p:nvGraphicFramePr>
        <p:xfrm>
          <a:off x="4989690" y="2133600"/>
          <a:ext cx="1028523" cy="381000"/>
        </p:xfrm>
        <a:graphic>
          <a:graphicData uri="http://schemas.openxmlformats.org/presentationml/2006/ole">
            <mc:AlternateContent xmlns:mc="http://schemas.openxmlformats.org/markup-compatibility/2006">
              <mc:Choice xmlns:v="urn:schemas-microsoft-com:vml" Requires="v">
                <p:oleObj spid="_x0000_s53321" name="Equation" r:id="rId3" imgW="406048" imgH="152268" progId="Equation.DSMT4">
                  <p:embed/>
                </p:oleObj>
              </mc:Choice>
              <mc:Fallback>
                <p:oleObj name="Equation" r:id="rId3" imgW="406048" imgH="15226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690" y="2133600"/>
                        <a:ext cx="1028523" cy="381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5396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a:t>
            </a:fld>
            <a:endParaRPr lang="en-US" altLang="zh-CN"/>
          </a:p>
        </p:txBody>
      </p:sp>
      <p:sp>
        <p:nvSpPr>
          <p:cNvPr id="5" name="Rectangle 6"/>
          <p:cNvSpPr>
            <a:spLocks noChangeArrowheads="1"/>
          </p:cNvSpPr>
          <p:nvPr/>
        </p:nvSpPr>
        <p:spPr bwMode="auto">
          <a:xfrm>
            <a:off x="304800" y="1371600"/>
            <a:ext cx="8534400" cy="337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3400" dirty="0">
                <a:solidFill>
                  <a:srgbClr val="FF3300"/>
                </a:solidFill>
                <a:effectLst>
                  <a:outerShdw blurRad="38100" dist="38100" dir="2700000" algn="tl">
                    <a:srgbClr val="C0C0C0"/>
                  </a:outerShdw>
                </a:effectLst>
                <a:latin typeface="Arial" panose="020B0604020202020204" pitchFamily="34" charset="0"/>
              </a:rPr>
              <a:t>求解最优化问题的算法包含一系列步骤</a:t>
            </a:r>
          </a:p>
          <a:p>
            <a:pPr lvl="1" eaLnBrk="1" hangingPunct="1">
              <a:lnSpc>
                <a:spcPct val="150000"/>
              </a:lnSpc>
              <a:buFontTx/>
              <a:buAutoNum type="arabicPeriod"/>
            </a:pPr>
            <a:r>
              <a:rPr lang="zh-CN" altLang="en-US" sz="2800" dirty="0">
                <a:latin typeface="Arial" panose="020B0604020202020204" pitchFamily="34" charset="0"/>
              </a:rPr>
              <a:t>每一步都有一组选择</a:t>
            </a:r>
          </a:p>
          <a:p>
            <a:pPr lvl="1" eaLnBrk="1" hangingPunct="1">
              <a:lnSpc>
                <a:spcPct val="150000"/>
              </a:lnSpc>
              <a:buFontTx/>
              <a:buAutoNum type="arabicPeriod"/>
            </a:pPr>
            <a:r>
              <a:rPr lang="zh-CN" altLang="en-US" sz="2800" dirty="0">
                <a:latin typeface="Arial" panose="020B0604020202020204" pitchFamily="34" charset="0"/>
              </a:rPr>
              <a:t>作出在当前看来最好的选择</a:t>
            </a:r>
          </a:p>
          <a:p>
            <a:pPr lvl="1" eaLnBrk="1" hangingPunct="1">
              <a:lnSpc>
                <a:spcPct val="150000"/>
              </a:lnSpc>
              <a:buFontTx/>
              <a:buAutoNum type="arabicPeriod"/>
            </a:pPr>
            <a:r>
              <a:rPr lang="zh-CN" altLang="en-US" sz="2800" dirty="0">
                <a:latin typeface="Arial" panose="020B0604020202020204" pitchFamily="34" charset="0"/>
              </a:rPr>
              <a:t>希望通过作出局部优化选择达到全局优化选择。</a:t>
            </a:r>
          </a:p>
          <a:p>
            <a:pPr lvl="1" eaLnBrk="1" hangingPunct="1">
              <a:lnSpc>
                <a:spcPct val="150000"/>
              </a:lnSpc>
              <a:buFontTx/>
              <a:buAutoNum type="arabicPeriod"/>
            </a:pPr>
            <a:r>
              <a:rPr lang="en-US" altLang="zh-CN" sz="2800" dirty="0">
                <a:latin typeface="Arial" panose="020B0604020202020204" pitchFamily="34" charset="0"/>
              </a:rPr>
              <a:t>Greedy </a:t>
            </a:r>
            <a:r>
              <a:rPr lang="zh-CN" altLang="en-US" sz="2800" dirty="0">
                <a:latin typeface="Arial" panose="020B0604020202020204" pitchFamily="34" charset="0"/>
              </a:rPr>
              <a:t>算法不一定总产生优化解。</a:t>
            </a:r>
          </a:p>
        </p:txBody>
      </p:sp>
      <p:sp>
        <p:nvSpPr>
          <p:cNvPr id="6" name="Rectangle 7"/>
          <p:cNvSpPr>
            <a:spLocks noChangeArrowheads="1"/>
          </p:cNvSpPr>
          <p:nvPr/>
        </p:nvSpPr>
        <p:spPr bwMode="auto">
          <a:xfrm>
            <a:off x="152400" y="5075238"/>
            <a:ext cx="911066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0000CC"/>
                </a:solidFill>
                <a:effectLst>
                  <a:outerShdw blurRad="38100" dist="38100" dir="2700000" algn="tl">
                    <a:srgbClr val="C0C0C0"/>
                  </a:outerShdw>
                </a:effectLst>
              </a:rPr>
              <a:t>一个</a:t>
            </a:r>
            <a:r>
              <a:rPr lang="en-US" altLang="zh-CN" sz="3200" b="1" dirty="0">
                <a:solidFill>
                  <a:srgbClr val="0000CC"/>
                </a:solidFill>
                <a:effectLst>
                  <a:outerShdw blurRad="38100" dist="38100" dir="2700000" algn="tl">
                    <a:srgbClr val="C0C0C0"/>
                  </a:outerShdw>
                </a:effectLst>
              </a:rPr>
              <a:t>Greedy </a:t>
            </a:r>
            <a:r>
              <a:rPr lang="zh-CN" altLang="en-US" sz="3200" b="1" dirty="0">
                <a:solidFill>
                  <a:srgbClr val="0000CC"/>
                </a:solidFill>
                <a:effectLst>
                  <a:outerShdw blurRad="38100" dist="38100" dir="2700000" algn="tl">
                    <a:srgbClr val="C0C0C0"/>
                  </a:outerShdw>
                </a:effectLst>
              </a:rPr>
              <a:t>算法是否产生优化解，需要严格证明</a:t>
            </a:r>
            <a:r>
              <a:rPr lang="zh-CN" altLang="en-US" sz="3200" b="1" dirty="0">
                <a:effectLst>
                  <a:outerShdw blurRad="38100" dist="38100" dir="2700000" algn="tl">
                    <a:srgbClr val="C0C0C0"/>
                  </a:outerShdw>
                </a:effectLst>
              </a:rPr>
              <a:t>。</a:t>
            </a:r>
          </a:p>
        </p:txBody>
      </p:sp>
    </p:spTree>
    <p:extLst>
      <p:ext uri="{BB962C8B-B14F-4D97-AF65-F5344CB8AC3E}">
        <p14:creationId xmlns:p14="http://schemas.microsoft.com/office/powerpoint/2010/main" val="691921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40</a:t>
            </a:fld>
            <a:endParaRPr lang="en-US" altLang="zh-CN"/>
          </a:p>
        </p:txBody>
      </p:sp>
      <p:sp>
        <p:nvSpPr>
          <p:cNvPr id="7" name="Rectangle 4"/>
          <p:cNvSpPr>
            <a:spLocks noChangeArrowheads="1"/>
          </p:cNvSpPr>
          <p:nvPr/>
        </p:nvSpPr>
        <p:spPr bwMode="auto">
          <a:xfrm>
            <a:off x="614516" y="1524000"/>
            <a:ext cx="40687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4.3.2  </a:t>
            </a:r>
            <a:r>
              <a:rPr lang="zh-CN" altLang="en-US" sz="2800" b="1" dirty="0">
                <a:solidFill>
                  <a:srgbClr val="FF3300"/>
                </a:solidFill>
                <a:latin typeface="Arial" panose="020B0604020202020204" pitchFamily="34" charset="0"/>
                <a:ea typeface="宋体" panose="02010600030101010101" pitchFamily="2" charset="-122"/>
              </a:rPr>
              <a:t>优化的解结构分析</a:t>
            </a:r>
          </a:p>
        </p:txBody>
      </p:sp>
      <p:pic>
        <p:nvPicPr>
          <p:cNvPr id="5" name="Picture 6"/>
          <p:cNvPicPr>
            <a:picLocks noChangeAspect="1" noChangeArrowheads="1"/>
          </p:cNvPicPr>
          <p:nvPr/>
        </p:nvPicPr>
        <p:blipFill>
          <a:blip r:embed="rId2"/>
          <a:srcRect/>
          <a:stretch>
            <a:fillRect/>
          </a:stretch>
        </p:blipFill>
        <p:spPr bwMode="auto">
          <a:xfrm>
            <a:off x="381000" y="2362200"/>
            <a:ext cx="8389938"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95199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41</a:t>
            </a:fld>
            <a:endParaRPr lang="en-US" altLang="zh-CN"/>
          </a:p>
        </p:txBody>
      </p:sp>
      <p:sp>
        <p:nvSpPr>
          <p:cNvPr id="7" name="Rectangle 4"/>
          <p:cNvSpPr>
            <a:spLocks noChangeArrowheads="1"/>
          </p:cNvSpPr>
          <p:nvPr/>
        </p:nvSpPr>
        <p:spPr bwMode="auto">
          <a:xfrm>
            <a:off x="614516" y="1524000"/>
            <a:ext cx="40687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4.3.2  </a:t>
            </a:r>
            <a:r>
              <a:rPr lang="zh-CN" altLang="en-US" sz="2800" b="1" dirty="0">
                <a:solidFill>
                  <a:srgbClr val="FF3300"/>
                </a:solidFill>
                <a:latin typeface="Arial" panose="020B0604020202020204" pitchFamily="34" charset="0"/>
                <a:ea typeface="宋体" panose="02010600030101010101" pitchFamily="2" charset="-122"/>
              </a:rPr>
              <a:t>优化的解结构分析</a:t>
            </a:r>
          </a:p>
        </p:txBody>
      </p:sp>
      <p:sp>
        <p:nvSpPr>
          <p:cNvPr id="5" name="Rectangle 4"/>
          <p:cNvSpPr>
            <a:spLocks noChangeArrowheads="1"/>
          </p:cNvSpPr>
          <p:nvPr/>
        </p:nvSpPr>
        <p:spPr bwMode="auto">
          <a:xfrm>
            <a:off x="990600" y="2127250"/>
            <a:ext cx="7239000"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1800" dirty="0">
                <a:latin typeface="Arial" panose="020B0604020202020204" pitchFamily="34" charset="0"/>
              </a:rPr>
              <a:t>B(T) - B(T’)= </a:t>
            </a:r>
          </a:p>
          <a:p>
            <a:pPr eaLnBrk="1" hangingPunct="1">
              <a:lnSpc>
                <a:spcPct val="130000"/>
              </a:lnSpc>
              <a:defRPr/>
            </a:pPr>
            <a:endParaRPr lang="en-US" altLang="zh-CN" sz="1800" dirty="0">
              <a:latin typeface="Arial" panose="020B0604020202020204" pitchFamily="34" charset="0"/>
            </a:endParaRPr>
          </a:p>
          <a:p>
            <a:pPr eaLnBrk="1" hangingPunct="1">
              <a:lnSpc>
                <a:spcPct val="130000"/>
              </a:lnSpc>
              <a:defRPr/>
            </a:pPr>
            <a:r>
              <a:rPr lang="en-US" altLang="zh-CN" sz="1800" dirty="0">
                <a:latin typeface="Arial" panose="020B0604020202020204" pitchFamily="34" charset="0"/>
              </a:rPr>
              <a:t>= f(x)</a:t>
            </a:r>
            <a:r>
              <a:rPr lang="en-US" altLang="zh-CN" sz="1800" dirty="0" err="1">
                <a:latin typeface="Arial" panose="020B0604020202020204" pitchFamily="34" charset="0"/>
              </a:rPr>
              <a:t>d</a:t>
            </a:r>
            <a:r>
              <a:rPr lang="en-US" altLang="zh-CN" sz="1800" baseline="-25000" dirty="0" err="1">
                <a:latin typeface="Arial" panose="020B0604020202020204" pitchFamily="34" charset="0"/>
              </a:rPr>
              <a:t>T</a:t>
            </a:r>
            <a:r>
              <a:rPr lang="en-US" altLang="zh-CN" sz="1800" dirty="0">
                <a:latin typeface="Arial" panose="020B0604020202020204" pitchFamily="34" charset="0"/>
              </a:rPr>
              <a:t>(x) + f(b)</a:t>
            </a:r>
            <a:r>
              <a:rPr lang="en-US" altLang="zh-CN" sz="1800" dirty="0" err="1">
                <a:latin typeface="Arial" panose="020B0604020202020204" pitchFamily="34" charset="0"/>
              </a:rPr>
              <a:t>d</a:t>
            </a:r>
            <a:r>
              <a:rPr lang="en-US" altLang="zh-CN" sz="1800" baseline="-25000" dirty="0" err="1">
                <a:latin typeface="Arial" panose="020B0604020202020204" pitchFamily="34" charset="0"/>
              </a:rPr>
              <a:t>T</a:t>
            </a:r>
            <a:r>
              <a:rPr lang="en-US" altLang="zh-CN" sz="1800" dirty="0">
                <a:latin typeface="Arial" panose="020B0604020202020204" pitchFamily="34" charset="0"/>
              </a:rPr>
              <a:t>(b) - f(x)</a:t>
            </a:r>
            <a:r>
              <a:rPr lang="en-US" altLang="zh-CN" sz="1800" dirty="0" err="1">
                <a:latin typeface="Arial" panose="020B0604020202020204" pitchFamily="34" charset="0"/>
              </a:rPr>
              <a:t>d</a:t>
            </a:r>
            <a:r>
              <a:rPr lang="en-US" altLang="zh-CN" sz="1800" baseline="-25000" dirty="0" err="1">
                <a:latin typeface="Arial" panose="020B0604020202020204" pitchFamily="34" charset="0"/>
              </a:rPr>
              <a:t>T</a:t>
            </a:r>
            <a:r>
              <a:rPr lang="en-US" altLang="zh-CN" sz="1800" baseline="-25000" dirty="0">
                <a:latin typeface="Arial" panose="020B0604020202020204" pitchFamily="34" charset="0"/>
              </a:rPr>
              <a:t>’</a:t>
            </a:r>
            <a:r>
              <a:rPr lang="en-US" altLang="zh-CN" sz="1800" dirty="0">
                <a:latin typeface="Arial" panose="020B0604020202020204" pitchFamily="34" charset="0"/>
              </a:rPr>
              <a:t>(x) - f(b)</a:t>
            </a:r>
            <a:r>
              <a:rPr lang="en-US" altLang="zh-CN" sz="1800" dirty="0" err="1">
                <a:latin typeface="Arial" panose="020B0604020202020204" pitchFamily="34" charset="0"/>
              </a:rPr>
              <a:t>d</a:t>
            </a:r>
            <a:r>
              <a:rPr lang="en-US" altLang="zh-CN" sz="1800" baseline="-25000" dirty="0" err="1">
                <a:latin typeface="Arial" panose="020B0604020202020204" pitchFamily="34" charset="0"/>
              </a:rPr>
              <a:t>T</a:t>
            </a:r>
            <a:r>
              <a:rPr lang="en-US" altLang="zh-CN" sz="1800" baseline="-25000" dirty="0">
                <a:latin typeface="Arial" panose="020B0604020202020204" pitchFamily="34" charset="0"/>
              </a:rPr>
              <a:t>’</a:t>
            </a:r>
            <a:r>
              <a:rPr lang="en-US" altLang="zh-CN" sz="1800" dirty="0">
                <a:latin typeface="Arial" panose="020B0604020202020204" pitchFamily="34" charset="0"/>
              </a:rPr>
              <a:t>(b)</a:t>
            </a:r>
          </a:p>
          <a:p>
            <a:pPr eaLnBrk="1" hangingPunct="1">
              <a:lnSpc>
                <a:spcPct val="130000"/>
              </a:lnSpc>
              <a:defRPr/>
            </a:pPr>
            <a:r>
              <a:rPr lang="en-US" altLang="zh-CN" sz="1800" dirty="0">
                <a:latin typeface="Arial" panose="020B0604020202020204" pitchFamily="34" charset="0"/>
              </a:rPr>
              <a:t>= f(x)</a:t>
            </a:r>
            <a:r>
              <a:rPr lang="en-US" altLang="zh-CN" sz="1800" dirty="0" err="1">
                <a:latin typeface="Arial" panose="020B0604020202020204" pitchFamily="34" charset="0"/>
              </a:rPr>
              <a:t>d</a:t>
            </a:r>
            <a:r>
              <a:rPr lang="en-US" altLang="zh-CN" sz="1800" baseline="-25000" dirty="0" err="1">
                <a:latin typeface="Arial" panose="020B0604020202020204" pitchFamily="34" charset="0"/>
              </a:rPr>
              <a:t>T</a:t>
            </a:r>
            <a:r>
              <a:rPr lang="en-US" altLang="zh-CN" sz="1800" dirty="0">
                <a:latin typeface="Arial" panose="020B0604020202020204" pitchFamily="34" charset="0"/>
              </a:rPr>
              <a:t>(x) + f(b)</a:t>
            </a:r>
            <a:r>
              <a:rPr lang="en-US" altLang="zh-CN" sz="1800" dirty="0" err="1">
                <a:latin typeface="Arial" panose="020B0604020202020204" pitchFamily="34" charset="0"/>
              </a:rPr>
              <a:t>d</a:t>
            </a:r>
            <a:r>
              <a:rPr lang="en-US" altLang="zh-CN" sz="1800" baseline="-25000" dirty="0" err="1">
                <a:latin typeface="Arial" panose="020B0604020202020204" pitchFamily="34" charset="0"/>
              </a:rPr>
              <a:t>T</a:t>
            </a:r>
            <a:r>
              <a:rPr lang="en-US" altLang="zh-CN" sz="1800" dirty="0">
                <a:latin typeface="Arial" panose="020B0604020202020204" pitchFamily="34" charset="0"/>
              </a:rPr>
              <a:t>(b) - f(x)</a:t>
            </a:r>
            <a:r>
              <a:rPr lang="en-US" altLang="zh-CN" sz="1800" dirty="0" err="1">
                <a:latin typeface="Arial" panose="020B0604020202020204" pitchFamily="34" charset="0"/>
              </a:rPr>
              <a:t>d</a:t>
            </a:r>
            <a:r>
              <a:rPr lang="en-US" altLang="zh-CN" sz="1800" baseline="-25000" dirty="0" err="1">
                <a:latin typeface="Arial" panose="020B0604020202020204" pitchFamily="34" charset="0"/>
              </a:rPr>
              <a:t>T</a:t>
            </a:r>
            <a:r>
              <a:rPr lang="en-US" altLang="zh-CN" sz="1800" dirty="0">
                <a:latin typeface="Arial" panose="020B0604020202020204" pitchFamily="34" charset="0"/>
              </a:rPr>
              <a:t>(b) - f(b)</a:t>
            </a:r>
            <a:r>
              <a:rPr lang="en-US" altLang="zh-CN" sz="1800" dirty="0" err="1">
                <a:latin typeface="Arial" panose="020B0604020202020204" pitchFamily="34" charset="0"/>
              </a:rPr>
              <a:t>d</a:t>
            </a:r>
            <a:r>
              <a:rPr lang="en-US" altLang="zh-CN" sz="1800" baseline="-25000" dirty="0" err="1">
                <a:latin typeface="Arial" panose="020B0604020202020204" pitchFamily="34" charset="0"/>
              </a:rPr>
              <a:t>T</a:t>
            </a:r>
            <a:r>
              <a:rPr lang="en-US" altLang="zh-CN" sz="1800" dirty="0">
                <a:latin typeface="Arial" panose="020B0604020202020204" pitchFamily="34" charset="0"/>
              </a:rPr>
              <a:t>(x)</a:t>
            </a:r>
          </a:p>
          <a:p>
            <a:pPr eaLnBrk="1" hangingPunct="1">
              <a:lnSpc>
                <a:spcPct val="130000"/>
              </a:lnSpc>
              <a:defRPr/>
            </a:pPr>
            <a:r>
              <a:rPr lang="en-US" altLang="zh-CN" sz="1800" dirty="0">
                <a:latin typeface="Arial" panose="020B0604020202020204" pitchFamily="34" charset="0"/>
              </a:rPr>
              <a:t>=(f(b) - f(x)) (</a:t>
            </a:r>
            <a:r>
              <a:rPr lang="en-US" altLang="zh-CN" sz="1800" dirty="0" err="1">
                <a:latin typeface="Arial" panose="020B0604020202020204" pitchFamily="34" charset="0"/>
              </a:rPr>
              <a:t>dT</a:t>
            </a:r>
            <a:r>
              <a:rPr lang="en-US" altLang="zh-CN" sz="1800" dirty="0">
                <a:latin typeface="Arial" panose="020B0604020202020204" pitchFamily="34" charset="0"/>
              </a:rPr>
              <a:t>(b) - </a:t>
            </a:r>
            <a:r>
              <a:rPr lang="en-US" altLang="zh-CN" sz="1800" dirty="0" err="1">
                <a:latin typeface="Arial" panose="020B0604020202020204" pitchFamily="34" charset="0"/>
              </a:rPr>
              <a:t>dT</a:t>
            </a:r>
            <a:r>
              <a:rPr lang="en-US" altLang="zh-CN" sz="1800" dirty="0">
                <a:latin typeface="Arial" panose="020B0604020202020204" pitchFamily="34" charset="0"/>
              </a:rPr>
              <a:t>(x)).</a:t>
            </a:r>
          </a:p>
          <a:p>
            <a:pPr eaLnBrk="1" hangingPunct="1">
              <a:lnSpc>
                <a:spcPct val="130000"/>
              </a:lnSpc>
              <a:defRPr/>
            </a:pPr>
            <a:r>
              <a:rPr lang="en-US" altLang="zh-CN" sz="1800" dirty="0">
                <a:latin typeface="Arial" panose="020B0604020202020204" pitchFamily="34" charset="0"/>
              </a:rPr>
              <a:t>∵f(b) ≥  f(x),</a:t>
            </a:r>
            <a:r>
              <a:rPr lang="en-US" altLang="zh-CN" sz="1800" dirty="0" err="1">
                <a:latin typeface="Arial" panose="020B0604020202020204" pitchFamily="34" charset="0"/>
              </a:rPr>
              <a:t>dT</a:t>
            </a:r>
            <a:r>
              <a:rPr lang="en-US" altLang="zh-CN" sz="1800" dirty="0">
                <a:latin typeface="Arial" panose="020B0604020202020204" pitchFamily="34" charset="0"/>
              </a:rPr>
              <a:t>(b) ≥ </a:t>
            </a:r>
            <a:r>
              <a:rPr lang="en-US" altLang="zh-CN" sz="1800" dirty="0" err="1">
                <a:latin typeface="Arial" panose="020B0604020202020204" pitchFamily="34" charset="0"/>
              </a:rPr>
              <a:t>dT</a:t>
            </a:r>
            <a:r>
              <a:rPr lang="en-US" altLang="zh-CN" sz="1800" dirty="0">
                <a:latin typeface="Arial" panose="020B0604020202020204" pitchFamily="34" charset="0"/>
              </a:rPr>
              <a:t>(x) (</a:t>
            </a:r>
            <a:r>
              <a:rPr lang="zh-CN" altLang="en-US" sz="1800" dirty="0">
                <a:latin typeface="Arial" panose="020B0604020202020204" pitchFamily="34" charset="0"/>
              </a:rPr>
              <a:t>因为</a:t>
            </a:r>
            <a:r>
              <a:rPr lang="en-US" altLang="zh-CN" sz="1800" dirty="0">
                <a:latin typeface="Arial" panose="020B0604020202020204" pitchFamily="34" charset="0"/>
              </a:rPr>
              <a:t>b </a:t>
            </a:r>
            <a:r>
              <a:rPr lang="zh-CN" altLang="en-US" sz="1800" dirty="0">
                <a:latin typeface="Arial" panose="020B0604020202020204" pitchFamily="34" charset="0"/>
              </a:rPr>
              <a:t>的深度最大</a:t>
            </a:r>
            <a:r>
              <a:rPr lang="en-US" altLang="zh-CN" sz="1800" dirty="0">
                <a:latin typeface="Arial" panose="020B0604020202020204" pitchFamily="34" charset="0"/>
              </a:rPr>
              <a:t>)</a:t>
            </a:r>
          </a:p>
          <a:p>
            <a:pPr eaLnBrk="1" hangingPunct="1">
              <a:lnSpc>
                <a:spcPct val="130000"/>
              </a:lnSpc>
              <a:defRPr/>
            </a:pPr>
            <a:r>
              <a:rPr lang="en-US" altLang="zh-CN" sz="1800" dirty="0">
                <a:latin typeface="Arial" panose="020B0604020202020204" pitchFamily="34" charset="0"/>
              </a:rPr>
              <a:t>∴B(T) - B(T’) ≥ 0, B(T) ≥ B(T’)</a:t>
            </a:r>
          </a:p>
          <a:p>
            <a:pPr eaLnBrk="1" hangingPunct="1">
              <a:lnSpc>
                <a:spcPct val="130000"/>
              </a:lnSpc>
              <a:defRPr/>
            </a:pPr>
            <a:r>
              <a:rPr lang="zh-CN" altLang="en-US" sz="1800" dirty="0">
                <a:latin typeface="Arial" panose="020B0604020202020204" pitchFamily="34" charset="0"/>
              </a:rPr>
              <a:t>同理可证</a:t>
            </a:r>
            <a:r>
              <a:rPr lang="en-US" altLang="zh-CN" sz="1800" dirty="0">
                <a:latin typeface="Arial" panose="020B0604020202020204" pitchFamily="34" charset="0"/>
              </a:rPr>
              <a:t>B(T’) ≥ B(T’’). </a:t>
            </a:r>
            <a:r>
              <a:rPr lang="zh-CN" altLang="en-US" sz="1800" dirty="0">
                <a:latin typeface="Arial" panose="020B0604020202020204" pitchFamily="34" charset="0"/>
              </a:rPr>
              <a:t>于是</a:t>
            </a:r>
            <a:r>
              <a:rPr lang="en-US" altLang="zh-CN" sz="1800" dirty="0">
                <a:latin typeface="Arial" panose="020B0604020202020204" pitchFamily="34" charset="0"/>
              </a:rPr>
              <a:t>B(T) ≥ B(T’’)</a:t>
            </a:r>
            <a:r>
              <a:rPr lang="zh-CN" altLang="en-US" sz="1800" dirty="0">
                <a:latin typeface="Arial" panose="020B0604020202020204" pitchFamily="34" charset="0"/>
              </a:rPr>
              <a:t>。由于</a:t>
            </a:r>
            <a:r>
              <a:rPr lang="en-US" altLang="zh-CN" sz="1800" dirty="0">
                <a:latin typeface="Arial" panose="020B0604020202020204" pitchFamily="34" charset="0"/>
              </a:rPr>
              <a:t>T </a:t>
            </a:r>
            <a:r>
              <a:rPr lang="zh-CN" altLang="en-US" sz="1800" dirty="0">
                <a:latin typeface="Arial" panose="020B0604020202020204" pitchFamily="34" charset="0"/>
              </a:rPr>
              <a:t>是最优化的，所以</a:t>
            </a:r>
            <a:r>
              <a:rPr lang="en-US" altLang="zh-CN" sz="1800" dirty="0">
                <a:latin typeface="Arial" panose="020B0604020202020204" pitchFamily="34" charset="0"/>
              </a:rPr>
              <a:t>B(T) </a:t>
            </a:r>
            <a:r>
              <a:rPr lang="en-US" altLang="en-US" sz="1800" dirty="0">
                <a:latin typeface="Arial" panose="020B0604020202020204" pitchFamily="34" charset="0"/>
              </a:rPr>
              <a:t>≤</a:t>
            </a:r>
            <a:r>
              <a:rPr lang="en-US" altLang="zh-CN" sz="1800" dirty="0">
                <a:latin typeface="Arial" panose="020B0604020202020204" pitchFamily="34" charset="0"/>
              </a:rPr>
              <a:t>  B(T’’). </a:t>
            </a:r>
            <a:r>
              <a:rPr lang="zh-CN" altLang="en-US" sz="1800" dirty="0">
                <a:latin typeface="Arial" panose="020B0604020202020204" pitchFamily="34" charset="0"/>
              </a:rPr>
              <a:t>于是</a:t>
            </a:r>
            <a:r>
              <a:rPr lang="en-US" altLang="zh-CN" sz="1800" dirty="0">
                <a:latin typeface="Arial" panose="020B0604020202020204" pitchFamily="34" charset="0"/>
              </a:rPr>
              <a:t>,B(T)=B(T’’)</a:t>
            </a:r>
            <a:r>
              <a:rPr lang="zh-CN" altLang="en-US" sz="1800" dirty="0">
                <a:latin typeface="Arial" panose="020B0604020202020204" pitchFamily="34" charset="0"/>
              </a:rPr>
              <a:t>，所以</a:t>
            </a:r>
            <a:r>
              <a:rPr lang="en-US" altLang="zh-CN" sz="1800" dirty="0">
                <a:latin typeface="Arial" panose="020B0604020202020204" pitchFamily="34" charset="0"/>
              </a:rPr>
              <a:t>T’’</a:t>
            </a:r>
            <a:r>
              <a:rPr lang="zh-CN" altLang="en-US" sz="1800" dirty="0">
                <a:latin typeface="Arial" panose="020B0604020202020204" pitchFamily="34" charset="0"/>
              </a:rPr>
              <a:t>是</a:t>
            </a:r>
            <a:r>
              <a:rPr lang="en-US" altLang="zh-CN" sz="1800" dirty="0">
                <a:latin typeface="Arial" panose="020B0604020202020204" pitchFamily="34" charset="0"/>
              </a:rPr>
              <a:t>C </a:t>
            </a:r>
            <a:r>
              <a:rPr lang="zh-CN" altLang="en-US" sz="1800" dirty="0">
                <a:latin typeface="Arial" panose="020B0604020202020204" pitchFamily="34" charset="0"/>
              </a:rPr>
              <a:t>的最优化前缀编码树</a:t>
            </a:r>
            <a:r>
              <a:rPr lang="en-US" altLang="zh-CN" sz="1800" dirty="0">
                <a:latin typeface="Arial" panose="020B0604020202020204" pitchFamily="34" charset="0"/>
              </a:rPr>
              <a:t>. </a:t>
            </a:r>
            <a:r>
              <a:rPr lang="zh-CN" altLang="en-US" sz="1800" dirty="0">
                <a:latin typeface="Arial" panose="020B0604020202020204" pitchFamily="34" charset="0"/>
              </a:rPr>
              <a:t>在</a:t>
            </a:r>
            <a:r>
              <a:rPr lang="en-US" altLang="zh-CN" sz="1800" dirty="0">
                <a:latin typeface="Arial" panose="020B0604020202020204" pitchFamily="34" charset="0"/>
              </a:rPr>
              <a:t>T’’</a:t>
            </a:r>
            <a:r>
              <a:rPr lang="zh-CN" altLang="en-US" sz="1800" dirty="0">
                <a:latin typeface="Arial" panose="020B0604020202020204" pitchFamily="34" charset="0"/>
              </a:rPr>
              <a:t>中</a:t>
            </a:r>
            <a:r>
              <a:rPr lang="en-US" altLang="zh-CN" sz="1800" dirty="0">
                <a:latin typeface="Arial" panose="020B0604020202020204" pitchFamily="34" charset="0"/>
              </a:rPr>
              <a:t>, x </a:t>
            </a:r>
            <a:r>
              <a:rPr lang="zh-CN" altLang="en-US" sz="1800" dirty="0">
                <a:latin typeface="Arial" panose="020B0604020202020204" pitchFamily="34" charset="0"/>
              </a:rPr>
              <a:t>和</a:t>
            </a:r>
            <a:r>
              <a:rPr lang="en-US" altLang="zh-CN" sz="1800" dirty="0">
                <a:latin typeface="Arial" panose="020B0604020202020204" pitchFamily="34" charset="0"/>
              </a:rPr>
              <a:t>y </a:t>
            </a:r>
            <a:r>
              <a:rPr lang="zh-CN" altLang="en-US" sz="1800" dirty="0">
                <a:latin typeface="Arial" panose="020B0604020202020204" pitchFamily="34" charset="0"/>
              </a:rPr>
              <a:t>具有相同长度编码</a:t>
            </a:r>
            <a:r>
              <a:rPr lang="en-US" altLang="zh-CN" sz="1800" dirty="0">
                <a:latin typeface="Arial" panose="020B0604020202020204" pitchFamily="34" charset="0"/>
              </a:rPr>
              <a:t>, </a:t>
            </a:r>
            <a:r>
              <a:rPr lang="zh-CN" altLang="en-US" sz="1800" dirty="0">
                <a:latin typeface="Arial" panose="020B0604020202020204" pitchFamily="34" charset="0"/>
              </a:rPr>
              <a:t>而且仅最后一位不同。</a:t>
            </a:r>
          </a:p>
        </p:txBody>
      </p:sp>
      <p:graphicFrame>
        <p:nvGraphicFramePr>
          <p:cNvPr id="6" name="Object 5"/>
          <p:cNvGraphicFramePr>
            <a:graphicFrameLocks noChangeAspect="1"/>
          </p:cNvGraphicFramePr>
          <p:nvPr>
            <p:extLst>
              <p:ext uri="{D42A27DB-BD31-4B8C-83A1-F6EECF244321}">
                <p14:modId xmlns:p14="http://schemas.microsoft.com/office/powerpoint/2010/main" val="964654041"/>
              </p:ext>
            </p:extLst>
          </p:nvPr>
        </p:nvGraphicFramePr>
        <p:xfrm>
          <a:off x="2514600" y="2127250"/>
          <a:ext cx="3084512" cy="592138"/>
        </p:xfrm>
        <a:graphic>
          <a:graphicData uri="http://schemas.openxmlformats.org/presentationml/2006/ole">
            <mc:AlternateContent xmlns:mc="http://schemas.openxmlformats.org/markup-compatibility/2006">
              <mc:Choice xmlns:v="urn:schemas-microsoft-com:vml" Requires="v">
                <p:oleObj spid="_x0000_s54344" name="Equation" r:id="rId3" imgW="1497950" imgH="291973" progId="Equation.DSMT4">
                  <p:embed/>
                </p:oleObj>
              </mc:Choice>
              <mc:Fallback>
                <p:oleObj name="Equation" r:id="rId3" imgW="1497950" imgH="29197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127250"/>
                        <a:ext cx="3084512"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45790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42</a:t>
            </a:fld>
            <a:endParaRPr lang="en-US" altLang="zh-CN"/>
          </a:p>
        </p:txBody>
      </p:sp>
      <p:sp>
        <p:nvSpPr>
          <p:cNvPr id="7" name="Rectangle 4"/>
          <p:cNvSpPr>
            <a:spLocks noChangeArrowheads="1"/>
          </p:cNvSpPr>
          <p:nvPr/>
        </p:nvSpPr>
        <p:spPr bwMode="auto">
          <a:xfrm>
            <a:off x="614516" y="1392607"/>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4.3.3  </a:t>
            </a:r>
            <a:r>
              <a:rPr lang="zh-CN" altLang="en-US" sz="2800" b="1" dirty="0">
                <a:solidFill>
                  <a:srgbClr val="FF3300"/>
                </a:solidFill>
                <a:latin typeface="Arial" panose="020B0604020202020204" pitchFamily="34" charset="0"/>
                <a:ea typeface="宋体" panose="02010600030101010101" pitchFamily="2" charset="-122"/>
              </a:rPr>
              <a:t>算法的设计</a:t>
            </a:r>
          </a:p>
        </p:txBody>
      </p:sp>
      <p:grpSp>
        <p:nvGrpSpPr>
          <p:cNvPr id="5" name="Group 5"/>
          <p:cNvGrpSpPr>
            <a:grpSpLocks/>
          </p:cNvGrpSpPr>
          <p:nvPr/>
        </p:nvGrpSpPr>
        <p:grpSpPr bwMode="auto">
          <a:xfrm>
            <a:off x="1066800" y="2443163"/>
            <a:ext cx="6261100" cy="604837"/>
            <a:chOff x="576" y="1488"/>
            <a:chExt cx="3944" cy="381"/>
          </a:xfrm>
        </p:grpSpPr>
        <p:sp>
          <p:nvSpPr>
            <p:cNvPr id="6" name="Rectangle 6"/>
            <p:cNvSpPr>
              <a:spLocks noChangeArrowheads="1"/>
            </p:cNvSpPr>
            <p:nvPr/>
          </p:nvSpPr>
          <p:spPr bwMode="auto">
            <a:xfrm>
              <a:off x="576" y="1488"/>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1800">
                  <a:latin typeface="Arial" charset="0"/>
                  <a:ea typeface="宋体" charset="-122"/>
                </a:rPr>
                <a:t>初始：</a:t>
              </a:r>
            </a:p>
          </p:txBody>
        </p:sp>
        <p:sp>
          <p:nvSpPr>
            <p:cNvPr id="8" name="Rectangle 7"/>
            <p:cNvSpPr>
              <a:spLocks noChangeArrowheads="1"/>
            </p:cNvSpPr>
            <p:nvPr/>
          </p:nvSpPr>
          <p:spPr bwMode="auto">
            <a:xfrm>
              <a:off x="4206" y="1632"/>
              <a:ext cx="314"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z:5</a:t>
              </a:r>
            </a:p>
          </p:txBody>
        </p:sp>
        <p:sp>
          <p:nvSpPr>
            <p:cNvPr id="9" name="Rectangle 8"/>
            <p:cNvSpPr>
              <a:spLocks noChangeArrowheads="1"/>
            </p:cNvSpPr>
            <p:nvPr/>
          </p:nvSpPr>
          <p:spPr bwMode="auto">
            <a:xfrm>
              <a:off x="1182" y="1632"/>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u:45</a:t>
              </a:r>
            </a:p>
          </p:txBody>
        </p:sp>
        <p:sp>
          <p:nvSpPr>
            <p:cNvPr id="10" name="Rectangle 9"/>
            <p:cNvSpPr>
              <a:spLocks noChangeArrowheads="1"/>
            </p:cNvSpPr>
            <p:nvPr/>
          </p:nvSpPr>
          <p:spPr bwMode="auto">
            <a:xfrm>
              <a:off x="1708" y="1632"/>
              <a:ext cx="394"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v:13</a:t>
              </a:r>
            </a:p>
          </p:txBody>
        </p:sp>
        <p:sp>
          <p:nvSpPr>
            <p:cNvPr id="11" name="Rectangle 10"/>
            <p:cNvSpPr>
              <a:spLocks noChangeArrowheads="1"/>
            </p:cNvSpPr>
            <p:nvPr/>
          </p:nvSpPr>
          <p:spPr bwMode="auto">
            <a:xfrm>
              <a:off x="2274" y="1632"/>
              <a:ext cx="426"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w:12</a:t>
              </a:r>
            </a:p>
          </p:txBody>
        </p:sp>
        <p:sp>
          <p:nvSpPr>
            <p:cNvPr id="13" name="Rectangle 11"/>
            <p:cNvSpPr>
              <a:spLocks noChangeArrowheads="1"/>
            </p:cNvSpPr>
            <p:nvPr/>
          </p:nvSpPr>
          <p:spPr bwMode="auto">
            <a:xfrm>
              <a:off x="2913" y="1632"/>
              <a:ext cx="394"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x:16</a:t>
              </a:r>
            </a:p>
          </p:txBody>
        </p:sp>
        <p:sp>
          <p:nvSpPr>
            <p:cNvPr id="14" name="Rectangle 12"/>
            <p:cNvSpPr>
              <a:spLocks noChangeArrowheads="1"/>
            </p:cNvSpPr>
            <p:nvPr/>
          </p:nvSpPr>
          <p:spPr bwMode="auto">
            <a:xfrm>
              <a:off x="3559" y="1632"/>
              <a:ext cx="314"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y:9</a:t>
              </a:r>
            </a:p>
          </p:txBody>
        </p:sp>
      </p:grpSp>
      <p:grpSp>
        <p:nvGrpSpPr>
          <p:cNvPr id="15" name="Group 13"/>
          <p:cNvGrpSpPr>
            <a:grpSpLocks/>
          </p:cNvGrpSpPr>
          <p:nvPr/>
        </p:nvGrpSpPr>
        <p:grpSpPr bwMode="auto">
          <a:xfrm>
            <a:off x="1066800" y="3128963"/>
            <a:ext cx="5867400" cy="1519237"/>
            <a:chOff x="576" y="1920"/>
            <a:chExt cx="3696" cy="957"/>
          </a:xfrm>
        </p:grpSpPr>
        <p:sp>
          <p:nvSpPr>
            <p:cNvPr id="16" name="Rectangle 14"/>
            <p:cNvSpPr>
              <a:spLocks noChangeArrowheads="1"/>
            </p:cNvSpPr>
            <p:nvPr/>
          </p:nvSpPr>
          <p:spPr bwMode="auto">
            <a:xfrm>
              <a:off x="576" y="1920"/>
              <a:ext cx="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800">
                  <a:latin typeface="Arial" panose="020B0604020202020204" pitchFamily="34" charset="0"/>
                </a:rPr>
                <a:t>第一步</a:t>
              </a:r>
              <a:r>
                <a:rPr lang="en-US" altLang="zh-CN" sz="1800">
                  <a:latin typeface="Arial" panose="020B0604020202020204" pitchFamily="34" charset="0"/>
                </a:rPr>
                <a:t>:</a:t>
              </a:r>
            </a:p>
          </p:txBody>
        </p:sp>
        <p:grpSp>
          <p:nvGrpSpPr>
            <p:cNvPr id="17" name="Group 15"/>
            <p:cNvGrpSpPr>
              <a:grpSpLocks/>
            </p:cNvGrpSpPr>
            <p:nvPr/>
          </p:nvGrpSpPr>
          <p:grpSpPr bwMode="auto">
            <a:xfrm>
              <a:off x="2270" y="2112"/>
              <a:ext cx="898" cy="765"/>
              <a:chOff x="1488" y="2112"/>
              <a:chExt cx="898" cy="765"/>
            </a:xfrm>
          </p:grpSpPr>
          <p:grpSp>
            <p:nvGrpSpPr>
              <p:cNvPr id="22" name="Group 16"/>
              <p:cNvGrpSpPr>
                <a:grpSpLocks/>
              </p:cNvGrpSpPr>
              <p:nvPr/>
            </p:nvGrpSpPr>
            <p:grpSpPr bwMode="auto">
              <a:xfrm>
                <a:off x="1488" y="2112"/>
                <a:ext cx="898" cy="765"/>
                <a:chOff x="1488" y="2112"/>
                <a:chExt cx="898" cy="765"/>
              </a:xfrm>
            </p:grpSpPr>
            <p:sp>
              <p:nvSpPr>
                <p:cNvPr id="25" name="Rectangle 17"/>
                <p:cNvSpPr>
                  <a:spLocks noChangeArrowheads="1"/>
                </p:cNvSpPr>
                <p:nvPr/>
              </p:nvSpPr>
              <p:spPr bwMode="auto">
                <a:xfrm>
                  <a:off x="1488" y="2640"/>
                  <a:ext cx="28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f:5</a:t>
                  </a:r>
                </a:p>
              </p:txBody>
            </p:sp>
            <p:sp>
              <p:nvSpPr>
                <p:cNvPr id="26" name="Rectangle 18"/>
                <p:cNvSpPr>
                  <a:spLocks noChangeArrowheads="1"/>
                </p:cNvSpPr>
                <p:nvPr/>
              </p:nvSpPr>
              <p:spPr bwMode="auto">
                <a:xfrm>
                  <a:off x="2064" y="2640"/>
                  <a:ext cx="32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e:9</a:t>
                  </a:r>
                </a:p>
              </p:txBody>
            </p:sp>
            <p:sp>
              <p:nvSpPr>
                <p:cNvPr id="27" name="Oval 19"/>
                <p:cNvSpPr>
                  <a:spLocks noChangeArrowheads="1"/>
                </p:cNvSpPr>
                <p:nvPr/>
              </p:nvSpPr>
              <p:spPr bwMode="auto">
                <a:xfrm>
                  <a:off x="1776" y="2112"/>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14</a:t>
                  </a:r>
                </a:p>
              </p:txBody>
            </p:sp>
            <p:sp>
              <p:nvSpPr>
                <p:cNvPr id="28" name="Line 20"/>
                <p:cNvSpPr>
                  <a:spLocks noChangeShapeType="1"/>
                </p:cNvSpPr>
                <p:nvPr/>
              </p:nvSpPr>
              <p:spPr bwMode="auto">
                <a:xfrm flipH="1">
                  <a:off x="1632" y="2352"/>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9" name="Line 21"/>
                <p:cNvSpPr>
                  <a:spLocks noChangeShapeType="1"/>
                </p:cNvSpPr>
                <p:nvPr/>
              </p:nvSpPr>
              <p:spPr bwMode="auto">
                <a:xfrm>
                  <a:off x="2064" y="2352"/>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sp>
            <p:nvSpPr>
              <p:cNvPr id="23" name="Text Box 22"/>
              <p:cNvSpPr txBox="1">
                <a:spLocks noChangeArrowheads="1"/>
              </p:cNvSpPr>
              <p:nvPr/>
            </p:nvSpPr>
            <p:spPr bwMode="auto">
              <a:xfrm>
                <a:off x="1488"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24" name="Text Box 23"/>
              <p:cNvSpPr txBox="1">
                <a:spLocks noChangeArrowheads="1"/>
              </p:cNvSpPr>
              <p:nvPr/>
            </p:nvSpPr>
            <p:spPr bwMode="auto">
              <a:xfrm>
                <a:off x="2112"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grpSp>
        <p:sp>
          <p:nvSpPr>
            <p:cNvPr id="18" name="Rectangle 24"/>
            <p:cNvSpPr>
              <a:spLocks noChangeArrowheads="1"/>
            </p:cNvSpPr>
            <p:nvPr/>
          </p:nvSpPr>
          <p:spPr bwMode="auto">
            <a:xfrm>
              <a:off x="1248" y="2115"/>
              <a:ext cx="394"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c:12</a:t>
              </a:r>
            </a:p>
          </p:txBody>
        </p:sp>
        <p:sp>
          <p:nvSpPr>
            <p:cNvPr id="19" name="Rectangle 25"/>
            <p:cNvSpPr>
              <a:spLocks noChangeArrowheads="1"/>
            </p:cNvSpPr>
            <p:nvPr/>
          </p:nvSpPr>
          <p:spPr bwMode="auto">
            <a:xfrm>
              <a:off x="1887" y="2115"/>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b:13</a:t>
              </a:r>
            </a:p>
          </p:txBody>
        </p:sp>
        <p:sp>
          <p:nvSpPr>
            <p:cNvPr id="20" name="Rectangle 26"/>
            <p:cNvSpPr>
              <a:spLocks noChangeArrowheads="1"/>
            </p:cNvSpPr>
            <p:nvPr/>
          </p:nvSpPr>
          <p:spPr bwMode="auto">
            <a:xfrm>
              <a:off x="3870" y="2112"/>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a:45</a:t>
              </a:r>
            </a:p>
          </p:txBody>
        </p:sp>
        <p:sp>
          <p:nvSpPr>
            <p:cNvPr id="21" name="Rectangle 27"/>
            <p:cNvSpPr>
              <a:spLocks noChangeArrowheads="1"/>
            </p:cNvSpPr>
            <p:nvPr/>
          </p:nvSpPr>
          <p:spPr bwMode="auto">
            <a:xfrm>
              <a:off x="3223" y="2112"/>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d:16</a:t>
              </a:r>
            </a:p>
          </p:txBody>
        </p:sp>
      </p:grpSp>
      <p:grpSp>
        <p:nvGrpSpPr>
          <p:cNvPr id="30" name="Group 28"/>
          <p:cNvGrpSpPr>
            <a:grpSpLocks/>
          </p:cNvGrpSpPr>
          <p:nvPr/>
        </p:nvGrpSpPr>
        <p:grpSpPr bwMode="auto">
          <a:xfrm>
            <a:off x="1066800" y="4805363"/>
            <a:ext cx="5743575" cy="1443037"/>
            <a:chOff x="576" y="2976"/>
            <a:chExt cx="3618" cy="909"/>
          </a:xfrm>
        </p:grpSpPr>
        <p:sp>
          <p:nvSpPr>
            <p:cNvPr id="31" name="Rectangle 29"/>
            <p:cNvSpPr>
              <a:spLocks noChangeArrowheads="1"/>
            </p:cNvSpPr>
            <p:nvPr/>
          </p:nvSpPr>
          <p:spPr bwMode="auto">
            <a:xfrm>
              <a:off x="576" y="2976"/>
              <a:ext cx="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800">
                  <a:latin typeface="Arial" panose="020B0604020202020204" pitchFamily="34" charset="0"/>
                </a:rPr>
                <a:t>第二步</a:t>
              </a:r>
              <a:r>
                <a:rPr lang="en-US" altLang="zh-CN" sz="1800">
                  <a:latin typeface="Arial" panose="020B0604020202020204" pitchFamily="34" charset="0"/>
                </a:rPr>
                <a:t>:</a:t>
              </a:r>
            </a:p>
          </p:txBody>
        </p:sp>
        <p:grpSp>
          <p:nvGrpSpPr>
            <p:cNvPr id="32" name="Group 30"/>
            <p:cNvGrpSpPr>
              <a:grpSpLocks/>
            </p:cNvGrpSpPr>
            <p:nvPr/>
          </p:nvGrpSpPr>
          <p:grpSpPr bwMode="auto">
            <a:xfrm>
              <a:off x="1056" y="3120"/>
              <a:ext cx="898" cy="765"/>
              <a:chOff x="1488" y="2112"/>
              <a:chExt cx="898" cy="765"/>
            </a:xfrm>
          </p:grpSpPr>
          <p:grpSp>
            <p:nvGrpSpPr>
              <p:cNvPr id="44" name="Group 31"/>
              <p:cNvGrpSpPr>
                <a:grpSpLocks/>
              </p:cNvGrpSpPr>
              <p:nvPr/>
            </p:nvGrpSpPr>
            <p:grpSpPr bwMode="auto">
              <a:xfrm>
                <a:off x="1488" y="2112"/>
                <a:ext cx="898" cy="765"/>
                <a:chOff x="1488" y="2112"/>
                <a:chExt cx="898" cy="765"/>
              </a:xfrm>
            </p:grpSpPr>
            <p:sp>
              <p:nvSpPr>
                <p:cNvPr id="47" name="Rectangle 32"/>
                <p:cNvSpPr>
                  <a:spLocks noChangeArrowheads="1"/>
                </p:cNvSpPr>
                <p:nvPr/>
              </p:nvSpPr>
              <p:spPr bwMode="auto">
                <a:xfrm>
                  <a:off x="1488" y="2640"/>
                  <a:ext cx="28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f:5</a:t>
                  </a:r>
                </a:p>
              </p:txBody>
            </p:sp>
            <p:sp>
              <p:nvSpPr>
                <p:cNvPr id="48" name="Rectangle 33"/>
                <p:cNvSpPr>
                  <a:spLocks noChangeArrowheads="1"/>
                </p:cNvSpPr>
                <p:nvPr/>
              </p:nvSpPr>
              <p:spPr bwMode="auto">
                <a:xfrm>
                  <a:off x="2064" y="2640"/>
                  <a:ext cx="32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e:9</a:t>
                  </a:r>
                </a:p>
              </p:txBody>
            </p:sp>
            <p:sp>
              <p:nvSpPr>
                <p:cNvPr id="49" name="Oval 34"/>
                <p:cNvSpPr>
                  <a:spLocks noChangeArrowheads="1"/>
                </p:cNvSpPr>
                <p:nvPr/>
              </p:nvSpPr>
              <p:spPr bwMode="auto">
                <a:xfrm>
                  <a:off x="1776" y="2112"/>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14</a:t>
                  </a:r>
                </a:p>
              </p:txBody>
            </p:sp>
            <p:sp>
              <p:nvSpPr>
                <p:cNvPr id="50" name="Line 35"/>
                <p:cNvSpPr>
                  <a:spLocks noChangeShapeType="1"/>
                </p:cNvSpPr>
                <p:nvPr/>
              </p:nvSpPr>
              <p:spPr bwMode="auto">
                <a:xfrm flipH="1">
                  <a:off x="1632" y="2352"/>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1" name="Line 36"/>
                <p:cNvSpPr>
                  <a:spLocks noChangeShapeType="1"/>
                </p:cNvSpPr>
                <p:nvPr/>
              </p:nvSpPr>
              <p:spPr bwMode="auto">
                <a:xfrm>
                  <a:off x="2064" y="2352"/>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sp>
            <p:nvSpPr>
              <p:cNvPr id="45" name="Text Box 37"/>
              <p:cNvSpPr txBox="1">
                <a:spLocks noChangeArrowheads="1"/>
              </p:cNvSpPr>
              <p:nvPr/>
            </p:nvSpPr>
            <p:spPr bwMode="auto">
              <a:xfrm>
                <a:off x="1488"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46" name="Text Box 38"/>
              <p:cNvSpPr txBox="1">
                <a:spLocks noChangeArrowheads="1"/>
              </p:cNvSpPr>
              <p:nvPr/>
            </p:nvSpPr>
            <p:spPr bwMode="auto">
              <a:xfrm>
                <a:off x="2112"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grpSp>
        <p:sp>
          <p:nvSpPr>
            <p:cNvPr id="33" name="Rectangle 39"/>
            <p:cNvSpPr>
              <a:spLocks noChangeArrowheads="1"/>
            </p:cNvSpPr>
            <p:nvPr/>
          </p:nvSpPr>
          <p:spPr bwMode="auto">
            <a:xfrm>
              <a:off x="2064" y="3168"/>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d:16</a:t>
              </a:r>
            </a:p>
          </p:txBody>
        </p:sp>
        <p:grpSp>
          <p:nvGrpSpPr>
            <p:cNvPr id="34" name="Group 40"/>
            <p:cNvGrpSpPr>
              <a:grpSpLocks/>
            </p:cNvGrpSpPr>
            <p:nvPr/>
          </p:nvGrpSpPr>
          <p:grpSpPr bwMode="auto">
            <a:xfrm>
              <a:off x="2640" y="3120"/>
              <a:ext cx="978" cy="765"/>
              <a:chOff x="1488" y="2112"/>
              <a:chExt cx="978" cy="765"/>
            </a:xfrm>
          </p:grpSpPr>
          <p:grpSp>
            <p:nvGrpSpPr>
              <p:cNvPr id="36" name="Group 41"/>
              <p:cNvGrpSpPr>
                <a:grpSpLocks/>
              </p:cNvGrpSpPr>
              <p:nvPr/>
            </p:nvGrpSpPr>
            <p:grpSpPr bwMode="auto">
              <a:xfrm>
                <a:off x="1488" y="2112"/>
                <a:ext cx="978" cy="765"/>
                <a:chOff x="1488" y="2112"/>
                <a:chExt cx="978" cy="765"/>
              </a:xfrm>
            </p:grpSpPr>
            <p:sp>
              <p:nvSpPr>
                <p:cNvPr id="39" name="Rectangle 42"/>
                <p:cNvSpPr>
                  <a:spLocks noChangeArrowheads="1"/>
                </p:cNvSpPr>
                <p:nvPr/>
              </p:nvSpPr>
              <p:spPr bwMode="auto">
                <a:xfrm>
                  <a:off x="1488" y="2640"/>
                  <a:ext cx="394"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c:12</a:t>
                  </a:r>
                </a:p>
              </p:txBody>
            </p:sp>
            <p:sp>
              <p:nvSpPr>
                <p:cNvPr id="40" name="Rectangle 43"/>
                <p:cNvSpPr>
                  <a:spLocks noChangeArrowheads="1"/>
                </p:cNvSpPr>
                <p:nvPr/>
              </p:nvSpPr>
              <p:spPr bwMode="auto">
                <a:xfrm>
                  <a:off x="2064" y="2640"/>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b:13</a:t>
                  </a:r>
                </a:p>
              </p:txBody>
            </p:sp>
            <p:sp>
              <p:nvSpPr>
                <p:cNvPr id="41" name="Oval 44"/>
                <p:cNvSpPr>
                  <a:spLocks noChangeArrowheads="1"/>
                </p:cNvSpPr>
                <p:nvPr/>
              </p:nvSpPr>
              <p:spPr bwMode="auto">
                <a:xfrm>
                  <a:off x="1776" y="2112"/>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25</a:t>
                  </a:r>
                </a:p>
              </p:txBody>
            </p:sp>
            <p:sp>
              <p:nvSpPr>
                <p:cNvPr id="42" name="Line 45"/>
                <p:cNvSpPr>
                  <a:spLocks noChangeShapeType="1"/>
                </p:cNvSpPr>
                <p:nvPr/>
              </p:nvSpPr>
              <p:spPr bwMode="auto">
                <a:xfrm flipH="1">
                  <a:off x="1632" y="2352"/>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3" name="Line 46"/>
                <p:cNvSpPr>
                  <a:spLocks noChangeShapeType="1"/>
                </p:cNvSpPr>
                <p:nvPr/>
              </p:nvSpPr>
              <p:spPr bwMode="auto">
                <a:xfrm>
                  <a:off x="2064" y="2352"/>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sp>
            <p:nvSpPr>
              <p:cNvPr id="37" name="Text Box 47"/>
              <p:cNvSpPr txBox="1">
                <a:spLocks noChangeArrowheads="1"/>
              </p:cNvSpPr>
              <p:nvPr/>
            </p:nvSpPr>
            <p:spPr bwMode="auto">
              <a:xfrm>
                <a:off x="1488"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38" name="Text Box 48"/>
              <p:cNvSpPr txBox="1">
                <a:spLocks noChangeArrowheads="1"/>
              </p:cNvSpPr>
              <p:nvPr/>
            </p:nvSpPr>
            <p:spPr bwMode="auto">
              <a:xfrm>
                <a:off x="2112"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grpSp>
        <p:sp>
          <p:nvSpPr>
            <p:cNvPr id="35" name="Rectangle 49"/>
            <p:cNvSpPr>
              <a:spLocks noChangeArrowheads="1"/>
            </p:cNvSpPr>
            <p:nvPr/>
          </p:nvSpPr>
          <p:spPr bwMode="auto">
            <a:xfrm>
              <a:off x="3792" y="3171"/>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a:45</a:t>
              </a:r>
            </a:p>
          </p:txBody>
        </p:sp>
      </p:grpSp>
      <p:sp>
        <p:nvSpPr>
          <p:cNvPr id="52" name="Line 50"/>
          <p:cNvSpPr>
            <a:spLocks noChangeShapeType="1"/>
          </p:cNvSpPr>
          <p:nvPr/>
        </p:nvSpPr>
        <p:spPr bwMode="auto">
          <a:xfrm>
            <a:off x="762000" y="2443163"/>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3" name="Line 51"/>
          <p:cNvSpPr>
            <a:spLocks noChangeShapeType="1"/>
          </p:cNvSpPr>
          <p:nvPr/>
        </p:nvSpPr>
        <p:spPr bwMode="auto">
          <a:xfrm>
            <a:off x="762000" y="3128963"/>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4" name="Line 52"/>
          <p:cNvSpPr>
            <a:spLocks noChangeShapeType="1"/>
          </p:cNvSpPr>
          <p:nvPr/>
        </p:nvSpPr>
        <p:spPr bwMode="auto">
          <a:xfrm>
            <a:off x="762000" y="4805363"/>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55" name="Rectangle 4"/>
          <p:cNvSpPr>
            <a:spLocks noChangeArrowheads="1"/>
          </p:cNvSpPr>
          <p:nvPr/>
        </p:nvSpPr>
        <p:spPr bwMode="auto">
          <a:xfrm>
            <a:off x="614516" y="1959016"/>
            <a:ext cx="8377084"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1800" b="1" dirty="0">
                <a:latin typeface="Arial" panose="020B0604020202020204" pitchFamily="34" charset="0"/>
              </a:rPr>
              <a:t>基本思想：</a:t>
            </a:r>
            <a:r>
              <a:rPr lang="zh-CN" altLang="en-US" sz="1800" dirty="0">
                <a:latin typeface="Arial" panose="020B0604020202020204" pitchFamily="34" charset="0"/>
              </a:rPr>
              <a:t>循环地选择具有最低频率的两个结点，生成一棵子树，直至形成树</a:t>
            </a:r>
          </a:p>
        </p:txBody>
      </p:sp>
    </p:spTree>
    <p:extLst>
      <p:ext uri="{BB962C8B-B14F-4D97-AF65-F5344CB8AC3E}">
        <p14:creationId xmlns:p14="http://schemas.microsoft.com/office/powerpoint/2010/main" val="2938936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43</a:t>
            </a:fld>
            <a:endParaRPr lang="en-US" altLang="zh-CN"/>
          </a:p>
        </p:txBody>
      </p:sp>
      <p:grpSp>
        <p:nvGrpSpPr>
          <p:cNvPr id="5" name="Group 4"/>
          <p:cNvGrpSpPr>
            <a:grpSpLocks/>
          </p:cNvGrpSpPr>
          <p:nvPr/>
        </p:nvGrpSpPr>
        <p:grpSpPr bwMode="auto">
          <a:xfrm>
            <a:off x="990600" y="1600200"/>
            <a:ext cx="6781800" cy="2052637"/>
            <a:chOff x="624" y="1104"/>
            <a:chExt cx="4272" cy="1293"/>
          </a:xfrm>
        </p:grpSpPr>
        <p:sp>
          <p:nvSpPr>
            <p:cNvPr id="6" name="Rectangle 5"/>
            <p:cNvSpPr>
              <a:spLocks noChangeArrowheads="1"/>
            </p:cNvSpPr>
            <p:nvPr/>
          </p:nvSpPr>
          <p:spPr bwMode="auto">
            <a:xfrm>
              <a:off x="624" y="1200"/>
              <a:ext cx="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800">
                  <a:latin typeface="Arial" panose="020B0604020202020204" pitchFamily="34" charset="0"/>
                </a:rPr>
                <a:t>第三步</a:t>
              </a:r>
              <a:r>
                <a:rPr lang="en-US" altLang="zh-CN" sz="1800">
                  <a:latin typeface="Arial" panose="020B0604020202020204" pitchFamily="34" charset="0"/>
                </a:rPr>
                <a:t>:</a:t>
              </a:r>
            </a:p>
          </p:txBody>
        </p:sp>
        <p:grpSp>
          <p:nvGrpSpPr>
            <p:cNvPr id="8" name="Group 6"/>
            <p:cNvGrpSpPr>
              <a:grpSpLocks/>
            </p:cNvGrpSpPr>
            <p:nvPr/>
          </p:nvGrpSpPr>
          <p:grpSpPr bwMode="auto">
            <a:xfrm>
              <a:off x="1296" y="1104"/>
              <a:ext cx="978" cy="765"/>
              <a:chOff x="1488" y="2112"/>
              <a:chExt cx="978" cy="765"/>
            </a:xfrm>
          </p:grpSpPr>
          <p:grpSp>
            <p:nvGrpSpPr>
              <p:cNvPr id="27" name="Group 7"/>
              <p:cNvGrpSpPr>
                <a:grpSpLocks/>
              </p:cNvGrpSpPr>
              <p:nvPr/>
            </p:nvGrpSpPr>
            <p:grpSpPr bwMode="auto">
              <a:xfrm>
                <a:off x="1488" y="2112"/>
                <a:ext cx="978" cy="765"/>
                <a:chOff x="1488" y="2112"/>
                <a:chExt cx="978" cy="765"/>
              </a:xfrm>
            </p:grpSpPr>
            <p:sp>
              <p:nvSpPr>
                <p:cNvPr id="30" name="Rectangle 8"/>
                <p:cNvSpPr>
                  <a:spLocks noChangeArrowheads="1"/>
                </p:cNvSpPr>
                <p:nvPr/>
              </p:nvSpPr>
              <p:spPr bwMode="auto">
                <a:xfrm>
                  <a:off x="1488" y="2640"/>
                  <a:ext cx="394"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c:12</a:t>
                  </a:r>
                </a:p>
              </p:txBody>
            </p:sp>
            <p:sp>
              <p:nvSpPr>
                <p:cNvPr id="31" name="Rectangle 9"/>
                <p:cNvSpPr>
                  <a:spLocks noChangeArrowheads="1"/>
                </p:cNvSpPr>
                <p:nvPr/>
              </p:nvSpPr>
              <p:spPr bwMode="auto">
                <a:xfrm>
                  <a:off x="2064" y="2640"/>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b:13</a:t>
                  </a:r>
                </a:p>
              </p:txBody>
            </p:sp>
            <p:sp>
              <p:nvSpPr>
                <p:cNvPr id="32" name="Oval 10"/>
                <p:cNvSpPr>
                  <a:spLocks noChangeArrowheads="1"/>
                </p:cNvSpPr>
                <p:nvPr/>
              </p:nvSpPr>
              <p:spPr bwMode="auto">
                <a:xfrm>
                  <a:off x="1776" y="2112"/>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25</a:t>
                  </a:r>
                </a:p>
              </p:txBody>
            </p:sp>
            <p:sp>
              <p:nvSpPr>
                <p:cNvPr id="33" name="Line 11"/>
                <p:cNvSpPr>
                  <a:spLocks noChangeShapeType="1"/>
                </p:cNvSpPr>
                <p:nvPr/>
              </p:nvSpPr>
              <p:spPr bwMode="auto">
                <a:xfrm flipH="1">
                  <a:off x="1632" y="2352"/>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34" name="Line 12"/>
                <p:cNvSpPr>
                  <a:spLocks noChangeShapeType="1"/>
                </p:cNvSpPr>
                <p:nvPr/>
              </p:nvSpPr>
              <p:spPr bwMode="auto">
                <a:xfrm>
                  <a:off x="2064" y="2352"/>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sp>
            <p:nvSpPr>
              <p:cNvPr id="28" name="Text Box 13"/>
              <p:cNvSpPr txBox="1">
                <a:spLocks noChangeArrowheads="1"/>
              </p:cNvSpPr>
              <p:nvPr/>
            </p:nvSpPr>
            <p:spPr bwMode="auto">
              <a:xfrm>
                <a:off x="1488"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29" name="Text Box 14"/>
              <p:cNvSpPr txBox="1">
                <a:spLocks noChangeArrowheads="1"/>
              </p:cNvSpPr>
              <p:nvPr/>
            </p:nvSpPr>
            <p:spPr bwMode="auto">
              <a:xfrm>
                <a:off x="2112"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grpSp>
        <p:sp>
          <p:nvSpPr>
            <p:cNvPr id="9" name="Rectangle 15"/>
            <p:cNvSpPr>
              <a:spLocks noChangeArrowheads="1"/>
            </p:cNvSpPr>
            <p:nvPr/>
          </p:nvSpPr>
          <p:spPr bwMode="auto">
            <a:xfrm>
              <a:off x="4494" y="1152"/>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a:45</a:t>
              </a:r>
            </a:p>
          </p:txBody>
        </p:sp>
        <p:grpSp>
          <p:nvGrpSpPr>
            <p:cNvPr id="10" name="Group 16"/>
            <p:cNvGrpSpPr>
              <a:grpSpLocks/>
            </p:cNvGrpSpPr>
            <p:nvPr/>
          </p:nvGrpSpPr>
          <p:grpSpPr bwMode="auto">
            <a:xfrm>
              <a:off x="2544" y="1104"/>
              <a:ext cx="1506" cy="1293"/>
              <a:chOff x="2544" y="1344"/>
              <a:chExt cx="1506" cy="1293"/>
            </a:xfrm>
          </p:grpSpPr>
          <p:sp>
            <p:nvSpPr>
              <p:cNvPr id="11" name="Oval 17"/>
              <p:cNvSpPr>
                <a:spLocks noChangeArrowheads="1"/>
              </p:cNvSpPr>
              <p:nvPr/>
            </p:nvSpPr>
            <p:spPr bwMode="auto">
              <a:xfrm>
                <a:off x="3264" y="1344"/>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30</a:t>
                </a:r>
              </a:p>
            </p:txBody>
          </p:sp>
          <p:sp>
            <p:nvSpPr>
              <p:cNvPr id="13" name="Line 18"/>
              <p:cNvSpPr>
                <a:spLocks noChangeShapeType="1"/>
              </p:cNvSpPr>
              <p:nvPr/>
            </p:nvSpPr>
            <p:spPr bwMode="auto">
              <a:xfrm flipH="1">
                <a:off x="3120" y="1584"/>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4" name="Line 19"/>
              <p:cNvSpPr>
                <a:spLocks noChangeShapeType="1"/>
              </p:cNvSpPr>
              <p:nvPr/>
            </p:nvSpPr>
            <p:spPr bwMode="auto">
              <a:xfrm>
                <a:off x="3552" y="1584"/>
                <a:ext cx="28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5" name="Text Box 20"/>
              <p:cNvSpPr txBox="1">
                <a:spLocks noChangeArrowheads="1"/>
              </p:cNvSpPr>
              <p:nvPr/>
            </p:nvSpPr>
            <p:spPr bwMode="auto">
              <a:xfrm>
                <a:off x="2976" y="158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16" name="Text Box 21"/>
              <p:cNvSpPr txBox="1">
                <a:spLocks noChangeArrowheads="1"/>
              </p:cNvSpPr>
              <p:nvPr/>
            </p:nvSpPr>
            <p:spPr bwMode="auto">
              <a:xfrm>
                <a:off x="3648" y="159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sp>
            <p:nvSpPr>
              <p:cNvPr id="17" name="Rectangle 22"/>
              <p:cNvSpPr>
                <a:spLocks noChangeArrowheads="1"/>
              </p:cNvSpPr>
              <p:nvPr/>
            </p:nvSpPr>
            <p:spPr bwMode="auto">
              <a:xfrm>
                <a:off x="3648" y="1920"/>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d:16</a:t>
                </a:r>
              </a:p>
            </p:txBody>
          </p:sp>
          <p:grpSp>
            <p:nvGrpSpPr>
              <p:cNvPr id="18" name="Group 23"/>
              <p:cNvGrpSpPr>
                <a:grpSpLocks/>
              </p:cNvGrpSpPr>
              <p:nvPr/>
            </p:nvGrpSpPr>
            <p:grpSpPr bwMode="auto">
              <a:xfrm>
                <a:off x="2544" y="1872"/>
                <a:ext cx="898" cy="765"/>
                <a:chOff x="1488" y="2112"/>
                <a:chExt cx="898" cy="765"/>
              </a:xfrm>
            </p:grpSpPr>
            <p:grpSp>
              <p:nvGrpSpPr>
                <p:cNvPr id="19" name="Group 24"/>
                <p:cNvGrpSpPr>
                  <a:grpSpLocks/>
                </p:cNvGrpSpPr>
                <p:nvPr/>
              </p:nvGrpSpPr>
              <p:grpSpPr bwMode="auto">
                <a:xfrm>
                  <a:off x="1488" y="2112"/>
                  <a:ext cx="898" cy="765"/>
                  <a:chOff x="1488" y="2112"/>
                  <a:chExt cx="898" cy="765"/>
                </a:xfrm>
              </p:grpSpPr>
              <p:sp>
                <p:nvSpPr>
                  <p:cNvPr id="22" name="Rectangle 25"/>
                  <p:cNvSpPr>
                    <a:spLocks noChangeArrowheads="1"/>
                  </p:cNvSpPr>
                  <p:nvPr/>
                </p:nvSpPr>
                <p:spPr bwMode="auto">
                  <a:xfrm>
                    <a:off x="1488" y="2640"/>
                    <a:ext cx="28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f:5</a:t>
                    </a:r>
                  </a:p>
                </p:txBody>
              </p:sp>
              <p:sp>
                <p:nvSpPr>
                  <p:cNvPr id="23" name="Rectangle 26"/>
                  <p:cNvSpPr>
                    <a:spLocks noChangeArrowheads="1"/>
                  </p:cNvSpPr>
                  <p:nvPr/>
                </p:nvSpPr>
                <p:spPr bwMode="auto">
                  <a:xfrm>
                    <a:off x="2064" y="2640"/>
                    <a:ext cx="32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e:9</a:t>
                    </a:r>
                  </a:p>
                </p:txBody>
              </p:sp>
              <p:sp>
                <p:nvSpPr>
                  <p:cNvPr id="24" name="Oval 27"/>
                  <p:cNvSpPr>
                    <a:spLocks noChangeArrowheads="1"/>
                  </p:cNvSpPr>
                  <p:nvPr/>
                </p:nvSpPr>
                <p:spPr bwMode="auto">
                  <a:xfrm>
                    <a:off x="1776" y="2112"/>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14</a:t>
                    </a:r>
                  </a:p>
                </p:txBody>
              </p:sp>
              <p:sp>
                <p:nvSpPr>
                  <p:cNvPr id="25" name="Line 28"/>
                  <p:cNvSpPr>
                    <a:spLocks noChangeShapeType="1"/>
                  </p:cNvSpPr>
                  <p:nvPr/>
                </p:nvSpPr>
                <p:spPr bwMode="auto">
                  <a:xfrm flipH="1">
                    <a:off x="1632" y="2352"/>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6" name="Line 29"/>
                  <p:cNvSpPr>
                    <a:spLocks noChangeShapeType="1"/>
                  </p:cNvSpPr>
                  <p:nvPr/>
                </p:nvSpPr>
                <p:spPr bwMode="auto">
                  <a:xfrm>
                    <a:off x="2064" y="2352"/>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sp>
              <p:nvSpPr>
                <p:cNvPr id="20" name="Text Box 30"/>
                <p:cNvSpPr txBox="1">
                  <a:spLocks noChangeArrowheads="1"/>
                </p:cNvSpPr>
                <p:nvPr/>
              </p:nvSpPr>
              <p:spPr bwMode="auto">
                <a:xfrm>
                  <a:off x="1488"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21" name="Text Box 31"/>
                <p:cNvSpPr txBox="1">
                  <a:spLocks noChangeArrowheads="1"/>
                </p:cNvSpPr>
                <p:nvPr/>
              </p:nvSpPr>
              <p:spPr bwMode="auto">
                <a:xfrm>
                  <a:off x="2112"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grpSp>
        </p:grpSp>
      </p:grpSp>
      <p:grpSp>
        <p:nvGrpSpPr>
          <p:cNvPr id="35" name="Group 32"/>
          <p:cNvGrpSpPr>
            <a:grpSpLocks/>
          </p:cNvGrpSpPr>
          <p:nvPr/>
        </p:nvGrpSpPr>
        <p:grpSpPr bwMode="auto">
          <a:xfrm>
            <a:off x="914400" y="3671887"/>
            <a:ext cx="6429375" cy="2647950"/>
            <a:chOff x="576" y="2409"/>
            <a:chExt cx="4050" cy="1668"/>
          </a:xfrm>
        </p:grpSpPr>
        <p:sp>
          <p:nvSpPr>
            <p:cNvPr id="36" name="Rectangle 33"/>
            <p:cNvSpPr>
              <a:spLocks noChangeArrowheads="1"/>
            </p:cNvSpPr>
            <p:nvPr/>
          </p:nvSpPr>
          <p:spPr bwMode="auto">
            <a:xfrm>
              <a:off x="576" y="2409"/>
              <a:ext cx="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800">
                  <a:latin typeface="Arial" panose="020B0604020202020204" pitchFamily="34" charset="0"/>
                </a:rPr>
                <a:t>第四步</a:t>
              </a:r>
              <a:r>
                <a:rPr lang="en-US" altLang="zh-CN" sz="1800">
                  <a:latin typeface="Arial" panose="020B0604020202020204" pitchFamily="34" charset="0"/>
                </a:rPr>
                <a:t>:</a:t>
              </a:r>
            </a:p>
          </p:txBody>
        </p:sp>
        <p:sp>
          <p:nvSpPr>
            <p:cNvPr id="37" name="Rectangle 34"/>
            <p:cNvSpPr>
              <a:spLocks noChangeArrowheads="1"/>
            </p:cNvSpPr>
            <p:nvPr/>
          </p:nvSpPr>
          <p:spPr bwMode="auto">
            <a:xfrm>
              <a:off x="1344" y="2592"/>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a:45</a:t>
              </a:r>
            </a:p>
          </p:txBody>
        </p:sp>
        <p:grpSp>
          <p:nvGrpSpPr>
            <p:cNvPr id="38" name="Group 35"/>
            <p:cNvGrpSpPr>
              <a:grpSpLocks/>
            </p:cNvGrpSpPr>
            <p:nvPr/>
          </p:nvGrpSpPr>
          <p:grpSpPr bwMode="auto">
            <a:xfrm>
              <a:off x="1872" y="2544"/>
              <a:ext cx="2754" cy="1533"/>
              <a:chOff x="1872" y="2544"/>
              <a:chExt cx="2754" cy="1533"/>
            </a:xfrm>
          </p:grpSpPr>
          <p:grpSp>
            <p:nvGrpSpPr>
              <p:cNvPr id="39" name="Group 36"/>
              <p:cNvGrpSpPr>
                <a:grpSpLocks/>
              </p:cNvGrpSpPr>
              <p:nvPr/>
            </p:nvGrpSpPr>
            <p:grpSpPr bwMode="auto">
              <a:xfrm>
                <a:off x="1872" y="2784"/>
                <a:ext cx="978" cy="765"/>
                <a:chOff x="1488" y="2112"/>
                <a:chExt cx="978" cy="765"/>
              </a:xfrm>
            </p:grpSpPr>
            <p:grpSp>
              <p:nvGrpSpPr>
                <p:cNvPr id="61" name="Group 37"/>
                <p:cNvGrpSpPr>
                  <a:grpSpLocks/>
                </p:cNvGrpSpPr>
                <p:nvPr/>
              </p:nvGrpSpPr>
              <p:grpSpPr bwMode="auto">
                <a:xfrm>
                  <a:off x="1488" y="2112"/>
                  <a:ext cx="978" cy="765"/>
                  <a:chOff x="1488" y="2112"/>
                  <a:chExt cx="978" cy="765"/>
                </a:xfrm>
              </p:grpSpPr>
              <p:sp>
                <p:nvSpPr>
                  <p:cNvPr id="64" name="Rectangle 38"/>
                  <p:cNvSpPr>
                    <a:spLocks noChangeArrowheads="1"/>
                  </p:cNvSpPr>
                  <p:nvPr/>
                </p:nvSpPr>
                <p:spPr bwMode="auto">
                  <a:xfrm>
                    <a:off x="1488" y="2640"/>
                    <a:ext cx="394"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c:12</a:t>
                    </a:r>
                  </a:p>
                </p:txBody>
              </p:sp>
              <p:sp>
                <p:nvSpPr>
                  <p:cNvPr id="65" name="Rectangle 39"/>
                  <p:cNvSpPr>
                    <a:spLocks noChangeArrowheads="1"/>
                  </p:cNvSpPr>
                  <p:nvPr/>
                </p:nvSpPr>
                <p:spPr bwMode="auto">
                  <a:xfrm>
                    <a:off x="2064" y="2640"/>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b:13</a:t>
                    </a:r>
                  </a:p>
                </p:txBody>
              </p:sp>
              <p:sp>
                <p:nvSpPr>
                  <p:cNvPr id="66" name="Oval 40"/>
                  <p:cNvSpPr>
                    <a:spLocks noChangeArrowheads="1"/>
                  </p:cNvSpPr>
                  <p:nvPr/>
                </p:nvSpPr>
                <p:spPr bwMode="auto">
                  <a:xfrm>
                    <a:off x="1776" y="2112"/>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25</a:t>
                    </a:r>
                  </a:p>
                </p:txBody>
              </p:sp>
              <p:sp>
                <p:nvSpPr>
                  <p:cNvPr id="67" name="Line 41"/>
                  <p:cNvSpPr>
                    <a:spLocks noChangeShapeType="1"/>
                  </p:cNvSpPr>
                  <p:nvPr/>
                </p:nvSpPr>
                <p:spPr bwMode="auto">
                  <a:xfrm flipH="1">
                    <a:off x="1632" y="2352"/>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68" name="Line 42"/>
                  <p:cNvSpPr>
                    <a:spLocks noChangeShapeType="1"/>
                  </p:cNvSpPr>
                  <p:nvPr/>
                </p:nvSpPr>
                <p:spPr bwMode="auto">
                  <a:xfrm>
                    <a:off x="2064" y="2352"/>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sp>
              <p:nvSpPr>
                <p:cNvPr id="62" name="Text Box 43"/>
                <p:cNvSpPr txBox="1">
                  <a:spLocks noChangeArrowheads="1"/>
                </p:cNvSpPr>
                <p:nvPr/>
              </p:nvSpPr>
              <p:spPr bwMode="auto">
                <a:xfrm>
                  <a:off x="1488"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63" name="Text Box 44"/>
                <p:cNvSpPr txBox="1">
                  <a:spLocks noChangeArrowheads="1"/>
                </p:cNvSpPr>
                <p:nvPr/>
              </p:nvSpPr>
              <p:spPr bwMode="auto">
                <a:xfrm>
                  <a:off x="2112"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grpSp>
          <p:grpSp>
            <p:nvGrpSpPr>
              <p:cNvPr id="40" name="Group 45"/>
              <p:cNvGrpSpPr>
                <a:grpSpLocks/>
              </p:cNvGrpSpPr>
              <p:nvPr/>
            </p:nvGrpSpPr>
            <p:grpSpPr bwMode="auto">
              <a:xfrm>
                <a:off x="3120" y="2784"/>
                <a:ext cx="1506" cy="1293"/>
                <a:chOff x="2544" y="1344"/>
                <a:chExt cx="1506" cy="1293"/>
              </a:xfrm>
            </p:grpSpPr>
            <p:sp>
              <p:nvSpPr>
                <p:cNvPr id="46" name="Oval 46"/>
                <p:cNvSpPr>
                  <a:spLocks noChangeArrowheads="1"/>
                </p:cNvSpPr>
                <p:nvPr/>
              </p:nvSpPr>
              <p:spPr bwMode="auto">
                <a:xfrm>
                  <a:off x="3264" y="1344"/>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30</a:t>
                  </a:r>
                </a:p>
              </p:txBody>
            </p:sp>
            <p:sp>
              <p:nvSpPr>
                <p:cNvPr id="47" name="Line 47"/>
                <p:cNvSpPr>
                  <a:spLocks noChangeShapeType="1"/>
                </p:cNvSpPr>
                <p:nvPr/>
              </p:nvSpPr>
              <p:spPr bwMode="auto">
                <a:xfrm flipH="1">
                  <a:off x="3120" y="1584"/>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8" name="Line 48"/>
                <p:cNvSpPr>
                  <a:spLocks noChangeShapeType="1"/>
                </p:cNvSpPr>
                <p:nvPr/>
              </p:nvSpPr>
              <p:spPr bwMode="auto">
                <a:xfrm>
                  <a:off x="3552" y="1584"/>
                  <a:ext cx="28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9" name="Text Box 49"/>
                <p:cNvSpPr txBox="1">
                  <a:spLocks noChangeArrowheads="1"/>
                </p:cNvSpPr>
                <p:nvPr/>
              </p:nvSpPr>
              <p:spPr bwMode="auto">
                <a:xfrm>
                  <a:off x="2976" y="158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50" name="Text Box 50"/>
                <p:cNvSpPr txBox="1">
                  <a:spLocks noChangeArrowheads="1"/>
                </p:cNvSpPr>
                <p:nvPr/>
              </p:nvSpPr>
              <p:spPr bwMode="auto">
                <a:xfrm>
                  <a:off x="3648" y="159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sp>
              <p:nvSpPr>
                <p:cNvPr id="51" name="Rectangle 51"/>
                <p:cNvSpPr>
                  <a:spLocks noChangeArrowheads="1"/>
                </p:cNvSpPr>
                <p:nvPr/>
              </p:nvSpPr>
              <p:spPr bwMode="auto">
                <a:xfrm>
                  <a:off x="3648" y="1920"/>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d:16</a:t>
                  </a:r>
                </a:p>
              </p:txBody>
            </p:sp>
            <p:grpSp>
              <p:nvGrpSpPr>
                <p:cNvPr id="52" name="Group 52"/>
                <p:cNvGrpSpPr>
                  <a:grpSpLocks/>
                </p:cNvGrpSpPr>
                <p:nvPr/>
              </p:nvGrpSpPr>
              <p:grpSpPr bwMode="auto">
                <a:xfrm>
                  <a:off x="2544" y="1872"/>
                  <a:ext cx="898" cy="765"/>
                  <a:chOff x="1488" y="2112"/>
                  <a:chExt cx="898" cy="765"/>
                </a:xfrm>
              </p:grpSpPr>
              <p:grpSp>
                <p:nvGrpSpPr>
                  <p:cNvPr id="53" name="Group 53"/>
                  <p:cNvGrpSpPr>
                    <a:grpSpLocks/>
                  </p:cNvGrpSpPr>
                  <p:nvPr/>
                </p:nvGrpSpPr>
                <p:grpSpPr bwMode="auto">
                  <a:xfrm>
                    <a:off x="1488" y="2112"/>
                    <a:ext cx="898" cy="765"/>
                    <a:chOff x="1488" y="2112"/>
                    <a:chExt cx="898" cy="765"/>
                  </a:xfrm>
                </p:grpSpPr>
                <p:sp>
                  <p:nvSpPr>
                    <p:cNvPr id="56" name="Rectangle 54"/>
                    <p:cNvSpPr>
                      <a:spLocks noChangeArrowheads="1"/>
                    </p:cNvSpPr>
                    <p:nvPr/>
                  </p:nvSpPr>
                  <p:spPr bwMode="auto">
                    <a:xfrm>
                      <a:off x="1488" y="2640"/>
                      <a:ext cx="28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f:5</a:t>
                      </a:r>
                    </a:p>
                  </p:txBody>
                </p:sp>
                <p:sp>
                  <p:nvSpPr>
                    <p:cNvPr id="57" name="Rectangle 55"/>
                    <p:cNvSpPr>
                      <a:spLocks noChangeArrowheads="1"/>
                    </p:cNvSpPr>
                    <p:nvPr/>
                  </p:nvSpPr>
                  <p:spPr bwMode="auto">
                    <a:xfrm>
                      <a:off x="2064" y="2640"/>
                      <a:ext cx="32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e:9</a:t>
                      </a:r>
                    </a:p>
                  </p:txBody>
                </p:sp>
                <p:sp>
                  <p:nvSpPr>
                    <p:cNvPr id="58" name="Oval 56"/>
                    <p:cNvSpPr>
                      <a:spLocks noChangeArrowheads="1"/>
                    </p:cNvSpPr>
                    <p:nvPr/>
                  </p:nvSpPr>
                  <p:spPr bwMode="auto">
                    <a:xfrm>
                      <a:off x="1776" y="2112"/>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14</a:t>
                      </a:r>
                    </a:p>
                  </p:txBody>
                </p:sp>
                <p:sp>
                  <p:nvSpPr>
                    <p:cNvPr id="59" name="Line 57"/>
                    <p:cNvSpPr>
                      <a:spLocks noChangeShapeType="1"/>
                    </p:cNvSpPr>
                    <p:nvPr/>
                  </p:nvSpPr>
                  <p:spPr bwMode="auto">
                    <a:xfrm flipH="1">
                      <a:off x="1632" y="2352"/>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60" name="Line 58"/>
                    <p:cNvSpPr>
                      <a:spLocks noChangeShapeType="1"/>
                    </p:cNvSpPr>
                    <p:nvPr/>
                  </p:nvSpPr>
                  <p:spPr bwMode="auto">
                    <a:xfrm>
                      <a:off x="2064" y="2352"/>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sp>
                <p:nvSpPr>
                  <p:cNvPr id="54" name="Text Box 59"/>
                  <p:cNvSpPr txBox="1">
                    <a:spLocks noChangeArrowheads="1"/>
                  </p:cNvSpPr>
                  <p:nvPr/>
                </p:nvSpPr>
                <p:spPr bwMode="auto">
                  <a:xfrm>
                    <a:off x="1488"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55" name="Text Box 60"/>
                  <p:cNvSpPr txBox="1">
                    <a:spLocks noChangeArrowheads="1"/>
                  </p:cNvSpPr>
                  <p:nvPr/>
                </p:nvSpPr>
                <p:spPr bwMode="auto">
                  <a:xfrm>
                    <a:off x="2112" y="235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grpSp>
          </p:grpSp>
          <p:sp>
            <p:nvSpPr>
              <p:cNvPr id="41" name="Oval 61"/>
              <p:cNvSpPr>
                <a:spLocks noChangeArrowheads="1"/>
              </p:cNvSpPr>
              <p:nvPr/>
            </p:nvSpPr>
            <p:spPr bwMode="auto">
              <a:xfrm>
                <a:off x="3024" y="2544"/>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55</a:t>
                </a:r>
              </a:p>
            </p:txBody>
          </p:sp>
          <p:sp>
            <p:nvSpPr>
              <p:cNvPr id="42" name="Line 62"/>
              <p:cNvSpPr>
                <a:spLocks noChangeShapeType="1"/>
              </p:cNvSpPr>
              <p:nvPr/>
            </p:nvSpPr>
            <p:spPr bwMode="auto">
              <a:xfrm flipV="1">
                <a:off x="2496" y="2736"/>
                <a:ext cx="52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3" name="Line 63"/>
              <p:cNvSpPr>
                <a:spLocks noChangeShapeType="1"/>
              </p:cNvSpPr>
              <p:nvPr/>
            </p:nvSpPr>
            <p:spPr bwMode="auto">
              <a:xfrm>
                <a:off x="3360" y="2736"/>
                <a:ext cx="52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4" name="Text Box 64"/>
              <p:cNvSpPr txBox="1">
                <a:spLocks noChangeArrowheads="1"/>
              </p:cNvSpPr>
              <p:nvPr/>
            </p:nvSpPr>
            <p:spPr bwMode="auto">
              <a:xfrm>
                <a:off x="2640" y="260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45" name="Text Box 65"/>
              <p:cNvSpPr txBox="1">
                <a:spLocks noChangeArrowheads="1"/>
              </p:cNvSpPr>
              <p:nvPr/>
            </p:nvSpPr>
            <p:spPr bwMode="auto">
              <a:xfrm>
                <a:off x="3534" y="261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grpSp>
      </p:grpSp>
      <p:sp>
        <p:nvSpPr>
          <p:cNvPr id="69" name="Line 66"/>
          <p:cNvSpPr>
            <a:spLocks noChangeShapeType="1"/>
          </p:cNvSpPr>
          <p:nvPr/>
        </p:nvSpPr>
        <p:spPr bwMode="auto">
          <a:xfrm>
            <a:off x="609600" y="3733800"/>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70" name="Line 67"/>
          <p:cNvSpPr>
            <a:spLocks noChangeShapeType="1"/>
          </p:cNvSpPr>
          <p:nvPr/>
        </p:nvSpPr>
        <p:spPr bwMode="auto">
          <a:xfrm>
            <a:off x="609600" y="1524000"/>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Tree>
    <p:extLst>
      <p:ext uri="{BB962C8B-B14F-4D97-AF65-F5344CB8AC3E}">
        <p14:creationId xmlns:p14="http://schemas.microsoft.com/office/powerpoint/2010/main" val="3796858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44</a:t>
            </a:fld>
            <a:endParaRPr lang="en-US" altLang="zh-CN"/>
          </a:p>
        </p:txBody>
      </p:sp>
      <p:sp>
        <p:nvSpPr>
          <p:cNvPr id="5" name="Rectangle 4"/>
          <p:cNvSpPr>
            <a:spLocks noChangeArrowheads="1"/>
          </p:cNvSpPr>
          <p:nvPr/>
        </p:nvSpPr>
        <p:spPr bwMode="auto">
          <a:xfrm>
            <a:off x="838200" y="2209800"/>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800">
                <a:latin typeface="Arial" panose="020B0604020202020204" pitchFamily="34" charset="0"/>
              </a:rPr>
              <a:t>第五步</a:t>
            </a:r>
            <a:r>
              <a:rPr lang="en-US" altLang="zh-CN" sz="1800">
                <a:latin typeface="Arial" panose="020B0604020202020204" pitchFamily="34" charset="0"/>
              </a:rPr>
              <a:t>:</a:t>
            </a:r>
          </a:p>
        </p:txBody>
      </p:sp>
      <p:sp>
        <p:nvSpPr>
          <p:cNvPr id="6" name="Line 5"/>
          <p:cNvSpPr>
            <a:spLocks noChangeShapeType="1"/>
          </p:cNvSpPr>
          <p:nvPr/>
        </p:nvSpPr>
        <p:spPr bwMode="auto">
          <a:xfrm>
            <a:off x="609600" y="1905000"/>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grpSp>
        <p:nvGrpSpPr>
          <p:cNvPr id="8" name="Group 6"/>
          <p:cNvGrpSpPr>
            <a:grpSpLocks/>
          </p:cNvGrpSpPr>
          <p:nvPr/>
        </p:nvGrpSpPr>
        <p:grpSpPr bwMode="auto">
          <a:xfrm>
            <a:off x="2057400" y="2057400"/>
            <a:ext cx="5475288" cy="3581400"/>
            <a:chOff x="1296" y="1152"/>
            <a:chExt cx="3449" cy="2256"/>
          </a:xfrm>
        </p:grpSpPr>
        <p:sp>
          <p:nvSpPr>
            <p:cNvPr id="9" name="Rectangle 7"/>
            <p:cNvSpPr>
              <a:spLocks noChangeArrowheads="1"/>
            </p:cNvSpPr>
            <p:nvPr/>
          </p:nvSpPr>
          <p:spPr bwMode="auto">
            <a:xfrm>
              <a:off x="1296" y="1923"/>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a:45</a:t>
              </a:r>
            </a:p>
          </p:txBody>
        </p:sp>
        <p:grpSp>
          <p:nvGrpSpPr>
            <p:cNvPr id="10" name="Group 8"/>
            <p:cNvGrpSpPr>
              <a:grpSpLocks/>
            </p:cNvGrpSpPr>
            <p:nvPr/>
          </p:nvGrpSpPr>
          <p:grpSpPr bwMode="auto">
            <a:xfrm>
              <a:off x="1991" y="2140"/>
              <a:ext cx="2754" cy="813"/>
              <a:chOff x="1991" y="2140"/>
              <a:chExt cx="2754" cy="813"/>
            </a:xfrm>
          </p:grpSpPr>
          <p:sp>
            <p:nvSpPr>
              <p:cNvPr id="31" name="Text Box 9"/>
              <p:cNvSpPr txBox="1">
                <a:spLocks noChangeArrowheads="1"/>
              </p:cNvSpPr>
              <p:nvPr/>
            </p:nvSpPr>
            <p:spPr bwMode="auto">
              <a:xfrm>
                <a:off x="3678" y="235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grpSp>
            <p:nvGrpSpPr>
              <p:cNvPr id="32" name="Group 10"/>
              <p:cNvGrpSpPr>
                <a:grpSpLocks/>
              </p:cNvGrpSpPr>
              <p:nvPr/>
            </p:nvGrpSpPr>
            <p:grpSpPr bwMode="auto">
              <a:xfrm>
                <a:off x="1991" y="2140"/>
                <a:ext cx="2754" cy="813"/>
                <a:chOff x="1998" y="2115"/>
                <a:chExt cx="2754" cy="813"/>
              </a:xfrm>
            </p:grpSpPr>
            <p:grpSp>
              <p:nvGrpSpPr>
                <p:cNvPr id="33" name="Group 11"/>
                <p:cNvGrpSpPr>
                  <a:grpSpLocks/>
                </p:cNvGrpSpPr>
                <p:nvPr/>
              </p:nvGrpSpPr>
              <p:grpSpPr bwMode="auto">
                <a:xfrm>
                  <a:off x="1998" y="2115"/>
                  <a:ext cx="978" cy="765"/>
                  <a:chOff x="1998" y="2115"/>
                  <a:chExt cx="978" cy="765"/>
                </a:xfrm>
              </p:grpSpPr>
              <p:sp>
                <p:nvSpPr>
                  <p:cNvPr id="40" name="Rectangle 12"/>
                  <p:cNvSpPr>
                    <a:spLocks noChangeArrowheads="1"/>
                  </p:cNvSpPr>
                  <p:nvPr/>
                </p:nvSpPr>
                <p:spPr bwMode="auto">
                  <a:xfrm>
                    <a:off x="1998" y="2643"/>
                    <a:ext cx="394"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c:12</a:t>
                    </a:r>
                  </a:p>
                </p:txBody>
              </p:sp>
              <p:sp>
                <p:nvSpPr>
                  <p:cNvPr id="41" name="Rectangle 13"/>
                  <p:cNvSpPr>
                    <a:spLocks noChangeArrowheads="1"/>
                  </p:cNvSpPr>
                  <p:nvPr/>
                </p:nvSpPr>
                <p:spPr bwMode="auto">
                  <a:xfrm>
                    <a:off x="2574" y="2643"/>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b:13</a:t>
                    </a:r>
                  </a:p>
                </p:txBody>
              </p:sp>
              <p:sp>
                <p:nvSpPr>
                  <p:cNvPr id="42" name="Oval 14"/>
                  <p:cNvSpPr>
                    <a:spLocks noChangeArrowheads="1"/>
                  </p:cNvSpPr>
                  <p:nvPr/>
                </p:nvSpPr>
                <p:spPr bwMode="auto">
                  <a:xfrm>
                    <a:off x="2286" y="2115"/>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25</a:t>
                    </a:r>
                  </a:p>
                </p:txBody>
              </p:sp>
              <p:sp>
                <p:nvSpPr>
                  <p:cNvPr id="43" name="Line 15"/>
                  <p:cNvSpPr>
                    <a:spLocks noChangeShapeType="1"/>
                  </p:cNvSpPr>
                  <p:nvPr/>
                </p:nvSpPr>
                <p:spPr bwMode="auto">
                  <a:xfrm flipH="1">
                    <a:off x="2142" y="2355"/>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4" name="Line 16"/>
                  <p:cNvSpPr>
                    <a:spLocks noChangeShapeType="1"/>
                  </p:cNvSpPr>
                  <p:nvPr/>
                </p:nvSpPr>
                <p:spPr bwMode="auto">
                  <a:xfrm>
                    <a:off x="2574" y="2355"/>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45" name="Text Box 17"/>
                  <p:cNvSpPr txBox="1">
                    <a:spLocks noChangeArrowheads="1"/>
                  </p:cNvSpPr>
                  <p:nvPr/>
                </p:nvSpPr>
                <p:spPr bwMode="auto">
                  <a:xfrm>
                    <a:off x="1998" y="235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46" name="Text Box 18"/>
                  <p:cNvSpPr txBox="1">
                    <a:spLocks noChangeArrowheads="1"/>
                  </p:cNvSpPr>
                  <p:nvPr/>
                </p:nvSpPr>
                <p:spPr bwMode="auto">
                  <a:xfrm>
                    <a:off x="2622" y="235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grpSp>
            <p:grpSp>
              <p:nvGrpSpPr>
                <p:cNvPr id="34" name="Group 19"/>
                <p:cNvGrpSpPr>
                  <a:grpSpLocks/>
                </p:cNvGrpSpPr>
                <p:nvPr/>
              </p:nvGrpSpPr>
              <p:grpSpPr bwMode="auto">
                <a:xfrm>
                  <a:off x="3822" y="2115"/>
                  <a:ext cx="930" cy="813"/>
                  <a:chOff x="3822" y="2115"/>
                  <a:chExt cx="930" cy="813"/>
                </a:xfrm>
              </p:grpSpPr>
              <p:sp>
                <p:nvSpPr>
                  <p:cNvPr id="35" name="Oval 20"/>
                  <p:cNvSpPr>
                    <a:spLocks noChangeArrowheads="1"/>
                  </p:cNvSpPr>
                  <p:nvPr/>
                </p:nvSpPr>
                <p:spPr bwMode="auto">
                  <a:xfrm>
                    <a:off x="3966" y="2115"/>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30</a:t>
                    </a:r>
                  </a:p>
                </p:txBody>
              </p:sp>
              <p:sp>
                <p:nvSpPr>
                  <p:cNvPr id="36" name="Line 21"/>
                  <p:cNvSpPr>
                    <a:spLocks noChangeShapeType="1"/>
                  </p:cNvSpPr>
                  <p:nvPr/>
                </p:nvSpPr>
                <p:spPr bwMode="auto">
                  <a:xfrm flipH="1">
                    <a:off x="3822" y="2355"/>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37" name="Line 22"/>
                  <p:cNvSpPr>
                    <a:spLocks noChangeShapeType="1"/>
                  </p:cNvSpPr>
                  <p:nvPr/>
                </p:nvSpPr>
                <p:spPr bwMode="auto">
                  <a:xfrm>
                    <a:off x="4254" y="2355"/>
                    <a:ext cx="28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38" name="Text Box 23"/>
                  <p:cNvSpPr txBox="1">
                    <a:spLocks noChangeArrowheads="1"/>
                  </p:cNvSpPr>
                  <p:nvPr/>
                </p:nvSpPr>
                <p:spPr bwMode="auto">
                  <a:xfrm>
                    <a:off x="4350" y="236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sp>
                <p:nvSpPr>
                  <p:cNvPr id="39" name="Rectangle 24"/>
                  <p:cNvSpPr>
                    <a:spLocks noChangeArrowheads="1"/>
                  </p:cNvSpPr>
                  <p:nvPr/>
                </p:nvSpPr>
                <p:spPr bwMode="auto">
                  <a:xfrm>
                    <a:off x="4350" y="2691"/>
                    <a:ext cx="40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d:16</a:t>
                    </a:r>
                  </a:p>
                </p:txBody>
              </p:sp>
            </p:grpSp>
          </p:grpSp>
        </p:grpSp>
        <p:grpSp>
          <p:nvGrpSpPr>
            <p:cNvPr id="11" name="Group 25"/>
            <p:cNvGrpSpPr>
              <a:grpSpLocks/>
            </p:cNvGrpSpPr>
            <p:nvPr/>
          </p:nvGrpSpPr>
          <p:grpSpPr bwMode="auto">
            <a:xfrm>
              <a:off x="3246" y="3171"/>
              <a:ext cx="898" cy="237"/>
              <a:chOff x="3246" y="3171"/>
              <a:chExt cx="898" cy="237"/>
            </a:xfrm>
          </p:grpSpPr>
          <p:sp>
            <p:nvSpPr>
              <p:cNvPr id="29" name="Rectangle 26"/>
              <p:cNvSpPr>
                <a:spLocks noChangeArrowheads="1"/>
              </p:cNvSpPr>
              <p:nvPr/>
            </p:nvSpPr>
            <p:spPr bwMode="auto">
              <a:xfrm>
                <a:off x="3246" y="3171"/>
                <a:ext cx="28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f:5</a:t>
                </a:r>
              </a:p>
            </p:txBody>
          </p:sp>
          <p:sp>
            <p:nvSpPr>
              <p:cNvPr id="30" name="Rectangle 27"/>
              <p:cNvSpPr>
                <a:spLocks noChangeArrowheads="1"/>
              </p:cNvSpPr>
              <p:nvPr/>
            </p:nvSpPr>
            <p:spPr bwMode="auto">
              <a:xfrm>
                <a:off x="3822" y="3171"/>
                <a:ext cx="322"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e:9</a:t>
                </a:r>
              </a:p>
            </p:txBody>
          </p:sp>
        </p:grpSp>
        <p:sp>
          <p:nvSpPr>
            <p:cNvPr id="13" name="Oval 28"/>
            <p:cNvSpPr>
              <a:spLocks noChangeArrowheads="1"/>
            </p:cNvSpPr>
            <p:nvPr/>
          </p:nvSpPr>
          <p:spPr bwMode="auto">
            <a:xfrm>
              <a:off x="3534" y="2643"/>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14</a:t>
              </a:r>
            </a:p>
          </p:txBody>
        </p:sp>
        <p:grpSp>
          <p:nvGrpSpPr>
            <p:cNvPr id="14" name="Group 29"/>
            <p:cNvGrpSpPr>
              <a:grpSpLocks/>
            </p:cNvGrpSpPr>
            <p:nvPr/>
          </p:nvGrpSpPr>
          <p:grpSpPr bwMode="auto">
            <a:xfrm>
              <a:off x="3246" y="2883"/>
              <a:ext cx="820" cy="288"/>
              <a:chOff x="3246" y="2883"/>
              <a:chExt cx="820" cy="288"/>
            </a:xfrm>
          </p:grpSpPr>
          <p:sp>
            <p:nvSpPr>
              <p:cNvPr id="25" name="Line 30"/>
              <p:cNvSpPr>
                <a:spLocks noChangeShapeType="1"/>
              </p:cNvSpPr>
              <p:nvPr/>
            </p:nvSpPr>
            <p:spPr bwMode="auto">
              <a:xfrm flipH="1">
                <a:off x="3390" y="2883"/>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6" name="Line 31"/>
              <p:cNvSpPr>
                <a:spLocks noChangeShapeType="1"/>
              </p:cNvSpPr>
              <p:nvPr/>
            </p:nvSpPr>
            <p:spPr bwMode="auto">
              <a:xfrm>
                <a:off x="3822" y="2883"/>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7" name="Text Box 32"/>
              <p:cNvSpPr txBox="1">
                <a:spLocks noChangeArrowheads="1"/>
              </p:cNvSpPr>
              <p:nvPr/>
            </p:nvSpPr>
            <p:spPr bwMode="auto">
              <a:xfrm>
                <a:off x="3246" y="288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28" name="Text Box 33"/>
              <p:cNvSpPr txBox="1">
                <a:spLocks noChangeArrowheads="1"/>
              </p:cNvSpPr>
              <p:nvPr/>
            </p:nvSpPr>
            <p:spPr bwMode="auto">
              <a:xfrm>
                <a:off x="3870" y="288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grpSp>
        <p:sp>
          <p:nvSpPr>
            <p:cNvPr id="15" name="Oval 34"/>
            <p:cNvSpPr>
              <a:spLocks noChangeArrowheads="1"/>
            </p:cNvSpPr>
            <p:nvPr/>
          </p:nvSpPr>
          <p:spPr bwMode="auto">
            <a:xfrm>
              <a:off x="3150" y="1875"/>
              <a:ext cx="33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55</a:t>
              </a:r>
            </a:p>
          </p:txBody>
        </p:sp>
        <p:sp>
          <p:nvSpPr>
            <p:cNvPr id="16" name="Line 35"/>
            <p:cNvSpPr>
              <a:spLocks noChangeShapeType="1"/>
            </p:cNvSpPr>
            <p:nvPr/>
          </p:nvSpPr>
          <p:spPr bwMode="auto">
            <a:xfrm flipV="1">
              <a:off x="2622" y="2067"/>
              <a:ext cx="52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7" name="Line 36"/>
            <p:cNvSpPr>
              <a:spLocks noChangeShapeType="1"/>
            </p:cNvSpPr>
            <p:nvPr/>
          </p:nvSpPr>
          <p:spPr bwMode="auto">
            <a:xfrm>
              <a:off x="3486" y="2067"/>
              <a:ext cx="52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18" name="Text Box 37"/>
            <p:cNvSpPr txBox="1">
              <a:spLocks noChangeArrowheads="1"/>
            </p:cNvSpPr>
            <p:nvPr/>
          </p:nvSpPr>
          <p:spPr bwMode="auto">
            <a:xfrm>
              <a:off x="2766" y="1932"/>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19" name="Text Box 38"/>
            <p:cNvSpPr txBox="1">
              <a:spLocks noChangeArrowheads="1"/>
            </p:cNvSpPr>
            <p:nvPr/>
          </p:nvSpPr>
          <p:spPr bwMode="auto">
            <a:xfrm>
              <a:off x="3660" y="194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sp>
          <p:nvSpPr>
            <p:cNvPr id="20" name="Oval 39"/>
            <p:cNvSpPr>
              <a:spLocks noChangeArrowheads="1"/>
            </p:cNvSpPr>
            <p:nvPr/>
          </p:nvSpPr>
          <p:spPr bwMode="auto">
            <a:xfrm>
              <a:off x="2208" y="1152"/>
              <a:ext cx="384"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altLang="zh-CN" sz="1800">
                  <a:latin typeface="Arial" charset="0"/>
                  <a:ea typeface="宋体" charset="-122"/>
                </a:rPr>
                <a:t>100</a:t>
              </a:r>
            </a:p>
          </p:txBody>
        </p:sp>
        <p:sp>
          <p:nvSpPr>
            <p:cNvPr id="21" name="Line 40"/>
            <p:cNvSpPr>
              <a:spLocks noChangeShapeType="1"/>
            </p:cNvSpPr>
            <p:nvPr/>
          </p:nvSpPr>
          <p:spPr bwMode="auto">
            <a:xfrm flipH="1">
              <a:off x="1440" y="1392"/>
              <a:ext cx="768"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2" name="Line 41"/>
            <p:cNvSpPr>
              <a:spLocks noChangeShapeType="1"/>
            </p:cNvSpPr>
            <p:nvPr/>
          </p:nvSpPr>
          <p:spPr bwMode="auto">
            <a:xfrm>
              <a:off x="2585" y="1371"/>
              <a:ext cx="679" cy="5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zh-CN" altLang="en-US">
                <a:latin typeface="Times New Roman" charset="0"/>
                <a:ea typeface="宋体" charset="-122"/>
              </a:endParaRPr>
            </a:p>
          </p:txBody>
        </p:sp>
        <p:sp>
          <p:nvSpPr>
            <p:cNvPr id="23" name="Text Box 42"/>
            <p:cNvSpPr txBox="1">
              <a:spLocks noChangeArrowheads="1"/>
            </p:cNvSpPr>
            <p:nvPr/>
          </p:nvSpPr>
          <p:spPr bwMode="auto">
            <a:xfrm>
              <a:off x="1676" y="148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0</a:t>
              </a:r>
            </a:p>
          </p:txBody>
        </p:sp>
        <p:sp>
          <p:nvSpPr>
            <p:cNvPr id="24" name="Text Box 43"/>
            <p:cNvSpPr txBox="1">
              <a:spLocks noChangeArrowheads="1"/>
            </p:cNvSpPr>
            <p:nvPr/>
          </p:nvSpPr>
          <p:spPr bwMode="auto">
            <a:xfrm>
              <a:off x="2908" y="148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a:latin typeface="Arial" charset="0"/>
                  <a:ea typeface="宋体" charset="-122"/>
                </a:rPr>
                <a:t>1</a:t>
              </a:r>
            </a:p>
          </p:txBody>
        </p:sp>
      </p:grpSp>
    </p:spTree>
    <p:extLst>
      <p:ext uri="{BB962C8B-B14F-4D97-AF65-F5344CB8AC3E}">
        <p14:creationId xmlns:p14="http://schemas.microsoft.com/office/powerpoint/2010/main" val="4117412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45</a:t>
            </a:fld>
            <a:endParaRPr lang="en-US" altLang="zh-CN"/>
          </a:p>
        </p:txBody>
      </p:sp>
      <p:sp>
        <p:nvSpPr>
          <p:cNvPr id="7" name="Rectangle 4"/>
          <p:cNvSpPr>
            <a:spLocks noChangeArrowheads="1"/>
          </p:cNvSpPr>
          <p:nvPr/>
        </p:nvSpPr>
        <p:spPr bwMode="auto">
          <a:xfrm>
            <a:off x="614516" y="15240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4.3.3  </a:t>
            </a:r>
            <a:r>
              <a:rPr lang="zh-CN" altLang="en-US" sz="2800" b="1" dirty="0">
                <a:solidFill>
                  <a:srgbClr val="FF3300"/>
                </a:solidFill>
                <a:latin typeface="Arial" panose="020B0604020202020204" pitchFamily="34" charset="0"/>
                <a:ea typeface="宋体" panose="02010600030101010101" pitchFamily="2" charset="-122"/>
              </a:rPr>
              <a:t>算法的设计</a:t>
            </a:r>
          </a:p>
        </p:txBody>
      </p:sp>
      <p:sp>
        <p:nvSpPr>
          <p:cNvPr id="5" name="Rectangle 4"/>
          <p:cNvSpPr>
            <a:spLocks noChangeArrowheads="1"/>
          </p:cNvSpPr>
          <p:nvPr/>
        </p:nvSpPr>
        <p:spPr bwMode="auto">
          <a:xfrm>
            <a:off x="1371600" y="2127250"/>
            <a:ext cx="6172200"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1800" dirty="0">
                <a:latin typeface="Arial" panose="020B0604020202020204" pitchFamily="34" charset="0"/>
              </a:rPr>
              <a:t>Huffman(C</a:t>
            </a:r>
            <a:r>
              <a:rPr lang="zh-CN" altLang="en-US" sz="1800" dirty="0">
                <a:latin typeface="Arial" panose="020B0604020202020204" pitchFamily="34" charset="0"/>
              </a:rPr>
              <a:t>，</a:t>
            </a:r>
            <a:r>
              <a:rPr lang="en-US" altLang="zh-CN" sz="1800" dirty="0">
                <a:latin typeface="Arial" panose="020B0604020202020204" pitchFamily="34" charset="0"/>
              </a:rPr>
              <a:t>F) (</a:t>
            </a:r>
            <a:r>
              <a:rPr lang="zh-CN" altLang="en-US" sz="1800" dirty="0">
                <a:latin typeface="Arial" panose="020B0604020202020204" pitchFamily="34" charset="0"/>
              </a:rPr>
              <a:t>使用堆操作实现</a:t>
            </a:r>
            <a:r>
              <a:rPr lang="en-US" altLang="zh-CN" sz="1800" dirty="0">
                <a:latin typeface="Arial" panose="020B0604020202020204" pitchFamily="34" charset="0"/>
              </a:rPr>
              <a:t>)</a:t>
            </a:r>
          </a:p>
          <a:p>
            <a:pPr eaLnBrk="1" hangingPunct="1">
              <a:lnSpc>
                <a:spcPct val="130000"/>
              </a:lnSpc>
              <a:defRPr/>
            </a:pPr>
            <a:r>
              <a:rPr lang="en-US" altLang="zh-CN" sz="1800" dirty="0">
                <a:latin typeface="Arial" panose="020B0604020202020204" pitchFamily="34" charset="0"/>
              </a:rPr>
              <a:t>1. n </a:t>
            </a:r>
            <a:r>
              <a:rPr lang="en-US" altLang="en-US" sz="1800" dirty="0">
                <a:latin typeface="Arial" panose="020B0604020202020204" pitchFamily="34" charset="0"/>
              </a:rPr>
              <a:t>←</a:t>
            </a:r>
            <a:r>
              <a:rPr lang="en-US" altLang="zh-CN" sz="1800" dirty="0">
                <a:latin typeface="Arial" panose="020B0604020202020204" pitchFamily="34" charset="0"/>
              </a:rPr>
              <a:t> |C|</a:t>
            </a:r>
            <a:r>
              <a:rPr lang="zh-CN" altLang="en-US" sz="1800" dirty="0">
                <a:latin typeface="Arial" panose="020B0604020202020204" pitchFamily="34" charset="0"/>
              </a:rPr>
              <a:t>；</a:t>
            </a:r>
          </a:p>
          <a:p>
            <a:pPr eaLnBrk="1" hangingPunct="1">
              <a:lnSpc>
                <a:spcPct val="130000"/>
              </a:lnSpc>
              <a:defRPr/>
            </a:pPr>
            <a:r>
              <a:rPr lang="en-US" altLang="zh-CN" sz="1800" dirty="0">
                <a:latin typeface="Arial" panose="020B0604020202020204" pitchFamily="34" charset="0"/>
              </a:rPr>
              <a:t>2. Q </a:t>
            </a:r>
            <a:r>
              <a:rPr lang="en-US" altLang="en-US" sz="1800" dirty="0">
                <a:latin typeface="Arial" panose="020B0604020202020204" pitchFamily="34" charset="0"/>
              </a:rPr>
              <a:t>←</a:t>
            </a:r>
            <a:r>
              <a:rPr lang="en-US" altLang="zh-CN" sz="1800" dirty="0">
                <a:latin typeface="Arial" panose="020B0604020202020204" pitchFamily="34" charset="0"/>
              </a:rPr>
              <a:t> C;                                /* </a:t>
            </a:r>
            <a:r>
              <a:rPr lang="zh-CN" altLang="en-US" sz="1800" dirty="0">
                <a:latin typeface="Arial" panose="020B0604020202020204" pitchFamily="34" charset="0"/>
              </a:rPr>
              <a:t>用</a:t>
            </a:r>
            <a:r>
              <a:rPr lang="en-US" altLang="zh-CN" sz="1800" dirty="0">
                <a:latin typeface="Arial" panose="020B0604020202020204" pitchFamily="34" charset="0"/>
              </a:rPr>
              <a:t>BUILD-HEAP </a:t>
            </a:r>
            <a:r>
              <a:rPr lang="zh-CN" altLang="en-US" sz="1800" dirty="0">
                <a:latin typeface="Arial" panose="020B0604020202020204" pitchFamily="34" charset="0"/>
              </a:rPr>
              <a:t>建立堆 *</a:t>
            </a:r>
            <a:r>
              <a:rPr lang="en-US" altLang="zh-CN" sz="1800" dirty="0">
                <a:latin typeface="Arial" panose="020B0604020202020204" pitchFamily="34" charset="0"/>
              </a:rPr>
              <a:t>/</a:t>
            </a:r>
          </a:p>
          <a:p>
            <a:pPr eaLnBrk="1" hangingPunct="1">
              <a:lnSpc>
                <a:spcPct val="130000"/>
              </a:lnSpc>
              <a:defRPr/>
            </a:pPr>
            <a:r>
              <a:rPr lang="en-US" altLang="zh-CN" sz="1800" dirty="0">
                <a:latin typeface="Arial" panose="020B0604020202020204" pitchFamily="34" charset="0"/>
              </a:rPr>
              <a:t>3. for </a:t>
            </a:r>
            <a:r>
              <a:rPr lang="en-US" altLang="zh-CN" sz="1800" dirty="0" err="1">
                <a:latin typeface="Arial" panose="020B0604020202020204" pitchFamily="34" charset="0"/>
              </a:rPr>
              <a:t>i</a:t>
            </a:r>
            <a:r>
              <a:rPr lang="en-US" altLang="zh-CN" sz="1800" dirty="0">
                <a:latin typeface="Arial" panose="020B0604020202020204" pitchFamily="34" charset="0"/>
              </a:rPr>
              <a:t> </a:t>
            </a:r>
            <a:r>
              <a:rPr lang="zh-CN" altLang="en-US" sz="1800" dirty="0">
                <a:latin typeface="Arial" panose="020B0604020202020204" pitchFamily="34" charset="0"/>
              </a:rPr>
              <a:t>＝</a:t>
            </a:r>
            <a:r>
              <a:rPr lang="en-US" altLang="zh-CN" sz="1800" dirty="0">
                <a:latin typeface="Arial" panose="020B0604020202020204" pitchFamily="34" charset="0"/>
              </a:rPr>
              <a:t>1 to n-1 do</a:t>
            </a:r>
          </a:p>
          <a:p>
            <a:pPr eaLnBrk="1" hangingPunct="1">
              <a:lnSpc>
                <a:spcPct val="130000"/>
              </a:lnSpc>
              <a:defRPr/>
            </a:pPr>
            <a:r>
              <a:rPr lang="en-US" altLang="zh-CN" sz="1800" dirty="0">
                <a:latin typeface="Arial" panose="020B0604020202020204" pitchFamily="34" charset="0"/>
              </a:rPr>
              <a:t>4. z </a:t>
            </a:r>
            <a:r>
              <a:rPr lang="en-US" altLang="en-US" sz="1800" dirty="0">
                <a:latin typeface="Arial" panose="020B0604020202020204" pitchFamily="34" charset="0"/>
              </a:rPr>
              <a:t>←</a:t>
            </a:r>
            <a:r>
              <a:rPr lang="en-US" altLang="zh-CN" sz="1800" dirty="0">
                <a:latin typeface="Arial" panose="020B0604020202020204" pitchFamily="34" charset="0"/>
              </a:rPr>
              <a:t> Allocate-Node( );</a:t>
            </a:r>
          </a:p>
          <a:p>
            <a:pPr eaLnBrk="1" hangingPunct="1">
              <a:lnSpc>
                <a:spcPct val="130000"/>
              </a:lnSpc>
              <a:defRPr/>
            </a:pPr>
            <a:r>
              <a:rPr lang="en-US" altLang="zh-CN" sz="1800" dirty="0">
                <a:latin typeface="Arial" panose="020B0604020202020204" pitchFamily="34" charset="0"/>
              </a:rPr>
              <a:t>5. x </a:t>
            </a:r>
            <a:r>
              <a:rPr lang="en-US" altLang="en-US" sz="1800" dirty="0">
                <a:latin typeface="Arial" panose="020B0604020202020204" pitchFamily="34" charset="0"/>
              </a:rPr>
              <a:t>←</a:t>
            </a:r>
            <a:r>
              <a:rPr lang="en-US" altLang="zh-CN" sz="1800" dirty="0">
                <a:latin typeface="Arial" panose="020B0604020202020204" pitchFamily="34" charset="0"/>
              </a:rPr>
              <a:t> left[z] </a:t>
            </a:r>
            <a:r>
              <a:rPr lang="en-US" altLang="en-US" sz="1800" dirty="0">
                <a:latin typeface="Arial" panose="020B0604020202020204" pitchFamily="34" charset="0"/>
              </a:rPr>
              <a:t>←</a:t>
            </a:r>
            <a:r>
              <a:rPr lang="en-US" altLang="zh-CN" sz="1800" dirty="0">
                <a:latin typeface="Arial" panose="020B0604020202020204" pitchFamily="34" charset="0"/>
              </a:rPr>
              <a:t> Extract-MIN(Q);                    /* </a:t>
            </a:r>
            <a:r>
              <a:rPr lang="zh-CN" altLang="en-US" sz="1800" dirty="0">
                <a:latin typeface="Arial" panose="020B0604020202020204" pitchFamily="34" charset="0"/>
              </a:rPr>
              <a:t>堆操作*</a:t>
            </a:r>
            <a:r>
              <a:rPr lang="en-US" altLang="zh-CN" sz="1800" dirty="0">
                <a:latin typeface="Arial" panose="020B0604020202020204" pitchFamily="34" charset="0"/>
              </a:rPr>
              <a:t>/</a:t>
            </a:r>
          </a:p>
          <a:p>
            <a:pPr eaLnBrk="1" hangingPunct="1">
              <a:lnSpc>
                <a:spcPct val="130000"/>
              </a:lnSpc>
              <a:defRPr/>
            </a:pPr>
            <a:r>
              <a:rPr lang="en-US" altLang="zh-CN" sz="1800" dirty="0">
                <a:latin typeface="Arial" panose="020B0604020202020204" pitchFamily="34" charset="0"/>
              </a:rPr>
              <a:t>6. y </a:t>
            </a:r>
            <a:r>
              <a:rPr lang="en-US" altLang="en-US" sz="1800" dirty="0">
                <a:latin typeface="Arial" panose="020B0604020202020204" pitchFamily="34" charset="0"/>
              </a:rPr>
              <a:t>←</a:t>
            </a:r>
            <a:r>
              <a:rPr lang="en-US" altLang="zh-CN" sz="1800" dirty="0">
                <a:latin typeface="Arial" panose="020B0604020202020204" pitchFamily="34" charset="0"/>
              </a:rPr>
              <a:t> right[E] </a:t>
            </a:r>
            <a:r>
              <a:rPr lang="en-US" altLang="en-US" sz="1800" dirty="0">
                <a:latin typeface="Arial" panose="020B0604020202020204" pitchFamily="34" charset="0"/>
              </a:rPr>
              <a:t>←</a:t>
            </a:r>
            <a:r>
              <a:rPr lang="en-US" altLang="zh-CN" sz="1800" dirty="0">
                <a:latin typeface="Arial" panose="020B0604020202020204" pitchFamily="34" charset="0"/>
              </a:rPr>
              <a:t> Extract-MIN(Q);                 /* </a:t>
            </a:r>
            <a:r>
              <a:rPr lang="zh-CN" altLang="en-US" sz="1800" dirty="0">
                <a:latin typeface="Arial" panose="020B0604020202020204" pitchFamily="34" charset="0"/>
              </a:rPr>
              <a:t>堆操作*</a:t>
            </a:r>
            <a:r>
              <a:rPr lang="en-US" altLang="zh-CN" sz="1800" dirty="0">
                <a:latin typeface="Arial" panose="020B0604020202020204" pitchFamily="34" charset="0"/>
              </a:rPr>
              <a:t>/</a:t>
            </a:r>
          </a:p>
          <a:p>
            <a:pPr eaLnBrk="1" hangingPunct="1">
              <a:lnSpc>
                <a:spcPct val="130000"/>
              </a:lnSpc>
              <a:defRPr/>
            </a:pPr>
            <a:r>
              <a:rPr lang="en-US" altLang="zh-CN" sz="1800" dirty="0">
                <a:latin typeface="Arial" panose="020B0604020202020204" pitchFamily="34" charset="0"/>
              </a:rPr>
              <a:t>7. f(z) </a:t>
            </a:r>
            <a:r>
              <a:rPr lang="en-US" altLang="en-US" sz="1800" dirty="0">
                <a:latin typeface="Arial" panose="020B0604020202020204" pitchFamily="34" charset="0"/>
              </a:rPr>
              <a:t>←</a:t>
            </a:r>
            <a:r>
              <a:rPr lang="en-US" altLang="zh-CN" sz="1800" dirty="0">
                <a:latin typeface="Arial" panose="020B0604020202020204" pitchFamily="34" charset="0"/>
              </a:rPr>
              <a:t> f(x)+f(y);</a:t>
            </a:r>
          </a:p>
          <a:p>
            <a:pPr eaLnBrk="1" hangingPunct="1">
              <a:lnSpc>
                <a:spcPct val="130000"/>
              </a:lnSpc>
              <a:defRPr/>
            </a:pPr>
            <a:r>
              <a:rPr lang="en-US" altLang="zh-CN" sz="1800" dirty="0">
                <a:latin typeface="Arial" panose="020B0604020202020204" pitchFamily="34" charset="0"/>
              </a:rPr>
              <a:t>8. insert(</a:t>
            </a:r>
            <a:r>
              <a:rPr lang="en-US" altLang="zh-CN" sz="1800" dirty="0" err="1">
                <a:latin typeface="Arial" panose="020B0604020202020204" pitchFamily="34" charset="0"/>
              </a:rPr>
              <a:t>Q,z</a:t>
            </a:r>
            <a:r>
              <a:rPr lang="en-US" altLang="zh-CN" sz="1800" dirty="0">
                <a:latin typeface="Arial" panose="020B0604020202020204" pitchFamily="34" charset="0"/>
              </a:rPr>
              <a:t>);                                                 /* </a:t>
            </a:r>
            <a:r>
              <a:rPr lang="zh-CN" altLang="en-US" sz="1800" dirty="0">
                <a:latin typeface="Arial" panose="020B0604020202020204" pitchFamily="34" charset="0"/>
              </a:rPr>
              <a:t>堆操作*</a:t>
            </a:r>
            <a:r>
              <a:rPr lang="en-US" altLang="zh-CN" sz="1800" dirty="0">
                <a:latin typeface="Arial" panose="020B0604020202020204" pitchFamily="34" charset="0"/>
              </a:rPr>
              <a:t>/</a:t>
            </a:r>
          </a:p>
          <a:p>
            <a:pPr eaLnBrk="1" hangingPunct="1">
              <a:lnSpc>
                <a:spcPct val="130000"/>
              </a:lnSpc>
              <a:defRPr/>
            </a:pPr>
            <a:r>
              <a:rPr lang="en-US" altLang="zh-CN" sz="1800" dirty="0">
                <a:latin typeface="Arial" panose="020B0604020202020204" pitchFamily="34" charset="0"/>
              </a:rPr>
              <a:t>9. Return Extract-MIN(Q).</a:t>
            </a:r>
          </a:p>
        </p:txBody>
      </p:sp>
    </p:spTree>
    <p:extLst>
      <p:ext uri="{BB962C8B-B14F-4D97-AF65-F5344CB8AC3E}">
        <p14:creationId xmlns:p14="http://schemas.microsoft.com/office/powerpoint/2010/main" val="555414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4043420" cy="792163"/>
          </a:xfrm>
        </p:spPr>
        <p:txBody>
          <a:bodyPr/>
          <a:lstStyle/>
          <a:p>
            <a:r>
              <a:rPr lang="en-US" altLang="zh-CN" dirty="0"/>
              <a:t>4.3  </a:t>
            </a:r>
            <a:r>
              <a:rPr lang="zh-CN" altLang="en-US" dirty="0"/>
              <a:t>哈夫曼编码</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46</a:t>
            </a:fld>
            <a:endParaRPr lang="en-US" altLang="zh-CN"/>
          </a:p>
        </p:txBody>
      </p:sp>
      <p:sp>
        <p:nvSpPr>
          <p:cNvPr id="7" name="Rectangle 4"/>
          <p:cNvSpPr>
            <a:spLocks noChangeArrowheads="1"/>
          </p:cNvSpPr>
          <p:nvPr/>
        </p:nvSpPr>
        <p:spPr bwMode="auto">
          <a:xfrm>
            <a:off x="614516" y="1389995"/>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4.3.4  </a:t>
            </a:r>
            <a:r>
              <a:rPr lang="zh-CN" altLang="en-US" sz="2800" b="1" dirty="0">
                <a:solidFill>
                  <a:srgbClr val="FF3300"/>
                </a:solidFill>
                <a:latin typeface="Arial" panose="020B0604020202020204" pitchFamily="34" charset="0"/>
                <a:ea typeface="宋体" panose="02010600030101010101" pitchFamily="2" charset="-122"/>
              </a:rPr>
              <a:t>复杂性分析</a:t>
            </a:r>
          </a:p>
        </p:txBody>
      </p:sp>
      <p:sp>
        <p:nvSpPr>
          <p:cNvPr id="6" name="Rectangle 4"/>
          <p:cNvSpPr>
            <a:spLocks noChangeArrowheads="1"/>
          </p:cNvSpPr>
          <p:nvPr/>
        </p:nvSpPr>
        <p:spPr bwMode="auto">
          <a:xfrm>
            <a:off x="1219200" y="1984375"/>
            <a:ext cx="66294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FontTx/>
              <a:buChar char="•"/>
              <a:defRPr/>
            </a:pPr>
            <a:r>
              <a:rPr lang="en-US" altLang="zh-CN" sz="1800">
                <a:latin typeface="Arial" panose="020B0604020202020204" pitchFamily="34" charset="0"/>
              </a:rPr>
              <a:t>  </a:t>
            </a:r>
            <a:r>
              <a:rPr lang="zh-CN" altLang="en-US" sz="1800">
                <a:latin typeface="Arial" panose="020B0604020202020204" pitchFamily="34" charset="0"/>
              </a:rPr>
              <a:t>设</a:t>
            </a:r>
            <a:r>
              <a:rPr lang="en-US" altLang="zh-CN" sz="1800">
                <a:latin typeface="Arial" panose="020B0604020202020204" pitchFamily="34" charset="0"/>
              </a:rPr>
              <a:t>Q </a:t>
            </a:r>
            <a:r>
              <a:rPr lang="zh-CN" altLang="en-US" sz="1800">
                <a:latin typeface="Arial" panose="020B0604020202020204" pitchFamily="34" charset="0"/>
              </a:rPr>
              <a:t>由一个堆实现</a:t>
            </a:r>
          </a:p>
          <a:p>
            <a:pPr eaLnBrk="1" hangingPunct="1">
              <a:lnSpc>
                <a:spcPct val="130000"/>
              </a:lnSpc>
              <a:buFontTx/>
              <a:buChar char="•"/>
              <a:defRPr/>
            </a:pPr>
            <a:r>
              <a:rPr lang="zh-CN" altLang="en-US" sz="1800">
                <a:latin typeface="Arial" panose="020B0604020202020204" pitchFamily="34" charset="0"/>
              </a:rPr>
              <a:t>  第</a:t>
            </a:r>
            <a:r>
              <a:rPr lang="en-US" altLang="zh-CN" sz="1800">
                <a:latin typeface="Arial" panose="020B0604020202020204" pitchFamily="34" charset="0"/>
              </a:rPr>
              <a:t>2 </a:t>
            </a:r>
            <a:r>
              <a:rPr lang="zh-CN" altLang="en-US" sz="1800">
                <a:latin typeface="Arial" panose="020B0604020202020204" pitchFamily="34" charset="0"/>
              </a:rPr>
              <a:t>步使用堆排序的</a:t>
            </a:r>
            <a:r>
              <a:rPr lang="en-US" altLang="zh-CN" sz="1800">
                <a:latin typeface="Arial" panose="020B0604020202020204" pitchFamily="34" charset="0"/>
              </a:rPr>
              <a:t>BUILD-HEAP </a:t>
            </a:r>
            <a:r>
              <a:rPr lang="zh-CN" altLang="en-US" sz="1800">
                <a:latin typeface="Arial" panose="020B0604020202020204" pitchFamily="34" charset="0"/>
              </a:rPr>
              <a:t>实现，要求时间</a:t>
            </a:r>
            <a:r>
              <a:rPr lang="en-US" altLang="zh-CN" sz="1800">
                <a:latin typeface="Arial" panose="020B0604020202020204" pitchFamily="34" charset="0"/>
              </a:rPr>
              <a:t>O(n)</a:t>
            </a:r>
          </a:p>
          <a:p>
            <a:pPr eaLnBrk="1" hangingPunct="1">
              <a:lnSpc>
                <a:spcPct val="130000"/>
              </a:lnSpc>
              <a:buFontTx/>
              <a:buChar char="•"/>
              <a:defRPr/>
            </a:pPr>
            <a:r>
              <a:rPr lang="en-US" altLang="zh-CN" sz="1800">
                <a:latin typeface="Arial" panose="020B0604020202020204" pitchFamily="34" charset="0"/>
              </a:rPr>
              <a:t>  </a:t>
            </a:r>
            <a:r>
              <a:rPr lang="zh-CN" altLang="en-US" sz="1800">
                <a:latin typeface="Arial" panose="020B0604020202020204" pitchFamily="34" charset="0"/>
              </a:rPr>
              <a:t>每个堆操作要求</a:t>
            </a:r>
            <a:r>
              <a:rPr lang="en-US" altLang="zh-CN" sz="1800">
                <a:latin typeface="Arial" panose="020B0604020202020204" pitchFamily="34" charset="0"/>
              </a:rPr>
              <a:t>O(logn)</a:t>
            </a:r>
            <a:r>
              <a:rPr lang="zh-CN" altLang="en-US" sz="1800">
                <a:latin typeface="Arial" panose="020B0604020202020204" pitchFamily="34" charset="0"/>
              </a:rPr>
              <a:t>，循环</a:t>
            </a:r>
            <a:r>
              <a:rPr lang="en-US" altLang="zh-CN" sz="1800">
                <a:latin typeface="Arial" panose="020B0604020202020204" pitchFamily="34" charset="0"/>
              </a:rPr>
              <a:t>n-1 </a:t>
            </a:r>
            <a:r>
              <a:rPr lang="zh-CN" altLang="en-US" sz="1800">
                <a:latin typeface="Arial" panose="020B0604020202020204" pitchFamily="34" charset="0"/>
              </a:rPr>
              <a:t>次，要求：</a:t>
            </a:r>
            <a:r>
              <a:rPr lang="en-US" altLang="zh-CN" sz="1800">
                <a:latin typeface="Arial" panose="020B0604020202020204" pitchFamily="34" charset="0"/>
              </a:rPr>
              <a:t>O(nlgn)</a:t>
            </a:r>
          </a:p>
          <a:p>
            <a:pPr eaLnBrk="1" hangingPunct="1">
              <a:lnSpc>
                <a:spcPct val="130000"/>
              </a:lnSpc>
              <a:buFontTx/>
              <a:buChar char="•"/>
              <a:defRPr/>
            </a:pPr>
            <a:r>
              <a:rPr lang="en-US" altLang="zh-CN" sz="1800">
                <a:latin typeface="Arial" panose="020B0604020202020204" pitchFamily="34" charset="0"/>
              </a:rPr>
              <a:t>  T(n) = 0(n) + 0(nlogn)</a:t>
            </a:r>
            <a:r>
              <a:rPr lang="zh-CN" altLang="en-US" sz="1800">
                <a:latin typeface="Arial" panose="020B0604020202020204" pitchFamily="34" charset="0"/>
              </a:rPr>
              <a:t>。</a:t>
            </a:r>
          </a:p>
        </p:txBody>
      </p:sp>
      <p:sp>
        <p:nvSpPr>
          <p:cNvPr id="8" name="Rectangle 5"/>
          <p:cNvSpPr>
            <a:spLocks noChangeArrowheads="1"/>
          </p:cNvSpPr>
          <p:nvPr/>
        </p:nvSpPr>
        <p:spPr bwMode="auto">
          <a:xfrm>
            <a:off x="614516" y="3599795"/>
            <a:ext cx="495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4.3.5  Huffman </a:t>
            </a:r>
            <a:r>
              <a:rPr lang="zh-CN" altLang="en-US" sz="2800" b="1" dirty="0">
                <a:solidFill>
                  <a:srgbClr val="FF3300"/>
                </a:solidFill>
                <a:latin typeface="Arial" panose="020B0604020202020204" pitchFamily="34" charset="0"/>
                <a:ea typeface="宋体" panose="02010600030101010101" pitchFamily="2" charset="-122"/>
              </a:rPr>
              <a:t>算法的正确性</a:t>
            </a:r>
          </a:p>
        </p:txBody>
      </p:sp>
      <p:sp>
        <p:nvSpPr>
          <p:cNvPr id="9" name="Rectangle 6"/>
          <p:cNvSpPr>
            <a:spLocks noChangeArrowheads="1"/>
          </p:cNvSpPr>
          <p:nvPr/>
        </p:nvSpPr>
        <p:spPr bwMode="auto">
          <a:xfrm>
            <a:off x="1066800" y="4194175"/>
            <a:ext cx="72390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1800" b="1">
                <a:latin typeface="Arial" panose="020B0604020202020204" pitchFamily="34" charset="0"/>
              </a:rPr>
              <a:t>定理</a:t>
            </a:r>
            <a:r>
              <a:rPr lang="en-US" altLang="zh-CN" sz="1800" b="1">
                <a:latin typeface="Arial" panose="020B0604020202020204" pitchFamily="34" charset="0"/>
              </a:rPr>
              <a:t>.</a:t>
            </a:r>
            <a:r>
              <a:rPr lang="en-US" altLang="zh-CN" sz="1800">
                <a:latin typeface="Arial" panose="020B0604020202020204" pitchFamily="34" charset="0"/>
              </a:rPr>
              <a:t>   Huffman </a:t>
            </a:r>
            <a:r>
              <a:rPr lang="zh-CN" altLang="en-US" sz="1800">
                <a:latin typeface="Arial" panose="020B0604020202020204" pitchFamily="34" charset="0"/>
              </a:rPr>
              <a:t>算法产生一个优化前缀编码树。</a:t>
            </a:r>
          </a:p>
          <a:p>
            <a:pPr eaLnBrk="1" hangingPunct="1">
              <a:lnSpc>
                <a:spcPct val="130000"/>
              </a:lnSpc>
              <a:defRPr/>
            </a:pPr>
            <a:r>
              <a:rPr lang="zh-CN" altLang="en-US" sz="1800" b="1">
                <a:latin typeface="Arial" panose="020B0604020202020204" pitchFamily="34" charset="0"/>
              </a:rPr>
              <a:t>证</a:t>
            </a:r>
            <a:r>
              <a:rPr lang="zh-CN" altLang="en-US" sz="1800">
                <a:latin typeface="Arial" panose="020B0604020202020204" pitchFamily="34" charset="0"/>
              </a:rPr>
              <a:t>：由于引理</a:t>
            </a:r>
            <a:r>
              <a:rPr lang="en-US" altLang="zh-CN" sz="1800">
                <a:latin typeface="Arial" panose="020B0604020202020204" pitchFamily="34" charset="0"/>
              </a:rPr>
              <a:t>1</a:t>
            </a:r>
            <a:r>
              <a:rPr lang="zh-CN" altLang="en-US" sz="1800">
                <a:latin typeface="Arial" panose="020B0604020202020204" pitchFamily="34" charset="0"/>
              </a:rPr>
              <a:t>、引理</a:t>
            </a:r>
            <a:r>
              <a:rPr lang="en-US" altLang="zh-CN" sz="1800">
                <a:latin typeface="Arial" panose="020B0604020202020204" pitchFamily="34" charset="0"/>
              </a:rPr>
              <a:t>2 </a:t>
            </a:r>
            <a:r>
              <a:rPr lang="zh-CN" altLang="en-US" sz="1800">
                <a:latin typeface="Arial" panose="020B0604020202020204" pitchFamily="34" charset="0"/>
              </a:rPr>
              <a:t>成立</a:t>
            </a:r>
            <a:r>
              <a:rPr lang="en-US" altLang="zh-CN" sz="1800">
                <a:latin typeface="Arial" panose="020B0604020202020204" pitchFamily="34" charset="0"/>
              </a:rPr>
              <a:t>,</a:t>
            </a:r>
            <a:r>
              <a:rPr lang="zh-CN" altLang="en-US" sz="1800">
                <a:latin typeface="Arial" panose="020B0604020202020204" pitchFamily="34" charset="0"/>
              </a:rPr>
              <a:t>而且</a:t>
            </a:r>
            <a:r>
              <a:rPr lang="en-US" altLang="zh-CN" sz="1800">
                <a:latin typeface="Arial" panose="020B0604020202020204" pitchFamily="34" charset="0"/>
              </a:rPr>
              <a:t>Huffman </a:t>
            </a:r>
            <a:r>
              <a:rPr lang="zh-CN" altLang="en-US" sz="1800">
                <a:latin typeface="Arial" panose="020B0604020202020204" pitchFamily="34" charset="0"/>
              </a:rPr>
              <a:t>算法按照引理</a:t>
            </a:r>
            <a:r>
              <a:rPr lang="en-US" altLang="zh-CN" sz="1800">
                <a:latin typeface="Arial" panose="020B0604020202020204" pitchFamily="34" charset="0"/>
              </a:rPr>
              <a:t>1 </a:t>
            </a:r>
            <a:r>
              <a:rPr lang="zh-CN" altLang="en-US" sz="1800">
                <a:latin typeface="Arial" panose="020B0604020202020204" pitchFamily="34" charset="0"/>
              </a:rPr>
              <a:t>的</a:t>
            </a:r>
            <a:r>
              <a:rPr lang="en-US" altLang="zh-CN" sz="1800">
                <a:latin typeface="Arial" panose="020B0604020202020204" pitchFamily="34" charset="0"/>
              </a:rPr>
              <a:t>Greedy </a:t>
            </a:r>
            <a:r>
              <a:rPr lang="zh-CN" altLang="en-US" sz="1800">
                <a:latin typeface="Arial" panose="020B0604020202020204" pitchFamily="34" charset="0"/>
              </a:rPr>
              <a:t>选择性确定的规则进行局部优化选择，所以</a:t>
            </a:r>
            <a:r>
              <a:rPr lang="en-US" altLang="zh-CN" sz="1800">
                <a:latin typeface="Arial" panose="020B0604020202020204" pitchFamily="34" charset="0"/>
              </a:rPr>
              <a:t>Huffman </a:t>
            </a:r>
            <a:r>
              <a:rPr lang="zh-CN" altLang="en-US" sz="1800">
                <a:latin typeface="Arial" panose="020B0604020202020204" pitchFamily="34" charset="0"/>
              </a:rPr>
              <a:t>算法产生一个优化前缀编码树。</a:t>
            </a:r>
          </a:p>
        </p:txBody>
      </p:sp>
    </p:spTree>
    <p:extLst>
      <p:ext uri="{BB962C8B-B14F-4D97-AF65-F5344CB8AC3E}">
        <p14:creationId xmlns:p14="http://schemas.microsoft.com/office/powerpoint/2010/main" val="1778732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Rectangle 3"/>
          <p:cNvSpPr txBox="1">
            <a:spLocks noChangeArrowheads="1"/>
          </p:cNvSpPr>
          <p:nvPr/>
        </p:nvSpPr>
        <p:spPr>
          <a:xfrm>
            <a:off x="304800" y="1524000"/>
            <a:ext cx="8534400" cy="16002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lnSpc>
                <a:spcPct val="150000"/>
              </a:lnSpc>
              <a:defRPr/>
            </a:pPr>
            <a:r>
              <a:rPr lang="zh-CN" altLang="en-US" sz="2800" dirty="0">
                <a:ea typeface="宋体" panose="02010600030101010101" pitchFamily="2" charset="-122"/>
              </a:rPr>
              <a:t>对于下列给定的字符集合与相应字符的出现频率，详细画出哈夫曼编码编码树的每一步构造过程，并写出每一个字符的最后编码。（</a:t>
            </a:r>
            <a:r>
              <a:rPr lang="en-US" altLang="zh-CN" sz="2800" dirty="0">
                <a:ea typeface="宋体" panose="02010600030101010101" pitchFamily="2" charset="-122"/>
              </a:rPr>
              <a:t>10</a:t>
            </a:r>
            <a:r>
              <a:rPr lang="zh-CN" altLang="en-US" sz="2800" dirty="0">
                <a:ea typeface="宋体" panose="02010600030101010101" pitchFamily="2" charset="-122"/>
              </a:rPr>
              <a:t>）</a:t>
            </a:r>
            <a:endParaRPr lang="zh-CN" altLang="en-US" sz="2800" b="1" dirty="0">
              <a:ea typeface="宋体" panose="02010600030101010101" pitchFamily="2" charset="-122"/>
            </a:endParaRPr>
          </a:p>
        </p:txBody>
      </p:sp>
      <p:graphicFrame>
        <p:nvGraphicFramePr>
          <p:cNvPr id="4" name="Group 89"/>
          <p:cNvGraphicFramePr>
            <a:graphicFrameLocks/>
          </p:cNvGraphicFramePr>
          <p:nvPr>
            <p:extLst>
              <p:ext uri="{D42A27DB-BD31-4B8C-83A1-F6EECF244321}">
                <p14:modId xmlns:p14="http://schemas.microsoft.com/office/powerpoint/2010/main" val="2687971092"/>
              </p:ext>
            </p:extLst>
          </p:nvPr>
        </p:nvGraphicFramePr>
        <p:xfrm>
          <a:off x="609600" y="3886200"/>
          <a:ext cx="7848600" cy="1600200"/>
        </p:xfrm>
        <a:graphic>
          <a:graphicData uri="http://schemas.openxmlformats.org/drawingml/2006/table">
            <a:tbl>
              <a:tblPr/>
              <a:tblGrid>
                <a:gridCol w="2330450">
                  <a:extLst>
                    <a:ext uri="{9D8B030D-6E8A-4147-A177-3AD203B41FA5}">
                      <a16:colId xmlns:a16="http://schemas.microsoft.com/office/drawing/2014/main" val="20000"/>
                    </a:ext>
                  </a:extLst>
                </a:gridCol>
                <a:gridCol w="915988">
                  <a:extLst>
                    <a:ext uri="{9D8B030D-6E8A-4147-A177-3AD203B41FA5}">
                      <a16:colId xmlns:a16="http://schemas.microsoft.com/office/drawing/2014/main" val="20001"/>
                    </a:ext>
                  </a:extLst>
                </a:gridCol>
                <a:gridCol w="920750">
                  <a:extLst>
                    <a:ext uri="{9D8B030D-6E8A-4147-A177-3AD203B41FA5}">
                      <a16:colId xmlns:a16="http://schemas.microsoft.com/office/drawing/2014/main" val="20002"/>
                    </a:ext>
                  </a:extLst>
                </a:gridCol>
                <a:gridCol w="920750">
                  <a:extLst>
                    <a:ext uri="{9D8B030D-6E8A-4147-A177-3AD203B41FA5}">
                      <a16:colId xmlns:a16="http://schemas.microsoft.com/office/drawing/2014/main" val="20003"/>
                    </a:ext>
                  </a:extLst>
                </a:gridCol>
                <a:gridCol w="920750">
                  <a:extLst>
                    <a:ext uri="{9D8B030D-6E8A-4147-A177-3AD203B41FA5}">
                      <a16:colId xmlns:a16="http://schemas.microsoft.com/office/drawing/2014/main" val="20004"/>
                    </a:ext>
                  </a:extLst>
                </a:gridCol>
                <a:gridCol w="919162">
                  <a:extLst>
                    <a:ext uri="{9D8B030D-6E8A-4147-A177-3AD203B41FA5}">
                      <a16:colId xmlns:a16="http://schemas.microsoft.com/office/drawing/2014/main" val="20005"/>
                    </a:ext>
                  </a:extLst>
                </a:gridCol>
                <a:gridCol w="920750">
                  <a:extLst>
                    <a:ext uri="{9D8B030D-6E8A-4147-A177-3AD203B41FA5}">
                      <a16:colId xmlns:a16="http://schemas.microsoft.com/office/drawing/2014/main" val="20006"/>
                    </a:ext>
                  </a:extLst>
                </a:gridCol>
              </a:tblGrid>
              <a:tr h="800100">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3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字符集合</a:t>
                      </a:r>
                      <a:endParaRPr kumimoji="0" lang="zh-CN" altLang="en-US" sz="3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a:t>
                      </a:r>
                      <a:endParaRPr kumimoji="0" lang="en-US" altLang="zh-CN" sz="3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a:t>
                      </a:r>
                      <a:endParaRPr kumimoji="0" lang="en-US" altLang="zh-CN" sz="3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a:t>
                      </a:r>
                      <a:endParaRPr kumimoji="0" lang="en-US" altLang="zh-CN" sz="3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a:t>
                      </a:r>
                      <a:endParaRPr kumimoji="0" lang="en-US" altLang="zh-CN" sz="3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L</a:t>
                      </a: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T</a:t>
                      </a:r>
                      <a:endParaRPr kumimoji="0" lang="en-US" altLang="zh-CN" sz="3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0100">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3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出现频率</a:t>
                      </a:r>
                      <a:endParaRPr kumimoji="0" lang="zh-CN" altLang="en-US" sz="3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30</a:t>
                      </a:r>
                      <a:endParaRPr kumimoji="0" lang="en-US" altLang="zh-CN" sz="3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21</a:t>
                      </a:r>
                      <a:endParaRPr kumimoji="0" lang="en-US" altLang="zh-CN" sz="3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18</a:t>
                      </a:r>
                      <a:endParaRPr kumimoji="0" lang="en-US" altLang="zh-CN" sz="3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14</a:t>
                      </a:r>
                      <a:endParaRPr kumimoji="0" lang="en-US" altLang="zh-CN" sz="3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9</a:t>
                      </a:r>
                      <a:endParaRPr kumimoji="0" lang="en-US" altLang="zh-CN" sz="3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3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a:t>
                      </a:r>
                      <a:endParaRPr kumimoji="0" lang="en-US" altLang="zh-CN" sz="3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86590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4.4  </a:t>
            </a:r>
            <a:r>
              <a:rPr lang="zh-CN" altLang="en-US" dirty="0"/>
              <a:t>单源最短路径问题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48</a:t>
            </a:fld>
            <a:endParaRPr lang="en-US" altLang="zh-CN"/>
          </a:p>
        </p:txBody>
      </p:sp>
      <p:sp>
        <p:nvSpPr>
          <p:cNvPr id="7" name="Rectangle 4"/>
          <p:cNvSpPr>
            <a:spLocks noChangeArrowheads="1"/>
          </p:cNvSpPr>
          <p:nvPr/>
        </p:nvSpPr>
        <p:spPr bwMode="auto">
          <a:xfrm>
            <a:off x="614516" y="1524000"/>
            <a:ext cx="26260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4.4.1  </a:t>
            </a:r>
            <a:r>
              <a:rPr lang="zh-CN" altLang="en-US" sz="2800" b="1" dirty="0">
                <a:solidFill>
                  <a:srgbClr val="FF3300"/>
                </a:solidFill>
                <a:latin typeface="Arial" panose="020B0604020202020204" pitchFamily="34" charset="0"/>
                <a:ea typeface="宋体" panose="02010600030101010101" pitchFamily="2" charset="-122"/>
              </a:rPr>
              <a:t>问题定义</a:t>
            </a:r>
          </a:p>
        </p:txBody>
      </p:sp>
      <p:sp>
        <p:nvSpPr>
          <p:cNvPr id="6" name="Rectangle 4"/>
          <p:cNvSpPr>
            <a:spLocks noChangeArrowheads="1"/>
          </p:cNvSpPr>
          <p:nvPr/>
        </p:nvSpPr>
        <p:spPr bwMode="auto">
          <a:xfrm>
            <a:off x="304800" y="2047220"/>
            <a:ext cx="8382000" cy="203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defRPr/>
            </a:pPr>
            <a:r>
              <a:rPr lang="en-US" altLang="zh-CN" sz="2500" dirty="0">
                <a:latin typeface="Arial" panose="020B0604020202020204" pitchFamily="34" charset="0"/>
              </a:rPr>
              <a:t>       </a:t>
            </a:r>
            <a:r>
              <a:rPr lang="zh-CN" altLang="en-US" sz="2500" dirty="0">
                <a:latin typeface="Arial" panose="020B0604020202020204" pitchFamily="34" charset="0"/>
              </a:rPr>
              <a:t>给定带权</a:t>
            </a:r>
            <a:r>
              <a:rPr lang="zh-CN" altLang="en-US" sz="2500" dirty="0">
                <a:solidFill>
                  <a:srgbClr val="FF3300"/>
                </a:solidFill>
                <a:latin typeface="Arial" panose="020B0604020202020204" pitchFamily="34" charset="0"/>
              </a:rPr>
              <a:t>有向图</a:t>
            </a:r>
            <a:r>
              <a:rPr lang="en-US" altLang="zh-CN" sz="2500" dirty="0">
                <a:latin typeface="Arial" panose="020B0604020202020204" pitchFamily="34" charset="0"/>
              </a:rPr>
              <a:t>G =(V,E)</a:t>
            </a:r>
            <a:r>
              <a:rPr lang="zh-CN" altLang="en-US" sz="2500" dirty="0">
                <a:latin typeface="Arial" panose="020B0604020202020204" pitchFamily="34" charset="0"/>
              </a:rPr>
              <a:t>，其中每条边的权是非负实数。另外，还给定</a:t>
            </a:r>
            <a:r>
              <a:rPr lang="en-US" altLang="zh-CN" sz="2500" dirty="0">
                <a:latin typeface="Arial" panose="020B0604020202020204" pitchFamily="34" charset="0"/>
              </a:rPr>
              <a:t>V</a:t>
            </a:r>
            <a:r>
              <a:rPr lang="zh-CN" altLang="en-US" sz="2500" dirty="0">
                <a:latin typeface="Arial" panose="020B0604020202020204" pitchFamily="34" charset="0"/>
              </a:rPr>
              <a:t>中的一个顶点，称为</a:t>
            </a:r>
            <a:r>
              <a:rPr lang="zh-CN" altLang="en-US" sz="2500" b="1" dirty="0">
                <a:solidFill>
                  <a:srgbClr val="0000CC"/>
                </a:solidFill>
                <a:latin typeface="Arial" panose="020B0604020202020204" pitchFamily="34" charset="0"/>
              </a:rPr>
              <a:t>源</a:t>
            </a:r>
            <a:r>
              <a:rPr lang="zh-CN" altLang="en-US" sz="2500" dirty="0">
                <a:latin typeface="Arial" panose="020B0604020202020204" pitchFamily="34" charset="0"/>
              </a:rPr>
              <a:t>。现在要计算</a:t>
            </a:r>
            <a:r>
              <a:rPr lang="zh-CN" altLang="en-US" sz="2500" dirty="0">
                <a:solidFill>
                  <a:srgbClr val="0000CC"/>
                </a:solidFill>
                <a:latin typeface="Arial" panose="020B0604020202020204" pitchFamily="34" charset="0"/>
              </a:rPr>
              <a:t>从源到</a:t>
            </a:r>
            <a:r>
              <a:rPr lang="zh-CN" altLang="en-US" sz="2500" i="1" dirty="0">
                <a:solidFill>
                  <a:srgbClr val="FF3300"/>
                </a:solidFill>
                <a:latin typeface="Arial" panose="020B0604020202020204" pitchFamily="34" charset="0"/>
              </a:rPr>
              <a:t>所有</a:t>
            </a:r>
            <a:r>
              <a:rPr lang="zh-CN" altLang="en-US" sz="2500" dirty="0">
                <a:solidFill>
                  <a:srgbClr val="0000CC"/>
                </a:solidFill>
                <a:latin typeface="Arial" panose="020B0604020202020204" pitchFamily="34" charset="0"/>
              </a:rPr>
              <a:t>其它各顶点的</a:t>
            </a:r>
            <a:r>
              <a:rPr lang="zh-CN" altLang="en-US" sz="2500" b="1" dirty="0">
                <a:solidFill>
                  <a:srgbClr val="FF3300"/>
                </a:solidFill>
                <a:latin typeface="Arial" panose="020B0604020202020204" pitchFamily="34" charset="0"/>
                <a:ea typeface="幼圆" panose="02010509060101010101" pitchFamily="49" charset="-122"/>
              </a:rPr>
              <a:t>最短路长度</a:t>
            </a:r>
            <a:r>
              <a:rPr lang="zh-CN" altLang="en-US" sz="2500" dirty="0">
                <a:latin typeface="Arial" panose="020B0604020202020204" pitchFamily="34" charset="0"/>
              </a:rPr>
              <a:t>。这里路的长度是指路上各边权之和。这个问题通常称为单源最短路径问题。</a:t>
            </a:r>
          </a:p>
        </p:txBody>
      </p:sp>
      <p:sp>
        <p:nvSpPr>
          <p:cNvPr id="8" name="Rectangle 5"/>
          <p:cNvSpPr>
            <a:spLocks noChangeArrowheads="1"/>
          </p:cNvSpPr>
          <p:nvPr/>
        </p:nvSpPr>
        <p:spPr bwMode="auto">
          <a:xfrm>
            <a:off x="381000" y="4800600"/>
            <a:ext cx="8686800" cy="1150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2800" b="1" dirty="0">
                <a:latin typeface="Arial" panose="020B0604020202020204" pitchFamily="34" charset="0"/>
              </a:rPr>
              <a:t>算法基本思想：</a:t>
            </a:r>
            <a:r>
              <a:rPr lang="en-US" altLang="zh-CN" sz="2800" dirty="0" err="1">
                <a:latin typeface="Arial" panose="020B0604020202020204" pitchFamily="34" charset="0"/>
              </a:rPr>
              <a:t>Dijkstra</a:t>
            </a:r>
            <a:r>
              <a:rPr lang="zh-CN" altLang="en-US" sz="2800" dirty="0">
                <a:latin typeface="Arial" panose="020B0604020202020204" pitchFamily="34" charset="0"/>
              </a:rPr>
              <a:t>算法是解单源最短路径问题的贪心算法。</a:t>
            </a:r>
          </a:p>
        </p:txBody>
      </p:sp>
    </p:spTree>
    <p:extLst>
      <p:ext uri="{BB962C8B-B14F-4D97-AF65-F5344CB8AC3E}">
        <p14:creationId xmlns:p14="http://schemas.microsoft.com/office/powerpoint/2010/main" val="1257316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4.4  </a:t>
            </a:r>
            <a:r>
              <a:rPr lang="zh-CN" altLang="en-US" dirty="0"/>
              <a:t>单源最短路径问题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49</a:t>
            </a:fld>
            <a:endParaRPr lang="en-US" altLang="zh-CN"/>
          </a:p>
        </p:txBody>
      </p:sp>
      <p:sp>
        <p:nvSpPr>
          <p:cNvPr id="7" name="Rectangle 4"/>
          <p:cNvSpPr>
            <a:spLocks noChangeArrowheads="1"/>
          </p:cNvSpPr>
          <p:nvPr/>
        </p:nvSpPr>
        <p:spPr bwMode="auto">
          <a:xfrm>
            <a:off x="609600" y="1304608"/>
            <a:ext cx="33473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4.4.2  </a:t>
            </a:r>
            <a:r>
              <a:rPr lang="zh-CN" altLang="en-US" sz="2800" b="1" dirty="0">
                <a:solidFill>
                  <a:srgbClr val="FF3300"/>
                </a:solidFill>
                <a:latin typeface="Arial" panose="020B0604020202020204" pitchFamily="34" charset="0"/>
                <a:ea typeface="宋体" panose="02010600030101010101" pitchFamily="2" charset="-122"/>
              </a:rPr>
              <a:t>算法基本思想</a:t>
            </a:r>
          </a:p>
        </p:txBody>
      </p:sp>
      <p:sp>
        <p:nvSpPr>
          <p:cNvPr id="5" name="Rectangle 4"/>
          <p:cNvSpPr>
            <a:spLocks noChangeArrowheads="1"/>
          </p:cNvSpPr>
          <p:nvPr/>
        </p:nvSpPr>
        <p:spPr bwMode="auto">
          <a:xfrm>
            <a:off x="381000" y="1875930"/>
            <a:ext cx="8458200"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defRPr/>
            </a:pPr>
            <a:r>
              <a:rPr lang="en-US" altLang="zh-CN" dirty="0">
                <a:latin typeface="Arial" panose="020B0604020202020204" pitchFamily="34" charset="0"/>
              </a:rPr>
              <a:t>      </a:t>
            </a:r>
            <a:r>
              <a:rPr lang="zh-CN" altLang="en-US" dirty="0">
                <a:latin typeface="Arial" panose="020B0604020202020204" pitchFamily="34" charset="0"/>
              </a:rPr>
              <a:t>设置</a:t>
            </a:r>
            <a:r>
              <a:rPr lang="zh-CN" altLang="en-US" b="1" i="1" dirty="0">
                <a:solidFill>
                  <a:srgbClr val="FF3300"/>
                </a:solidFill>
                <a:latin typeface="Arial" panose="020B0604020202020204" pitchFamily="34" charset="0"/>
              </a:rPr>
              <a:t>顶点集合</a:t>
            </a:r>
            <a:r>
              <a:rPr lang="en-US" altLang="zh-CN" b="1" i="1" dirty="0">
                <a:solidFill>
                  <a:srgbClr val="FF3300"/>
                </a:solidFill>
                <a:latin typeface="Arial" panose="020B0604020202020204" pitchFamily="34" charset="0"/>
              </a:rPr>
              <a:t>S</a:t>
            </a:r>
            <a:r>
              <a:rPr lang="zh-CN" altLang="en-US" dirty="0">
                <a:latin typeface="Arial" panose="020B0604020202020204" pitchFamily="34" charset="0"/>
              </a:rPr>
              <a:t>并不断地作贪心选择来扩充这个集合。一个顶点属于集合</a:t>
            </a:r>
            <a:r>
              <a:rPr lang="en-US" altLang="zh-CN" dirty="0">
                <a:latin typeface="Arial" panose="020B0604020202020204" pitchFamily="34" charset="0"/>
              </a:rPr>
              <a:t>S</a:t>
            </a:r>
            <a:r>
              <a:rPr lang="zh-CN" altLang="en-US" dirty="0">
                <a:latin typeface="Arial" panose="020B0604020202020204" pitchFamily="34" charset="0"/>
              </a:rPr>
              <a:t>当且仅当从源到该顶点的最短路径长度已知。</a:t>
            </a:r>
          </a:p>
          <a:p>
            <a:pPr algn="just" eaLnBrk="1" hangingPunct="1">
              <a:lnSpc>
                <a:spcPct val="130000"/>
              </a:lnSpc>
              <a:defRPr/>
            </a:pPr>
            <a:r>
              <a:rPr lang="zh-CN" altLang="en-US" dirty="0">
                <a:latin typeface="Arial" panose="020B0604020202020204" pitchFamily="34" charset="0"/>
              </a:rPr>
              <a:t>    初始时，</a:t>
            </a:r>
            <a:r>
              <a:rPr lang="en-US" altLang="zh-CN" dirty="0">
                <a:latin typeface="Arial" panose="020B0604020202020204" pitchFamily="34" charset="0"/>
              </a:rPr>
              <a:t>S</a:t>
            </a:r>
            <a:r>
              <a:rPr lang="zh-CN" altLang="en-US" dirty="0">
                <a:latin typeface="Arial" panose="020B0604020202020204" pitchFamily="34" charset="0"/>
              </a:rPr>
              <a:t>中仅含有源。设</a:t>
            </a:r>
            <a:r>
              <a:rPr lang="en-US" altLang="zh-CN" dirty="0">
                <a:latin typeface="Arial" panose="020B0604020202020204" pitchFamily="34" charset="0"/>
              </a:rPr>
              <a:t>u</a:t>
            </a:r>
            <a:r>
              <a:rPr lang="zh-CN" altLang="en-US" dirty="0">
                <a:latin typeface="Arial" panose="020B0604020202020204" pitchFamily="34" charset="0"/>
              </a:rPr>
              <a:t>是</a:t>
            </a:r>
            <a:r>
              <a:rPr lang="en-US" altLang="zh-CN" dirty="0">
                <a:latin typeface="Arial" panose="020B0604020202020204" pitchFamily="34" charset="0"/>
              </a:rPr>
              <a:t>G</a:t>
            </a:r>
            <a:r>
              <a:rPr lang="zh-CN" altLang="en-US" dirty="0">
                <a:latin typeface="Arial" panose="020B0604020202020204" pitchFamily="34" charset="0"/>
              </a:rPr>
              <a:t>的某一个顶点，把从源到</a:t>
            </a:r>
            <a:r>
              <a:rPr lang="en-US" altLang="zh-CN" dirty="0">
                <a:latin typeface="Arial" panose="020B0604020202020204" pitchFamily="34" charset="0"/>
              </a:rPr>
              <a:t>u</a:t>
            </a:r>
            <a:r>
              <a:rPr lang="zh-CN" altLang="en-US" dirty="0">
                <a:latin typeface="Arial" panose="020B0604020202020204" pitchFamily="34" charset="0"/>
              </a:rPr>
              <a:t>且中间只经过</a:t>
            </a:r>
            <a:r>
              <a:rPr lang="en-US" altLang="zh-CN" dirty="0">
                <a:latin typeface="Arial" panose="020B0604020202020204" pitchFamily="34" charset="0"/>
              </a:rPr>
              <a:t>S</a:t>
            </a:r>
            <a:r>
              <a:rPr lang="zh-CN" altLang="en-US" dirty="0">
                <a:latin typeface="Arial" panose="020B0604020202020204" pitchFamily="34" charset="0"/>
              </a:rPr>
              <a:t>中顶点的路称为从源到</a:t>
            </a:r>
            <a:r>
              <a:rPr lang="en-US" altLang="zh-CN" dirty="0">
                <a:latin typeface="Arial" panose="020B0604020202020204" pitchFamily="34" charset="0"/>
              </a:rPr>
              <a:t>u</a:t>
            </a:r>
            <a:r>
              <a:rPr lang="zh-CN" altLang="en-US" dirty="0">
                <a:latin typeface="Arial" panose="020B0604020202020204" pitchFamily="34" charset="0"/>
              </a:rPr>
              <a:t>的</a:t>
            </a:r>
            <a:r>
              <a:rPr lang="zh-CN" altLang="en-US" b="1" i="1" u="sng" dirty="0">
                <a:solidFill>
                  <a:srgbClr val="0000CC"/>
                </a:solidFill>
                <a:latin typeface="Arial" panose="020B0604020202020204" pitchFamily="34" charset="0"/>
                <a:ea typeface="幼圆" panose="02010509060101010101" pitchFamily="49" charset="-122"/>
              </a:rPr>
              <a:t>特殊路径</a:t>
            </a:r>
            <a:r>
              <a:rPr lang="zh-CN" altLang="en-US" dirty="0">
                <a:latin typeface="Arial" panose="020B0604020202020204" pitchFamily="34" charset="0"/>
              </a:rPr>
              <a:t>，并用</a:t>
            </a:r>
            <a:r>
              <a:rPr lang="zh-CN" altLang="en-US" b="1" dirty="0">
                <a:solidFill>
                  <a:srgbClr val="FF0000"/>
                </a:solidFill>
                <a:latin typeface="Arial" panose="020B0604020202020204" pitchFamily="34" charset="0"/>
              </a:rPr>
              <a:t>数组</a:t>
            </a:r>
            <a:r>
              <a:rPr lang="en-US" altLang="zh-CN" b="1" dirty="0" err="1">
                <a:solidFill>
                  <a:srgbClr val="FF0000"/>
                </a:solidFill>
                <a:latin typeface="Arial" panose="020B0604020202020204" pitchFamily="34" charset="0"/>
              </a:rPr>
              <a:t>dist</a:t>
            </a:r>
            <a:r>
              <a:rPr lang="zh-CN" altLang="en-US" dirty="0">
                <a:latin typeface="Arial" panose="020B0604020202020204" pitchFamily="34" charset="0"/>
              </a:rPr>
              <a:t>记录当前每个顶点所对应的</a:t>
            </a:r>
            <a:r>
              <a:rPr lang="zh-CN" altLang="en-US" b="1" i="1" u="sng" dirty="0">
                <a:solidFill>
                  <a:srgbClr val="FF3300"/>
                </a:solidFill>
                <a:latin typeface="Arial" panose="020B0604020202020204" pitchFamily="34" charset="0"/>
                <a:ea typeface="幼圆" panose="02010509060101010101" pitchFamily="49" charset="-122"/>
              </a:rPr>
              <a:t>最短特殊路径长度</a:t>
            </a:r>
            <a:r>
              <a:rPr lang="zh-CN" altLang="en-US" dirty="0">
                <a:latin typeface="Arial" panose="020B0604020202020204" pitchFamily="34" charset="0"/>
              </a:rPr>
              <a:t>。</a:t>
            </a:r>
            <a:r>
              <a:rPr lang="en-US" altLang="zh-CN" dirty="0" err="1">
                <a:latin typeface="Arial" panose="020B0604020202020204" pitchFamily="34" charset="0"/>
              </a:rPr>
              <a:t>Dijkstra</a:t>
            </a:r>
            <a:r>
              <a:rPr lang="zh-CN" altLang="en-US" dirty="0">
                <a:latin typeface="Arial" panose="020B0604020202020204" pitchFamily="34" charset="0"/>
              </a:rPr>
              <a:t>算法每次从</a:t>
            </a:r>
            <a:r>
              <a:rPr lang="en-US" altLang="zh-CN" dirty="0">
                <a:solidFill>
                  <a:srgbClr val="0000CC"/>
                </a:solidFill>
                <a:latin typeface="Arial" panose="020B0604020202020204" pitchFamily="34" charset="0"/>
              </a:rPr>
              <a:t>V-S</a:t>
            </a:r>
            <a:r>
              <a:rPr lang="zh-CN" altLang="en-US" dirty="0">
                <a:solidFill>
                  <a:srgbClr val="0000CC"/>
                </a:solidFill>
                <a:latin typeface="Arial" panose="020B0604020202020204" pitchFamily="34" charset="0"/>
              </a:rPr>
              <a:t>中</a:t>
            </a:r>
            <a:r>
              <a:rPr lang="zh-CN" altLang="en-US" dirty="0">
                <a:latin typeface="Arial" panose="020B0604020202020204" pitchFamily="34" charset="0"/>
              </a:rPr>
              <a:t>取出具有</a:t>
            </a:r>
            <a:r>
              <a:rPr lang="zh-CN" altLang="en-US" dirty="0">
                <a:solidFill>
                  <a:srgbClr val="0000CC"/>
                </a:solidFill>
                <a:latin typeface="Arial" panose="020B0604020202020204" pitchFamily="34" charset="0"/>
              </a:rPr>
              <a:t>最短特殊路长度的顶点</a:t>
            </a:r>
            <a:r>
              <a:rPr lang="en-US" altLang="zh-CN" dirty="0">
                <a:solidFill>
                  <a:srgbClr val="0000CC"/>
                </a:solidFill>
                <a:latin typeface="Arial" panose="020B0604020202020204" pitchFamily="34" charset="0"/>
              </a:rPr>
              <a:t>u</a:t>
            </a:r>
            <a:r>
              <a:rPr lang="zh-CN" altLang="en-US" dirty="0">
                <a:latin typeface="Arial" panose="020B0604020202020204" pitchFamily="34" charset="0"/>
              </a:rPr>
              <a:t>，将</a:t>
            </a:r>
            <a:r>
              <a:rPr lang="en-US" altLang="zh-CN" dirty="0">
                <a:latin typeface="Arial" panose="020B0604020202020204" pitchFamily="34" charset="0"/>
              </a:rPr>
              <a:t>u</a:t>
            </a:r>
            <a:r>
              <a:rPr lang="zh-CN" altLang="en-US" dirty="0">
                <a:latin typeface="Arial" panose="020B0604020202020204" pitchFamily="34" charset="0"/>
              </a:rPr>
              <a:t>添加到</a:t>
            </a:r>
            <a:r>
              <a:rPr lang="en-US" altLang="zh-CN" dirty="0">
                <a:latin typeface="Arial" panose="020B0604020202020204" pitchFamily="34" charset="0"/>
              </a:rPr>
              <a:t>S</a:t>
            </a:r>
            <a:r>
              <a:rPr lang="zh-CN" altLang="en-US" dirty="0">
                <a:latin typeface="Arial" panose="020B0604020202020204" pitchFamily="34" charset="0"/>
              </a:rPr>
              <a:t>中，同时对</a:t>
            </a:r>
            <a:r>
              <a:rPr lang="zh-CN" altLang="en-US" b="1" dirty="0">
                <a:solidFill>
                  <a:srgbClr val="FF0000"/>
                </a:solidFill>
                <a:latin typeface="Arial" panose="020B0604020202020204" pitchFamily="34" charset="0"/>
              </a:rPr>
              <a:t>数组</a:t>
            </a:r>
            <a:r>
              <a:rPr lang="en-US" altLang="zh-CN" b="1" dirty="0" err="1">
                <a:solidFill>
                  <a:srgbClr val="FF0000"/>
                </a:solidFill>
                <a:latin typeface="Arial" panose="020B0604020202020204" pitchFamily="34" charset="0"/>
              </a:rPr>
              <a:t>dist</a:t>
            </a:r>
            <a:r>
              <a:rPr lang="zh-CN" altLang="en-US" dirty="0">
                <a:latin typeface="Arial" panose="020B0604020202020204" pitchFamily="34" charset="0"/>
              </a:rPr>
              <a:t>作必要的修改。一旦</a:t>
            </a:r>
            <a:r>
              <a:rPr lang="en-US" altLang="zh-CN" dirty="0">
                <a:latin typeface="Arial" panose="020B0604020202020204" pitchFamily="34" charset="0"/>
              </a:rPr>
              <a:t>S</a:t>
            </a:r>
            <a:r>
              <a:rPr lang="zh-CN" altLang="en-US" dirty="0">
                <a:latin typeface="Arial" panose="020B0604020202020204" pitchFamily="34" charset="0"/>
              </a:rPr>
              <a:t>包含了所有</a:t>
            </a:r>
            <a:r>
              <a:rPr lang="en-US" altLang="zh-CN" dirty="0">
                <a:latin typeface="Arial" panose="020B0604020202020204" pitchFamily="34" charset="0"/>
              </a:rPr>
              <a:t>V</a:t>
            </a:r>
            <a:r>
              <a:rPr lang="zh-CN" altLang="en-US" dirty="0">
                <a:latin typeface="Arial" panose="020B0604020202020204" pitchFamily="34" charset="0"/>
              </a:rPr>
              <a:t>中顶点，</a:t>
            </a:r>
            <a:r>
              <a:rPr lang="en-US" altLang="zh-CN" dirty="0" err="1">
                <a:latin typeface="Arial" panose="020B0604020202020204" pitchFamily="34" charset="0"/>
              </a:rPr>
              <a:t>dist</a:t>
            </a:r>
            <a:r>
              <a:rPr lang="zh-CN" altLang="en-US" dirty="0">
                <a:latin typeface="Arial" panose="020B0604020202020204" pitchFamily="34" charset="0"/>
              </a:rPr>
              <a:t>就记录了从源到所有其它顶点之间的最短路径长度。</a:t>
            </a:r>
          </a:p>
        </p:txBody>
      </p:sp>
    </p:spTree>
    <p:extLst>
      <p:ext uri="{BB962C8B-B14F-4D97-AF65-F5344CB8AC3E}">
        <p14:creationId xmlns:p14="http://schemas.microsoft.com/office/powerpoint/2010/main" val="110269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a:t>
            </a:fld>
            <a:endParaRPr lang="en-US" altLang="zh-CN"/>
          </a:p>
        </p:txBody>
      </p:sp>
      <p:sp>
        <p:nvSpPr>
          <p:cNvPr id="5" name="Text Box 8"/>
          <p:cNvSpPr txBox="1">
            <a:spLocks noChangeArrowheads="1"/>
          </p:cNvSpPr>
          <p:nvPr/>
        </p:nvSpPr>
        <p:spPr bwMode="auto">
          <a:xfrm>
            <a:off x="762000" y="1447800"/>
            <a:ext cx="3505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latin typeface="Arial" panose="020B0604020202020204" pitchFamily="34" charset="0"/>
                <a:ea typeface="幼圆" panose="02010509060101010101" pitchFamily="49" charset="-122"/>
              </a:rPr>
              <a:t>硬币例子</a:t>
            </a:r>
          </a:p>
        </p:txBody>
      </p:sp>
      <p:sp>
        <p:nvSpPr>
          <p:cNvPr id="6" name="Text Box 9"/>
          <p:cNvSpPr txBox="1">
            <a:spLocks noChangeArrowheads="1"/>
          </p:cNvSpPr>
          <p:nvPr/>
        </p:nvSpPr>
        <p:spPr bwMode="auto">
          <a:xfrm>
            <a:off x="990600" y="2162314"/>
            <a:ext cx="69342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找        回：六角三分</a:t>
            </a:r>
          </a:p>
          <a:p>
            <a:pPr eaLnBrk="1" hangingPunct="1"/>
            <a:r>
              <a:rPr lang="zh-CN" altLang="en-US" sz="2800" dirty="0"/>
              <a:t>四种硬币：二角五分、一角、五分、一分</a:t>
            </a:r>
          </a:p>
        </p:txBody>
      </p:sp>
      <p:sp>
        <p:nvSpPr>
          <p:cNvPr id="7" name="Text Box 10"/>
          <p:cNvSpPr txBox="1">
            <a:spLocks noChangeArrowheads="1"/>
          </p:cNvSpPr>
          <p:nvPr/>
        </p:nvSpPr>
        <p:spPr bwMode="auto">
          <a:xfrm>
            <a:off x="990600" y="3215382"/>
            <a:ext cx="6934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eaLnBrk="1" hangingPunct="1">
              <a:defRPr/>
            </a:pPr>
            <a:r>
              <a:rPr lang="en-US" altLang="zh-CN" sz="2600" dirty="0">
                <a:solidFill>
                  <a:srgbClr val="FF3300"/>
                </a:solidFill>
                <a:latin typeface="Times New Roman" charset="0"/>
                <a:ea typeface="宋体" charset="-122"/>
              </a:rPr>
              <a:t>2</a:t>
            </a:r>
            <a:r>
              <a:rPr lang="zh-CN" altLang="en-US" sz="2600" dirty="0">
                <a:solidFill>
                  <a:srgbClr val="FF3300"/>
                </a:solidFill>
                <a:latin typeface="Times New Roman" charset="0"/>
                <a:ea typeface="宋体" charset="-122"/>
              </a:rPr>
              <a:t>个二角五分、</a:t>
            </a:r>
            <a:r>
              <a:rPr lang="en-US" altLang="zh-CN" sz="2600" dirty="0">
                <a:solidFill>
                  <a:srgbClr val="FF3300"/>
                </a:solidFill>
                <a:latin typeface="Times New Roman" charset="0"/>
                <a:ea typeface="宋体" charset="-122"/>
              </a:rPr>
              <a:t>1</a:t>
            </a:r>
            <a:r>
              <a:rPr lang="zh-CN" altLang="en-US" sz="2600" dirty="0">
                <a:solidFill>
                  <a:srgbClr val="FF3300"/>
                </a:solidFill>
                <a:latin typeface="Times New Roman" charset="0"/>
                <a:ea typeface="宋体" charset="-122"/>
              </a:rPr>
              <a:t>个一角、</a:t>
            </a:r>
            <a:r>
              <a:rPr lang="en-US" altLang="zh-CN" sz="2600" dirty="0">
                <a:solidFill>
                  <a:srgbClr val="FF3300"/>
                </a:solidFill>
                <a:latin typeface="Times New Roman" charset="0"/>
                <a:ea typeface="宋体" charset="-122"/>
              </a:rPr>
              <a:t>3</a:t>
            </a:r>
            <a:r>
              <a:rPr lang="zh-CN" altLang="en-US" sz="2600" dirty="0">
                <a:solidFill>
                  <a:srgbClr val="FF3300"/>
                </a:solidFill>
                <a:latin typeface="Times New Roman" charset="0"/>
                <a:ea typeface="宋体" charset="-122"/>
              </a:rPr>
              <a:t>个一分</a:t>
            </a:r>
          </a:p>
        </p:txBody>
      </p:sp>
      <p:sp>
        <p:nvSpPr>
          <p:cNvPr id="8" name="Text Box 11"/>
          <p:cNvSpPr txBox="1">
            <a:spLocks noChangeArrowheads="1"/>
          </p:cNvSpPr>
          <p:nvPr/>
        </p:nvSpPr>
        <p:spPr bwMode="auto">
          <a:xfrm>
            <a:off x="990600" y="3806786"/>
            <a:ext cx="67056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dirty="0"/>
              <a:t>找        回：一角五分</a:t>
            </a:r>
          </a:p>
          <a:p>
            <a:pPr eaLnBrk="1" hangingPunct="1"/>
            <a:r>
              <a:rPr lang="zh-CN" altLang="en-US" sz="2600" dirty="0"/>
              <a:t>三种硬币：一角一分、五分、一分</a:t>
            </a:r>
          </a:p>
        </p:txBody>
      </p:sp>
      <p:sp>
        <p:nvSpPr>
          <p:cNvPr id="9" name="Text Box 12"/>
          <p:cNvSpPr txBox="1">
            <a:spLocks noChangeArrowheads="1"/>
          </p:cNvSpPr>
          <p:nvPr/>
        </p:nvSpPr>
        <p:spPr bwMode="auto">
          <a:xfrm>
            <a:off x="990600" y="4798299"/>
            <a:ext cx="632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eaLnBrk="1" hangingPunct="1">
              <a:defRPr/>
            </a:pPr>
            <a:r>
              <a:rPr lang="en-US" altLang="zh-CN" sz="2600" dirty="0">
                <a:solidFill>
                  <a:srgbClr val="FF3300"/>
                </a:solidFill>
                <a:latin typeface="Times New Roman" charset="0"/>
                <a:ea typeface="宋体" charset="-122"/>
              </a:rPr>
              <a:t>1</a:t>
            </a:r>
            <a:r>
              <a:rPr lang="zh-CN" altLang="en-US" sz="2600" dirty="0">
                <a:solidFill>
                  <a:srgbClr val="FF3300"/>
                </a:solidFill>
                <a:latin typeface="Times New Roman" charset="0"/>
                <a:ea typeface="宋体" charset="-122"/>
              </a:rPr>
              <a:t>个一角一分、</a:t>
            </a:r>
            <a:r>
              <a:rPr lang="en-US" altLang="zh-CN" sz="2600" dirty="0">
                <a:solidFill>
                  <a:srgbClr val="FF3300"/>
                </a:solidFill>
                <a:latin typeface="Times New Roman" charset="0"/>
                <a:ea typeface="宋体" charset="-122"/>
              </a:rPr>
              <a:t>4</a:t>
            </a:r>
            <a:r>
              <a:rPr lang="zh-CN" altLang="en-US" sz="2600" dirty="0">
                <a:solidFill>
                  <a:srgbClr val="FF3300"/>
                </a:solidFill>
                <a:latin typeface="Times New Roman" charset="0"/>
                <a:ea typeface="宋体" charset="-122"/>
              </a:rPr>
              <a:t>个一分</a:t>
            </a:r>
          </a:p>
        </p:txBody>
      </p:sp>
      <p:sp>
        <p:nvSpPr>
          <p:cNvPr id="10" name="Text Box 13"/>
          <p:cNvSpPr txBox="1">
            <a:spLocks noChangeArrowheads="1"/>
          </p:cNvSpPr>
          <p:nvPr/>
        </p:nvSpPr>
        <p:spPr bwMode="auto">
          <a:xfrm>
            <a:off x="762000" y="5359681"/>
            <a:ext cx="26479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zh-CN"/>
            </a:defPPr>
            <a:lvl1pPr eaLnBrk="1" hangingPunct="1">
              <a:defRPr sz="2800" b="1">
                <a:solidFill>
                  <a:srgbClr val="FF3300"/>
                </a:solidFill>
                <a:latin typeface="Arial" panose="020B0604020202020204" pitchFamily="34" charset="0"/>
                <a:ea typeface="幼圆" panose="02010509060101010101" pitchFamily="49" charset="-122"/>
              </a:defRPr>
            </a:lvl1pPr>
            <a:lvl2pPr marL="742950" indent="-285750">
              <a:defRPr sz="2400">
                <a:latin typeface="Times New Roman" panose="02020603050405020304" pitchFamily="18" charset="0"/>
                <a:ea typeface="宋体" panose="02010600030101010101" pitchFamily="2" charset="-122"/>
              </a:defRPr>
            </a:lvl2pPr>
            <a:lvl3pPr marL="1143000" indent="-228600">
              <a:defRPr sz="2400">
                <a:latin typeface="Times New Roman" panose="02020603050405020304" pitchFamily="18" charset="0"/>
                <a:ea typeface="宋体" panose="02010600030101010101" pitchFamily="2" charset="-122"/>
              </a:defRPr>
            </a:lvl3pPr>
            <a:lvl4pPr marL="1600200" indent="-228600">
              <a:defRPr sz="2400">
                <a:latin typeface="Times New Roman" panose="02020603050405020304" pitchFamily="18" charset="0"/>
                <a:ea typeface="宋体" panose="02010600030101010101" pitchFamily="2" charset="-122"/>
              </a:defRPr>
            </a:lvl4pPr>
            <a:lvl5pPr marL="2057400" indent="-228600">
              <a:defRPr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9pPr>
          </a:lstStyle>
          <a:p>
            <a:r>
              <a:rPr lang="zh-CN" altLang="en-US" dirty="0"/>
              <a:t>最优吗？</a:t>
            </a:r>
          </a:p>
        </p:txBody>
      </p:sp>
      <p:sp>
        <p:nvSpPr>
          <p:cNvPr id="11" name="Text Box 14"/>
          <p:cNvSpPr txBox="1">
            <a:spLocks noChangeArrowheads="1"/>
          </p:cNvSpPr>
          <p:nvPr/>
        </p:nvSpPr>
        <p:spPr bwMode="auto">
          <a:xfrm>
            <a:off x="2971800" y="5359681"/>
            <a:ext cx="2209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defPPr>
              <a:defRPr lang="zh-CN"/>
            </a:defPPr>
            <a:lvl1pPr eaLnBrk="1" hangingPunct="1">
              <a:defRPr sz="2800" b="1">
                <a:solidFill>
                  <a:srgbClr val="FF3300"/>
                </a:solidFill>
                <a:latin typeface="Arial" panose="020B0604020202020204" pitchFamily="34" charset="0"/>
                <a:ea typeface="幼圆" panose="02010509060101010101" pitchFamily="49" charset="-122"/>
              </a:defRPr>
            </a:lvl1pPr>
            <a:lvl2pPr marL="742950" indent="-285750">
              <a:defRPr sz="2400">
                <a:latin typeface="Times New Roman" panose="02020603050405020304" pitchFamily="18" charset="0"/>
                <a:ea typeface="宋体" panose="02010600030101010101" pitchFamily="2" charset="-122"/>
              </a:defRPr>
            </a:lvl2pPr>
            <a:lvl3pPr marL="1143000" indent="-228600">
              <a:defRPr sz="2400">
                <a:latin typeface="Times New Roman" panose="02020603050405020304" pitchFamily="18" charset="0"/>
                <a:ea typeface="宋体" panose="02010600030101010101" pitchFamily="2" charset="-122"/>
              </a:defRPr>
            </a:lvl3pPr>
            <a:lvl4pPr marL="1600200" indent="-228600">
              <a:defRPr sz="2400">
                <a:latin typeface="Times New Roman" panose="02020603050405020304" pitchFamily="18" charset="0"/>
                <a:ea typeface="宋体" panose="02010600030101010101" pitchFamily="2" charset="-122"/>
              </a:defRPr>
            </a:lvl4pPr>
            <a:lvl5pPr marL="2057400" indent="-228600">
              <a:defRPr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9pPr>
          </a:lstStyle>
          <a:p>
            <a:r>
              <a:rPr lang="en-US" altLang="zh-CN" dirty="0"/>
              <a:t>3</a:t>
            </a:r>
            <a:r>
              <a:rPr lang="zh-CN" altLang="en-US" dirty="0"/>
              <a:t>个五分</a:t>
            </a:r>
          </a:p>
        </p:txBody>
      </p:sp>
    </p:spTree>
    <p:extLst>
      <p:ext uri="{BB962C8B-B14F-4D97-AF65-F5344CB8AC3E}">
        <p14:creationId xmlns:p14="http://schemas.microsoft.com/office/powerpoint/2010/main" val="1367731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4.4  </a:t>
            </a:r>
            <a:r>
              <a:rPr lang="zh-CN" altLang="en-US" dirty="0"/>
              <a:t>单源最短路径问题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50</a:t>
            </a:fld>
            <a:endParaRPr lang="en-US" altLang="zh-CN"/>
          </a:p>
        </p:txBody>
      </p:sp>
      <p:sp>
        <p:nvSpPr>
          <p:cNvPr id="7" name="Rectangle 4"/>
          <p:cNvSpPr>
            <a:spLocks noChangeArrowheads="1"/>
          </p:cNvSpPr>
          <p:nvPr/>
        </p:nvSpPr>
        <p:spPr bwMode="auto">
          <a:xfrm>
            <a:off x="614516" y="1524000"/>
            <a:ext cx="18053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4.4.3 </a:t>
            </a:r>
            <a:r>
              <a:rPr lang="zh-CN" altLang="en-US" sz="2800" b="1" dirty="0">
                <a:solidFill>
                  <a:srgbClr val="FF3300"/>
                </a:solidFill>
                <a:latin typeface="Arial" panose="020B0604020202020204" pitchFamily="34" charset="0"/>
                <a:ea typeface="宋体" panose="02010600030101010101" pitchFamily="2" charset="-122"/>
              </a:rPr>
              <a:t>例子</a:t>
            </a:r>
          </a:p>
        </p:txBody>
      </p:sp>
      <p:sp>
        <p:nvSpPr>
          <p:cNvPr id="5" name="Rectangle 4"/>
          <p:cNvSpPr txBox="1">
            <a:spLocks noRot="1" noChangeArrowheads="1"/>
          </p:cNvSpPr>
          <p:nvPr/>
        </p:nvSpPr>
        <p:spPr>
          <a:xfrm>
            <a:off x="614516" y="2415837"/>
            <a:ext cx="3957484" cy="2893100"/>
          </a:xfrm>
          <a:prstGeom prst="rect">
            <a:avLst/>
          </a:prstGeo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eaLnBrk="1" hangingPunct="1">
              <a:lnSpc>
                <a:spcPct val="130000"/>
              </a:lnSpc>
              <a:spcBef>
                <a:spcPct val="0"/>
              </a:spcBef>
              <a:buFontTx/>
              <a:buNone/>
              <a:defRPr/>
            </a:pPr>
            <a:r>
              <a:rPr lang="en-US" altLang="zh-CN" sz="2800" dirty="0">
                <a:ea typeface="宋体" panose="02010600030101010101" pitchFamily="2" charset="-122"/>
              </a:rPr>
              <a:t>        </a:t>
            </a:r>
            <a:r>
              <a:rPr lang="zh-CN" altLang="en-US" sz="2800" dirty="0">
                <a:ea typeface="宋体" panose="02010600030101010101" pitchFamily="2" charset="-122"/>
              </a:rPr>
              <a:t>例如，对右图中的有向图，应用</a:t>
            </a:r>
            <a:r>
              <a:rPr lang="en-US" altLang="zh-CN" sz="2800" dirty="0" err="1">
                <a:ea typeface="宋体" panose="02010600030101010101" pitchFamily="2" charset="-122"/>
              </a:rPr>
              <a:t>Dijkstra</a:t>
            </a:r>
            <a:r>
              <a:rPr lang="zh-CN" altLang="en-US" sz="2800" dirty="0">
                <a:ea typeface="宋体" panose="02010600030101010101" pitchFamily="2" charset="-122"/>
              </a:rPr>
              <a:t>算法，计算从源顶点</a:t>
            </a:r>
            <a:r>
              <a:rPr lang="en-US" altLang="zh-CN" sz="2800" dirty="0">
                <a:ea typeface="宋体" panose="02010600030101010101" pitchFamily="2" charset="-122"/>
              </a:rPr>
              <a:t>1</a:t>
            </a:r>
            <a:r>
              <a:rPr lang="zh-CN" altLang="en-US" sz="2800" dirty="0">
                <a:ea typeface="宋体" panose="02010600030101010101" pitchFamily="2" charset="-122"/>
              </a:rPr>
              <a:t>到其它顶点间最短路径的过程列在下页的表中。</a:t>
            </a:r>
          </a:p>
        </p:txBody>
      </p:sp>
      <p:pic>
        <p:nvPicPr>
          <p:cNvPr id="6" name="Picture 5" descr="t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209800"/>
            <a:ext cx="3402013"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4112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4.4  </a:t>
            </a:r>
            <a:r>
              <a:rPr lang="zh-CN" altLang="en-US" dirty="0"/>
              <a:t>单源最短路径问题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51</a:t>
            </a:fld>
            <a:endParaRPr lang="en-US" altLang="zh-CN"/>
          </a:p>
        </p:txBody>
      </p:sp>
      <p:sp>
        <p:nvSpPr>
          <p:cNvPr id="5" name="Text Box 62"/>
          <p:cNvSpPr txBox="1">
            <a:spLocks noChangeArrowheads="1"/>
          </p:cNvSpPr>
          <p:nvPr/>
        </p:nvSpPr>
        <p:spPr bwMode="auto">
          <a:xfrm>
            <a:off x="866776" y="2019537"/>
            <a:ext cx="5638800" cy="59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2800" dirty="0" err="1">
                <a:latin typeface="Arial" panose="020B0604020202020204" pitchFamily="34" charset="0"/>
              </a:rPr>
              <a:t>Dijkstra</a:t>
            </a:r>
            <a:r>
              <a:rPr lang="zh-CN" altLang="en-US" sz="2800" dirty="0">
                <a:latin typeface="Arial" panose="020B0604020202020204" pitchFamily="34" charset="0"/>
              </a:rPr>
              <a:t>算法的迭代过程： </a:t>
            </a:r>
          </a:p>
        </p:txBody>
      </p:sp>
      <p:sp>
        <p:nvSpPr>
          <p:cNvPr id="6" name="Rectangle 4"/>
          <p:cNvSpPr>
            <a:spLocks noChangeArrowheads="1"/>
          </p:cNvSpPr>
          <p:nvPr/>
        </p:nvSpPr>
        <p:spPr bwMode="auto">
          <a:xfrm>
            <a:off x="614516" y="1524000"/>
            <a:ext cx="18053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4.4.3 </a:t>
            </a:r>
            <a:r>
              <a:rPr lang="zh-CN" altLang="en-US" sz="2800" b="1" dirty="0">
                <a:solidFill>
                  <a:srgbClr val="FF3300"/>
                </a:solidFill>
                <a:latin typeface="Arial" panose="020B0604020202020204" pitchFamily="34" charset="0"/>
                <a:ea typeface="宋体" panose="02010600030101010101" pitchFamily="2" charset="-122"/>
              </a:rPr>
              <a:t>例子</a:t>
            </a:r>
          </a:p>
        </p:txBody>
      </p:sp>
      <p:graphicFrame>
        <p:nvGraphicFramePr>
          <p:cNvPr id="8" name="Group 4"/>
          <p:cNvGraphicFramePr>
            <a:graphicFrameLocks noGrp="1"/>
          </p:cNvGraphicFramePr>
          <p:nvPr/>
        </p:nvGraphicFramePr>
        <p:xfrm>
          <a:off x="476250" y="2743200"/>
          <a:ext cx="8286750" cy="3296286"/>
        </p:xfrm>
        <a:graphic>
          <a:graphicData uri="http://schemas.openxmlformats.org/drawingml/2006/table">
            <a:tbl>
              <a:tblPr/>
              <a:tblGrid>
                <a:gridCol w="1208088">
                  <a:extLst>
                    <a:ext uri="{9D8B030D-6E8A-4147-A177-3AD203B41FA5}">
                      <a16:colId xmlns:a16="http://schemas.microsoft.com/office/drawing/2014/main" val="20000"/>
                    </a:ext>
                  </a:extLst>
                </a:gridCol>
                <a:gridCol w="1717675">
                  <a:extLst>
                    <a:ext uri="{9D8B030D-6E8A-4147-A177-3AD203B41FA5}">
                      <a16:colId xmlns:a16="http://schemas.microsoft.com/office/drawing/2014/main" val="20001"/>
                    </a:ext>
                  </a:extLst>
                </a:gridCol>
                <a:gridCol w="831850">
                  <a:extLst>
                    <a:ext uri="{9D8B030D-6E8A-4147-A177-3AD203B41FA5}">
                      <a16:colId xmlns:a16="http://schemas.microsoft.com/office/drawing/2014/main" val="20002"/>
                    </a:ext>
                  </a:extLst>
                </a:gridCol>
                <a:gridCol w="1133475">
                  <a:extLst>
                    <a:ext uri="{9D8B030D-6E8A-4147-A177-3AD203B41FA5}">
                      <a16:colId xmlns:a16="http://schemas.microsoft.com/office/drawing/2014/main" val="20003"/>
                    </a:ext>
                  </a:extLst>
                </a:gridCol>
                <a:gridCol w="1131887">
                  <a:extLst>
                    <a:ext uri="{9D8B030D-6E8A-4147-A177-3AD203B41FA5}">
                      <a16:colId xmlns:a16="http://schemas.microsoft.com/office/drawing/2014/main" val="20004"/>
                    </a:ext>
                  </a:extLst>
                </a:gridCol>
                <a:gridCol w="1131888">
                  <a:extLst>
                    <a:ext uri="{9D8B030D-6E8A-4147-A177-3AD203B41FA5}">
                      <a16:colId xmlns:a16="http://schemas.microsoft.com/office/drawing/2014/main" val="20005"/>
                    </a:ext>
                  </a:extLst>
                </a:gridCol>
                <a:gridCol w="1131887">
                  <a:extLst>
                    <a:ext uri="{9D8B030D-6E8A-4147-A177-3AD203B41FA5}">
                      <a16:colId xmlns:a16="http://schemas.microsoft.com/office/drawing/2014/main" val="20006"/>
                    </a:ext>
                  </a:extLst>
                </a:gridCol>
              </a:tblGrid>
              <a:tr h="476250">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楷体_GB2312" charset="0"/>
                          <a:ea typeface="楷体_GB2312" charset="0"/>
                        </a:rPr>
                        <a:t>迭代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楷体_GB2312" charset="0"/>
                          <a:ea typeface="楷体_GB2312" charset="0"/>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楷体_GB2312" charset="0"/>
                          <a:ea typeface="楷体_GB2312" charset="0"/>
                        </a:rPr>
                        <a:t>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楷体_GB2312" charset="0"/>
                          <a:ea typeface="楷体_GB2312" charset="0"/>
                        </a:rPr>
                        <a:t>dist[2]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楷体_GB2312" charset="0"/>
                          <a:ea typeface="楷体_GB2312" charset="0"/>
                        </a:rPr>
                        <a:t>dist[3]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楷体_GB2312" charset="0"/>
                          <a:ea typeface="楷体_GB2312" charset="0"/>
                        </a:rPr>
                        <a:t>dist[4]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楷体_GB2312" charset="0"/>
                          <a:ea typeface="楷体_GB2312" charset="0"/>
                        </a:rPr>
                        <a:t>dist[5]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47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楷体_GB2312" charset="0"/>
                          <a:ea typeface="楷体_GB2312" charset="0"/>
                        </a:rPr>
                        <a:t>初始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maxint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楷体_GB2312" charset="0"/>
                          <a:ea typeface="楷体_GB2312"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47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楷体_GB2312" charset="0"/>
                          <a:ea typeface="楷体_GB2312"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063">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楷体_GB2312" charset="0"/>
                          <a:ea typeface="楷体_GB2312"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{1,2,4,3}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8475">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楷体_GB2312" charset="0"/>
                          <a:ea typeface="楷体_GB2312"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{1,2,4,3,5}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楷体_GB2312" charset="0"/>
                          <a:ea typeface="楷体_GB2312" charset="0"/>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楷体_GB2312" charset="0"/>
                          <a:ea typeface="楷体_GB2312" charset="0"/>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698306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908" y="1371600"/>
            <a:ext cx="1721470" cy="157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66776" y="464343"/>
            <a:ext cx="5610224" cy="792163"/>
          </a:xfrm>
        </p:spPr>
        <p:txBody>
          <a:bodyPr/>
          <a:lstStyle/>
          <a:p>
            <a:r>
              <a:rPr lang="en-US" altLang="zh-CN" dirty="0"/>
              <a:t>4.4  </a:t>
            </a:r>
            <a:r>
              <a:rPr lang="zh-CN" altLang="en-US" dirty="0"/>
              <a:t>单源最短路径问题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52</a:t>
            </a:fld>
            <a:endParaRPr lang="en-US" altLang="zh-CN"/>
          </a:p>
        </p:txBody>
      </p:sp>
      <p:sp>
        <p:nvSpPr>
          <p:cNvPr id="7" name="Rectangle 4"/>
          <p:cNvSpPr>
            <a:spLocks noChangeArrowheads="1"/>
          </p:cNvSpPr>
          <p:nvPr/>
        </p:nvSpPr>
        <p:spPr bwMode="auto">
          <a:xfrm>
            <a:off x="614516" y="15240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4.4.4  </a:t>
            </a:r>
            <a:r>
              <a:rPr lang="zh-CN" altLang="en-US" sz="2800" b="1" dirty="0">
                <a:solidFill>
                  <a:srgbClr val="FF3300"/>
                </a:solidFill>
                <a:latin typeface="Arial" panose="020B0604020202020204" pitchFamily="34" charset="0"/>
                <a:ea typeface="宋体" panose="02010600030101010101" pitchFamily="2" charset="-122"/>
              </a:rPr>
              <a:t>算法正确性</a:t>
            </a:r>
          </a:p>
        </p:txBody>
      </p:sp>
      <p:sp>
        <p:nvSpPr>
          <p:cNvPr id="5" name="Rectangle 4"/>
          <p:cNvSpPr>
            <a:spLocks noChangeArrowheads="1"/>
          </p:cNvSpPr>
          <p:nvPr/>
        </p:nvSpPr>
        <p:spPr bwMode="auto">
          <a:xfrm>
            <a:off x="990600" y="2053730"/>
            <a:ext cx="4572000" cy="53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2500" b="1" dirty="0">
                <a:latin typeface="Arial" panose="020B0604020202020204" pitchFamily="34" charset="0"/>
              </a:rPr>
              <a:t>(1)</a:t>
            </a:r>
            <a:r>
              <a:rPr lang="zh-CN" altLang="en-US" sz="2500" b="1" dirty="0">
                <a:latin typeface="Arial" panose="020B0604020202020204" pitchFamily="34" charset="0"/>
              </a:rPr>
              <a:t>贪心选择性质</a:t>
            </a:r>
          </a:p>
        </p:txBody>
      </p:sp>
      <p:sp>
        <p:nvSpPr>
          <p:cNvPr id="6" name="Rectangle 5"/>
          <p:cNvSpPr>
            <a:spLocks noChangeArrowheads="1"/>
          </p:cNvSpPr>
          <p:nvPr/>
        </p:nvSpPr>
        <p:spPr bwMode="auto">
          <a:xfrm>
            <a:off x="609600" y="2590800"/>
            <a:ext cx="7772400" cy="290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defRPr/>
            </a:pPr>
            <a:r>
              <a:rPr lang="en-US" altLang="zh-CN" sz="2500" dirty="0">
                <a:latin typeface="Arial" panose="020B0604020202020204" pitchFamily="34" charset="0"/>
              </a:rPr>
              <a:t>     </a:t>
            </a:r>
            <a:r>
              <a:rPr lang="zh-CN" altLang="en-US" sz="2500" b="1" dirty="0">
                <a:solidFill>
                  <a:srgbClr val="FF3300"/>
                </a:solidFill>
                <a:latin typeface="Arial" panose="020B0604020202020204" pitchFamily="34" charset="0"/>
                <a:ea typeface="幼圆" panose="02010509060101010101" pitchFamily="49" charset="-122"/>
              </a:rPr>
              <a:t>贪心选择</a:t>
            </a:r>
            <a:r>
              <a:rPr lang="en-US" altLang="zh-CN" sz="2500" b="1" dirty="0">
                <a:solidFill>
                  <a:srgbClr val="FF3300"/>
                </a:solidFill>
                <a:latin typeface="Arial" panose="020B0604020202020204" pitchFamily="34" charset="0"/>
                <a:ea typeface="幼圆" panose="02010509060101010101" pitchFamily="49" charset="-122"/>
              </a:rPr>
              <a:t>:</a:t>
            </a:r>
            <a:r>
              <a:rPr lang="zh-CN" altLang="en-US" sz="2500" dirty="0">
                <a:latin typeface="Arial" panose="020B0604020202020204" pitchFamily="34" charset="0"/>
              </a:rPr>
              <a:t>是从</a:t>
            </a:r>
            <a:r>
              <a:rPr lang="en-US" altLang="zh-CN" sz="2500" dirty="0">
                <a:latin typeface="Arial" panose="020B0604020202020204" pitchFamily="34" charset="0"/>
              </a:rPr>
              <a:t>V-S</a:t>
            </a:r>
            <a:r>
              <a:rPr lang="zh-CN" altLang="en-US" sz="2500" dirty="0">
                <a:latin typeface="Arial" panose="020B0604020202020204" pitchFamily="34" charset="0"/>
              </a:rPr>
              <a:t>中选择具有</a:t>
            </a:r>
            <a:r>
              <a:rPr lang="zh-CN" altLang="en-US" sz="2500" dirty="0">
                <a:solidFill>
                  <a:srgbClr val="FF3300"/>
                </a:solidFill>
                <a:latin typeface="Arial" panose="020B0604020202020204" pitchFamily="34" charset="0"/>
              </a:rPr>
              <a:t>最短路径</a:t>
            </a:r>
            <a:r>
              <a:rPr lang="zh-CN" altLang="en-US" sz="2500" dirty="0">
                <a:latin typeface="Arial" panose="020B0604020202020204" pitchFamily="34" charset="0"/>
              </a:rPr>
              <a:t>的顶点</a:t>
            </a:r>
            <a:r>
              <a:rPr lang="en-US" altLang="zh-CN" sz="2500" dirty="0">
                <a:latin typeface="Arial" panose="020B0604020202020204" pitchFamily="34" charset="0"/>
              </a:rPr>
              <a:t>u,</a:t>
            </a:r>
            <a:r>
              <a:rPr lang="zh-CN" altLang="en-US" sz="2500" dirty="0">
                <a:latin typeface="Arial" panose="020B0604020202020204" pitchFamily="34" charset="0"/>
              </a:rPr>
              <a:t>从而确定从源到</a:t>
            </a:r>
            <a:r>
              <a:rPr lang="en-US" altLang="zh-CN" sz="2500" dirty="0">
                <a:latin typeface="Arial" panose="020B0604020202020204" pitchFamily="34" charset="0"/>
              </a:rPr>
              <a:t>u</a:t>
            </a:r>
            <a:r>
              <a:rPr lang="zh-CN" altLang="en-US" sz="2500" dirty="0">
                <a:latin typeface="Arial" panose="020B0604020202020204" pitchFamily="34" charset="0"/>
              </a:rPr>
              <a:t>的最短路径长度</a:t>
            </a:r>
            <a:r>
              <a:rPr lang="en-US" altLang="zh-CN" sz="2500" dirty="0" err="1">
                <a:latin typeface="Arial" panose="020B0604020202020204" pitchFamily="34" charset="0"/>
              </a:rPr>
              <a:t>dist</a:t>
            </a:r>
            <a:r>
              <a:rPr lang="en-US" altLang="zh-CN" sz="2500" dirty="0">
                <a:latin typeface="Arial" panose="020B0604020202020204" pitchFamily="34" charset="0"/>
              </a:rPr>
              <a:t>[u]</a:t>
            </a:r>
            <a:r>
              <a:rPr lang="zh-CN" altLang="en-US" sz="2500" dirty="0">
                <a:latin typeface="Arial" panose="020B0604020202020204" pitchFamily="34" charset="0"/>
              </a:rPr>
              <a:t>。</a:t>
            </a:r>
          </a:p>
          <a:p>
            <a:pPr eaLnBrk="1" hangingPunct="1">
              <a:lnSpc>
                <a:spcPct val="150000"/>
              </a:lnSpc>
              <a:defRPr/>
            </a:pPr>
            <a:r>
              <a:rPr lang="zh-CN" altLang="en-US" sz="2500" dirty="0">
                <a:latin typeface="Arial" panose="020B0604020202020204" pitchFamily="34" charset="0"/>
              </a:rPr>
              <a:t>    假设如果存在一条从源到</a:t>
            </a:r>
            <a:r>
              <a:rPr lang="en-US" altLang="zh-CN" sz="2500" dirty="0">
                <a:latin typeface="Arial" panose="020B0604020202020204" pitchFamily="34" charset="0"/>
              </a:rPr>
              <a:t>u</a:t>
            </a:r>
            <a:r>
              <a:rPr lang="zh-CN" altLang="en-US" sz="2500" dirty="0">
                <a:latin typeface="Arial" panose="020B0604020202020204" pitchFamily="34" charset="0"/>
              </a:rPr>
              <a:t>且长度比</a:t>
            </a:r>
            <a:r>
              <a:rPr lang="en-US" altLang="zh-CN" sz="2500" dirty="0" err="1">
                <a:latin typeface="Arial" panose="020B0604020202020204" pitchFamily="34" charset="0"/>
              </a:rPr>
              <a:t>dist</a:t>
            </a:r>
            <a:r>
              <a:rPr lang="en-US" altLang="zh-CN" sz="2500" dirty="0">
                <a:latin typeface="Arial" panose="020B0604020202020204" pitchFamily="34" charset="0"/>
              </a:rPr>
              <a:t>[u]</a:t>
            </a:r>
            <a:r>
              <a:rPr lang="zh-CN" altLang="en-US" sz="2500" dirty="0">
                <a:latin typeface="Arial" panose="020B0604020202020204" pitchFamily="34" charset="0"/>
              </a:rPr>
              <a:t>更短的路，设这条路初次走出</a:t>
            </a:r>
            <a:r>
              <a:rPr lang="en-US" altLang="zh-CN" sz="2500" dirty="0">
                <a:latin typeface="Arial" panose="020B0604020202020204" pitchFamily="34" charset="0"/>
              </a:rPr>
              <a:t>S</a:t>
            </a:r>
            <a:r>
              <a:rPr lang="zh-CN" altLang="en-US" sz="2500" dirty="0">
                <a:latin typeface="Arial" panose="020B0604020202020204" pitchFamily="34" charset="0"/>
              </a:rPr>
              <a:t>之外到达的顶点为</a:t>
            </a:r>
            <a:r>
              <a:rPr lang="en-US" altLang="zh-CN" sz="2500" dirty="0" err="1">
                <a:latin typeface="Arial" panose="020B0604020202020204" pitchFamily="34" charset="0"/>
              </a:rPr>
              <a:t>x∈V-S</a:t>
            </a:r>
            <a:r>
              <a:rPr lang="zh-CN" altLang="en-US" sz="2500" dirty="0">
                <a:latin typeface="Arial" panose="020B0604020202020204" pitchFamily="34" charset="0"/>
              </a:rPr>
              <a:t>，然后徘徊于</a:t>
            </a:r>
            <a:r>
              <a:rPr lang="en-US" altLang="zh-CN" sz="2500" dirty="0">
                <a:latin typeface="Arial" panose="020B0604020202020204" pitchFamily="34" charset="0"/>
              </a:rPr>
              <a:t>S</a:t>
            </a:r>
            <a:r>
              <a:rPr lang="zh-CN" altLang="en-US" sz="2500" dirty="0">
                <a:latin typeface="Arial" panose="020B0604020202020204" pitchFamily="34" charset="0"/>
              </a:rPr>
              <a:t>内外若干次，最后离开</a:t>
            </a:r>
            <a:r>
              <a:rPr lang="en-US" altLang="zh-CN" sz="2500" dirty="0">
                <a:latin typeface="Arial" panose="020B0604020202020204" pitchFamily="34" charset="0"/>
              </a:rPr>
              <a:t>S</a:t>
            </a:r>
            <a:r>
              <a:rPr lang="zh-CN" altLang="en-US" sz="2500" dirty="0">
                <a:latin typeface="Arial" panose="020B0604020202020204" pitchFamily="34" charset="0"/>
              </a:rPr>
              <a:t>到达</a:t>
            </a:r>
            <a:r>
              <a:rPr lang="en-US" altLang="zh-CN" sz="2500" dirty="0">
                <a:latin typeface="Arial" panose="020B0604020202020204" pitchFamily="34" charset="0"/>
              </a:rPr>
              <a:t>u</a:t>
            </a:r>
            <a:r>
              <a:rPr lang="zh-CN" altLang="en-US" sz="2500" dirty="0">
                <a:latin typeface="Arial" panose="020B0604020202020204" pitchFamily="34" charset="0"/>
              </a:rPr>
              <a:t>。</a:t>
            </a:r>
          </a:p>
        </p:txBody>
      </p:sp>
    </p:spTree>
    <p:extLst>
      <p:ext uri="{BB962C8B-B14F-4D97-AF65-F5344CB8AC3E}">
        <p14:creationId xmlns:p14="http://schemas.microsoft.com/office/powerpoint/2010/main" val="909947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6465" y="1302754"/>
            <a:ext cx="1721470" cy="157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66776" y="464343"/>
            <a:ext cx="5610224" cy="792163"/>
          </a:xfrm>
        </p:spPr>
        <p:txBody>
          <a:bodyPr/>
          <a:lstStyle/>
          <a:p>
            <a:r>
              <a:rPr lang="en-US" altLang="zh-CN" dirty="0"/>
              <a:t>4.4  </a:t>
            </a:r>
            <a:r>
              <a:rPr lang="zh-CN" altLang="en-US" dirty="0"/>
              <a:t>单源最短路径问题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53</a:t>
            </a:fld>
            <a:endParaRPr lang="en-US" altLang="zh-CN"/>
          </a:p>
        </p:txBody>
      </p:sp>
      <p:sp>
        <p:nvSpPr>
          <p:cNvPr id="7" name="Rectangle 4"/>
          <p:cNvSpPr>
            <a:spLocks noChangeArrowheads="1"/>
          </p:cNvSpPr>
          <p:nvPr/>
        </p:nvSpPr>
        <p:spPr bwMode="auto">
          <a:xfrm>
            <a:off x="614516" y="15240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4.4.4  </a:t>
            </a:r>
            <a:r>
              <a:rPr lang="zh-CN" altLang="en-US" sz="2800" b="1" dirty="0">
                <a:solidFill>
                  <a:srgbClr val="FF3300"/>
                </a:solidFill>
                <a:latin typeface="Arial" panose="020B0604020202020204" pitchFamily="34" charset="0"/>
                <a:ea typeface="宋体" panose="02010600030101010101" pitchFamily="2" charset="-122"/>
              </a:rPr>
              <a:t>算法正确性</a:t>
            </a:r>
          </a:p>
        </p:txBody>
      </p:sp>
      <p:sp>
        <p:nvSpPr>
          <p:cNvPr id="5" name="Rectangle 4"/>
          <p:cNvSpPr>
            <a:spLocks noChangeArrowheads="1"/>
          </p:cNvSpPr>
          <p:nvPr/>
        </p:nvSpPr>
        <p:spPr bwMode="auto">
          <a:xfrm>
            <a:off x="990600" y="2053730"/>
            <a:ext cx="4572000" cy="53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2500" b="1" dirty="0">
                <a:latin typeface="Arial" panose="020B0604020202020204" pitchFamily="34" charset="0"/>
              </a:rPr>
              <a:t>(1)</a:t>
            </a:r>
            <a:r>
              <a:rPr lang="zh-CN" altLang="en-US" sz="2500" b="1" dirty="0">
                <a:latin typeface="Arial" panose="020B0604020202020204" pitchFamily="34" charset="0"/>
              </a:rPr>
              <a:t>贪心选择性质</a:t>
            </a:r>
          </a:p>
        </p:txBody>
      </p:sp>
      <p:sp>
        <p:nvSpPr>
          <p:cNvPr id="8" name="Text Box 5"/>
          <p:cNvSpPr txBox="1">
            <a:spLocks noChangeArrowheads="1"/>
          </p:cNvSpPr>
          <p:nvPr/>
        </p:nvSpPr>
        <p:spPr bwMode="auto">
          <a:xfrm>
            <a:off x="381000" y="2587625"/>
            <a:ext cx="83058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defRPr/>
            </a:pPr>
            <a:r>
              <a:rPr lang="en-US" altLang="zh-CN" sz="2500" dirty="0">
                <a:latin typeface="Arial" panose="020B0604020202020204" pitchFamily="34" charset="0"/>
              </a:rPr>
              <a:t>    </a:t>
            </a:r>
            <a:r>
              <a:rPr lang="zh-CN" altLang="en-US" sz="2500" dirty="0">
                <a:latin typeface="Arial" panose="020B0604020202020204" pitchFamily="34" charset="0"/>
              </a:rPr>
              <a:t>在这条路径上，分别记</a:t>
            </a:r>
            <a:r>
              <a:rPr lang="en-US" altLang="zh-CN" sz="2500" dirty="0">
                <a:latin typeface="Arial" panose="020B0604020202020204" pitchFamily="34" charset="0"/>
              </a:rPr>
              <a:t>d(</a:t>
            </a:r>
            <a:r>
              <a:rPr lang="en-US" altLang="zh-CN" sz="2500" dirty="0" err="1">
                <a:latin typeface="Arial" panose="020B0604020202020204" pitchFamily="34" charset="0"/>
              </a:rPr>
              <a:t>v,x</a:t>
            </a:r>
            <a:r>
              <a:rPr lang="en-US" altLang="zh-CN" sz="2500" dirty="0">
                <a:latin typeface="Arial" panose="020B0604020202020204" pitchFamily="34" charset="0"/>
              </a:rPr>
              <a:t>)</a:t>
            </a:r>
            <a:r>
              <a:rPr lang="zh-CN" altLang="en-US" sz="2500" dirty="0">
                <a:latin typeface="Arial" panose="020B0604020202020204" pitchFamily="34" charset="0"/>
              </a:rPr>
              <a:t>、</a:t>
            </a:r>
            <a:r>
              <a:rPr lang="en-US" altLang="zh-CN" sz="2500" dirty="0">
                <a:latin typeface="Arial" panose="020B0604020202020204" pitchFamily="34" charset="0"/>
              </a:rPr>
              <a:t>d(</a:t>
            </a:r>
            <a:r>
              <a:rPr lang="en-US" altLang="zh-CN" sz="2500" dirty="0" err="1">
                <a:latin typeface="Arial" panose="020B0604020202020204" pitchFamily="34" charset="0"/>
              </a:rPr>
              <a:t>x,u</a:t>
            </a:r>
            <a:r>
              <a:rPr lang="en-US" altLang="zh-CN" sz="2500" dirty="0">
                <a:latin typeface="Arial" panose="020B0604020202020204" pitchFamily="34" charset="0"/>
              </a:rPr>
              <a:t>)</a:t>
            </a:r>
            <a:r>
              <a:rPr lang="zh-CN" altLang="en-US" sz="2500" dirty="0">
                <a:latin typeface="Arial" panose="020B0604020202020204" pitchFamily="34" charset="0"/>
              </a:rPr>
              <a:t>和</a:t>
            </a:r>
            <a:r>
              <a:rPr lang="en-US" altLang="zh-CN" sz="2500" dirty="0">
                <a:latin typeface="Arial" panose="020B0604020202020204" pitchFamily="34" charset="0"/>
              </a:rPr>
              <a:t>d(</a:t>
            </a:r>
            <a:r>
              <a:rPr lang="en-US" altLang="zh-CN" sz="2500" dirty="0" err="1">
                <a:latin typeface="Arial" panose="020B0604020202020204" pitchFamily="34" charset="0"/>
              </a:rPr>
              <a:t>v,u</a:t>
            </a:r>
            <a:r>
              <a:rPr lang="en-US" altLang="zh-CN" sz="2500" dirty="0">
                <a:latin typeface="Arial" panose="020B0604020202020204" pitchFamily="34" charset="0"/>
              </a:rPr>
              <a:t>)</a:t>
            </a:r>
            <a:r>
              <a:rPr lang="zh-CN" altLang="en-US" sz="2500" dirty="0">
                <a:latin typeface="Arial" panose="020B0604020202020204" pitchFamily="34" charset="0"/>
              </a:rPr>
              <a:t>为顶点</a:t>
            </a:r>
            <a:r>
              <a:rPr lang="en-US" altLang="zh-CN" sz="2500" dirty="0">
                <a:solidFill>
                  <a:srgbClr val="FF3300"/>
                </a:solidFill>
                <a:latin typeface="Arial" panose="020B0604020202020204" pitchFamily="34" charset="0"/>
              </a:rPr>
              <a:t>v</a:t>
            </a:r>
            <a:r>
              <a:rPr lang="zh-CN" altLang="en-US" sz="2500" dirty="0">
                <a:solidFill>
                  <a:srgbClr val="FF3300"/>
                </a:solidFill>
                <a:latin typeface="Arial" panose="020B0604020202020204" pitchFamily="34" charset="0"/>
              </a:rPr>
              <a:t>到顶点</a:t>
            </a:r>
            <a:r>
              <a:rPr lang="en-US" altLang="zh-CN" sz="2500" dirty="0">
                <a:solidFill>
                  <a:srgbClr val="FF3300"/>
                </a:solidFill>
                <a:latin typeface="Arial" panose="020B0604020202020204" pitchFamily="34" charset="0"/>
              </a:rPr>
              <a:t>x</a:t>
            </a:r>
            <a:r>
              <a:rPr lang="zh-CN" altLang="en-US" sz="2500" dirty="0">
                <a:latin typeface="Arial" panose="020B0604020202020204" pitchFamily="34" charset="0"/>
              </a:rPr>
              <a:t>，顶点</a:t>
            </a:r>
            <a:r>
              <a:rPr lang="en-US" altLang="zh-CN" sz="2500" dirty="0">
                <a:solidFill>
                  <a:srgbClr val="0000CC"/>
                </a:solidFill>
                <a:latin typeface="Arial" panose="020B0604020202020204" pitchFamily="34" charset="0"/>
              </a:rPr>
              <a:t>x</a:t>
            </a:r>
            <a:r>
              <a:rPr lang="zh-CN" altLang="en-US" sz="2500" dirty="0">
                <a:solidFill>
                  <a:srgbClr val="0000CC"/>
                </a:solidFill>
                <a:latin typeface="Arial" panose="020B0604020202020204" pitchFamily="34" charset="0"/>
              </a:rPr>
              <a:t>到顶点</a:t>
            </a:r>
            <a:r>
              <a:rPr lang="en-US" altLang="zh-CN" sz="2500" dirty="0">
                <a:solidFill>
                  <a:srgbClr val="0000CC"/>
                </a:solidFill>
                <a:latin typeface="Arial" panose="020B0604020202020204" pitchFamily="34" charset="0"/>
              </a:rPr>
              <a:t>u</a:t>
            </a:r>
            <a:r>
              <a:rPr lang="zh-CN" altLang="en-US" sz="2500" dirty="0">
                <a:latin typeface="Arial" panose="020B0604020202020204" pitchFamily="34" charset="0"/>
              </a:rPr>
              <a:t>，顶点</a:t>
            </a:r>
            <a:r>
              <a:rPr lang="en-US" altLang="zh-CN" sz="2500" dirty="0">
                <a:solidFill>
                  <a:srgbClr val="660033"/>
                </a:solidFill>
                <a:latin typeface="Arial" panose="020B0604020202020204" pitchFamily="34" charset="0"/>
              </a:rPr>
              <a:t>v</a:t>
            </a:r>
            <a:r>
              <a:rPr lang="zh-CN" altLang="en-US" sz="2500" dirty="0">
                <a:solidFill>
                  <a:srgbClr val="660033"/>
                </a:solidFill>
                <a:latin typeface="Arial" panose="020B0604020202020204" pitchFamily="34" charset="0"/>
              </a:rPr>
              <a:t>到顶点</a:t>
            </a:r>
            <a:r>
              <a:rPr lang="en-US" altLang="zh-CN" sz="2500" dirty="0">
                <a:solidFill>
                  <a:srgbClr val="660033"/>
                </a:solidFill>
                <a:latin typeface="Arial" panose="020B0604020202020204" pitchFamily="34" charset="0"/>
              </a:rPr>
              <a:t>u</a:t>
            </a:r>
            <a:r>
              <a:rPr lang="zh-CN" altLang="en-US" sz="2500" dirty="0">
                <a:latin typeface="Arial" panose="020B0604020202020204" pitchFamily="34" charset="0"/>
              </a:rPr>
              <a:t>的路长，有：</a:t>
            </a:r>
          </a:p>
        </p:txBody>
      </p:sp>
      <p:sp>
        <p:nvSpPr>
          <p:cNvPr id="10" name="Text Box 6"/>
          <p:cNvSpPr txBox="1">
            <a:spLocks noChangeArrowheads="1"/>
          </p:cNvSpPr>
          <p:nvPr/>
        </p:nvSpPr>
        <p:spPr bwMode="auto">
          <a:xfrm>
            <a:off x="2819400" y="3835400"/>
            <a:ext cx="2068451"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500">
                <a:latin typeface="Arial" charset="0"/>
                <a:ea typeface="宋体" charset="-122"/>
              </a:rPr>
              <a:t>dist[x] ≤d(v,x)</a:t>
            </a:r>
          </a:p>
        </p:txBody>
      </p:sp>
      <p:sp>
        <p:nvSpPr>
          <p:cNvPr id="11" name="Text Box 7"/>
          <p:cNvSpPr txBox="1">
            <a:spLocks noChangeArrowheads="1"/>
          </p:cNvSpPr>
          <p:nvPr/>
        </p:nvSpPr>
        <p:spPr bwMode="auto">
          <a:xfrm>
            <a:off x="2133600" y="4340225"/>
            <a:ext cx="4320926"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2500">
                <a:latin typeface="Arial" charset="0"/>
                <a:ea typeface="宋体" charset="-122"/>
              </a:rPr>
              <a:t>dist(v,x)+d(x,u)=d(v,u)&lt;dist[u]</a:t>
            </a:r>
          </a:p>
        </p:txBody>
      </p:sp>
      <p:sp>
        <p:nvSpPr>
          <p:cNvPr id="13" name="Text Box 8"/>
          <p:cNvSpPr txBox="1">
            <a:spLocks noChangeArrowheads="1"/>
          </p:cNvSpPr>
          <p:nvPr/>
        </p:nvSpPr>
        <p:spPr bwMode="auto">
          <a:xfrm>
            <a:off x="457200" y="4846330"/>
            <a:ext cx="7499169"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500">
                <a:latin typeface="Arial" panose="020B0604020202020204" pitchFamily="34" charset="0"/>
              </a:rPr>
              <a:t>边权的非负性，可知</a:t>
            </a:r>
            <a:r>
              <a:rPr lang="en-US" altLang="zh-CN" sz="2500">
                <a:latin typeface="Arial" panose="020B0604020202020204" pitchFamily="34" charset="0"/>
              </a:rPr>
              <a:t>d(x,u) ≥0</a:t>
            </a:r>
            <a:r>
              <a:rPr lang="zh-CN" altLang="en-US" sz="2500">
                <a:latin typeface="Arial" panose="020B0604020202020204" pitchFamily="34" charset="0"/>
              </a:rPr>
              <a:t>，从而</a:t>
            </a:r>
            <a:r>
              <a:rPr lang="en-US" altLang="zh-CN" sz="2500">
                <a:latin typeface="Arial" panose="020B0604020202020204" pitchFamily="34" charset="0"/>
              </a:rPr>
              <a:t>dist[x]&lt;dist[u]</a:t>
            </a:r>
            <a:r>
              <a:rPr lang="zh-CN" altLang="en-US" sz="2500">
                <a:latin typeface="Arial" panose="020B0604020202020204" pitchFamily="34" charset="0"/>
              </a:rPr>
              <a:t>。</a:t>
            </a:r>
          </a:p>
        </p:txBody>
      </p:sp>
      <p:sp>
        <p:nvSpPr>
          <p:cNvPr id="14" name="Text Box 10"/>
          <p:cNvSpPr txBox="1">
            <a:spLocks noChangeArrowheads="1"/>
          </p:cNvSpPr>
          <p:nvPr/>
        </p:nvSpPr>
        <p:spPr bwMode="auto">
          <a:xfrm>
            <a:off x="152400" y="5254625"/>
            <a:ext cx="89916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defRPr/>
            </a:pPr>
            <a:r>
              <a:rPr lang="en-US" altLang="zh-CN" sz="2500" b="1">
                <a:solidFill>
                  <a:srgbClr val="FF3300"/>
                </a:solidFill>
                <a:latin typeface="幼圆" panose="02010509060101010101" pitchFamily="49" charset="-122"/>
                <a:ea typeface="幼圆" panose="02010509060101010101" pitchFamily="49" charset="-122"/>
              </a:rPr>
              <a:t>  </a:t>
            </a:r>
            <a:r>
              <a:rPr lang="zh-CN" altLang="en-US" sz="2500" b="1">
                <a:solidFill>
                  <a:srgbClr val="FF3300"/>
                </a:solidFill>
                <a:latin typeface="幼圆" panose="02010509060101010101" pitchFamily="49" charset="-122"/>
                <a:ea typeface="幼圆" panose="02010509060101010101" pitchFamily="49" charset="-122"/>
              </a:rPr>
              <a:t>根据</a:t>
            </a:r>
            <a:r>
              <a:rPr lang="en-US" altLang="zh-CN" sz="2500" b="1">
                <a:solidFill>
                  <a:srgbClr val="FF3300"/>
                </a:solidFill>
                <a:latin typeface="幼圆" panose="02010509060101010101" pitchFamily="49" charset="-122"/>
                <a:ea typeface="幼圆" panose="02010509060101010101" pitchFamily="49" charset="-122"/>
              </a:rPr>
              <a:t>greedy</a:t>
            </a:r>
            <a:r>
              <a:rPr lang="zh-CN" altLang="en-US" sz="2500" b="1">
                <a:solidFill>
                  <a:srgbClr val="FF3300"/>
                </a:solidFill>
                <a:latin typeface="幼圆" panose="02010509060101010101" pitchFamily="49" charset="-122"/>
                <a:ea typeface="幼圆" panose="02010509060101010101" pitchFamily="49" charset="-122"/>
              </a:rPr>
              <a:t>选择方法，如果</a:t>
            </a:r>
            <a:r>
              <a:rPr lang="en-US" altLang="zh-CN" sz="2500" b="1">
                <a:solidFill>
                  <a:srgbClr val="FF3300"/>
                </a:solidFill>
                <a:latin typeface="幼圆" panose="02010509060101010101" pitchFamily="49" charset="-122"/>
                <a:ea typeface="幼圆" panose="02010509060101010101" pitchFamily="49" charset="-122"/>
              </a:rPr>
              <a:t>dist[x]&lt;dist[u]</a:t>
            </a:r>
            <a:r>
              <a:rPr lang="zh-CN" altLang="en-US" sz="2500" b="1">
                <a:solidFill>
                  <a:srgbClr val="FF3300"/>
                </a:solidFill>
                <a:latin typeface="幼圆" panose="02010509060101010101" pitchFamily="49" charset="-122"/>
                <a:ea typeface="幼圆" panose="02010509060101010101" pitchFamily="49" charset="-122"/>
              </a:rPr>
              <a:t>，</a:t>
            </a:r>
            <a:r>
              <a:rPr lang="en-US" altLang="zh-CN" sz="2500" b="1">
                <a:solidFill>
                  <a:srgbClr val="FF3300"/>
                </a:solidFill>
                <a:latin typeface="幼圆" panose="02010509060101010101" pitchFamily="49" charset="-122"/>
                <a:ea typeface="幼圆" panose="02010509060101010101" pitchFamily="49" charset="-122"/>
              </a:rPr>
              <a:t>x</a:t>
            </a:r>
            <a:r>
              <a:rPr lang="zh-CN" altLang="en-US" sz="2500" b="1">
                <a:solidFill>
                  <a:srgbClr val="FF3300"/>
                </a:solidFill>
                <a:latin typeface="幼圆" panose="02010509060101010101" pitchFamily="49" charset="-122"/>
                <a:ea typeface="幼圆" panose="02010509060101010101" pitchFamily="49" charset="-122"/>
              </a:rPr>
              <a:t>肯定已经被选进</a:t>
            </a:r>
            <a:r>
              <a:rPr lang="en-US" altLang="zh-CN" sz="2500" b="1">
                <a:solidFill>
                  <a:srgbClr val="FF3300"/>
                </a:solidFill>
                <a:latin typeface="幼圆" panose="02010509060101010101" pitchFamily="49" charset="-122"/>
                <a:ea typeface="幼圆" panose="02010509060101010101" pitchFamily="49" charset="-122"/>
              </a:rPr>
              <a:t>S</a:t>
            </a:r>
            <a:r>
              <a:rPr lang="zh-CN" altLang="en-US" sz="2500" b="1">
                <a:solidFill>
                  <a:srgbClr val="FF3300"/>
                </a:solidFill>
                <a:latin typeface="幼圆" panose="02010509060101010101" pitchFamily="49" charset="-122"/>
                <a:ea typeface="幼圆" panose="02010509060101010101" pitchFamily="49" charset="-122"/>
              </a:rPr>
              <a:t>。因此，不可能存在在</a:t>
            </a:r>
            <a:r>
              <a:rPr lang="en-US" altLang="zh-CN" sz="2500" b="1">
                <a:solidFill>
                  <a:srgbClr val="FF3300"/>
                </a:solidFill>
                <a:latin typeface="幼圆" panose="02010509060101010101" pitchFamily="49" charset="-122"/>
                <a:ea typeface="幼圆" panose="02010509060101010101" pitchFamily="49" charset="-122"/>
              </a:rPr>
              <a:t>S</a:t>
            </a:r>
            <a:r>
              <a:rPr lang="zh-CN" altLang="en-US" sz="2500" b="1">
                <a:solidFill>
                  <a:srgbClr val="FF3300"/>
                </a:solidFill>
                <a:latin typeface="幼圆" panose="02010509060101010101" pitchFamily="49" charset="-122"/>
                <a:ea typeface="幼圆" panose="02010509060101010101" pitchFamily="49" charset="-122"/>
              </a:rPr>
              <a:t>之外的这个点</a:t>
            </a:r>
            <a:r>
              <a:rPr lang="en-US" altLang="zh-CN" sz="2500" b="1">
                <a:solidFill>
                  <a:srgbClr val="FF3300"/>
                </a:solidFill>
                <a:latin typeface="幼圆" panose="02010509060101010101" pitchFamily="49" charset="-122"/>
                <a:ea typeface="幼圆" panose="02010509060101010101" pitchFamily="49" charset="-122"/>
              </a:rPr>
              <a:t>x </a:t>
            </a:r>
            <a:r>
              <a:rPr lang="zh-CN" altLang="en-US" sz="2500" b="1">
                <a:solidFill>
                  <a:srgbClr val="FF3300"/>
                </a:solidFill>
                <a:latin typeface="幼圆" panose="02010509060101010101" pitchFamily="49" charset="-122"/>
                <a:ea typeface="幼圆" panose="02010509060101010101" pitchFamily="49" charset="-122"/>
              </a:rPr>
              <a:t>。</a:t>
            </a:r>
          </a:p>
        </p:txBody>
      </p:sp>
    </p:spTree>
    <p:extLst>
      <p:ext uri="{BB962C8B-B14F-4D97-AF65-F5344CB8AC3E}">
        <p14:creationId xmlns:p14="http://schemas.microsoft.com/office/powerpoint/2010/main" val="23212660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4.4  </a:t>
            </a:r>
            <a:r>
              <a:rPr lang="zh-CN" altLang="en-US" dirty="0"/>
              <a:t>单源最短路径问题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54</a:t>
            </a:fld>
            <a:endParaRPr lang="en-US" altLang="zh-CN"/>
          </a:p>
        </p:txBody>
      </p:sp>
      <p:sp>
        <p:nvSpPr>
          <p:cNvPr id="7" name="Rectangle 4"/>
          <p:cNvSpPr>
            <a:spLocks noChangeArrowheads="1"/>
          </p:cNvSpPr>
          <p:nvPr/>
        </p:nvSpPr>
        <p:spPr bwMode="auto">
          <a:xfrm>
            <a:off x="614516" y="15240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4.4.4  </a:t>
            </a:r>
            <a:r>
              <a:rPr lang="zh-CN" altLang="en-US" sz="2800" b="1" dirty="0">
                <a:solidFill>
                  <a:srgbClr val="FF3300"/>
                </a:solidFill>
                <a:latin typeface="Arial" panose="020B0604020202020204" pitchFamily="34" charset="0"/>
                <a:ea typeface="宋体" panose="02010600030101010101" pitchFamily="2" charset="-122"/>
              </a:rPr>
              <a:t>算法正确性</a:t>
            </a:r>
          </a:p>
        </p:txBody>
      </p:sp>
      <p:sp>
        <p:nvSpPr>
          <p:cNvPr id="5" name="Rectangle 4"/>
          <p:cNvSpPr>
            <a:spLocks noChangeArrowheads="1"/>
          </p:cNvSpPr>
          <p:nvPr/>
        </p:nvSpPr>
        <p:spPr bwMode="auto">
          <a:xfrm>
            <a:off x="990600" y="2053730"/>
            <a:ext cx="4572000" cy="592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2500" b="1" dirty="0">
                <a:latin typeface="Arial" panose="020B0604020202020204" pitchFamily="34" charset="0"/>
              </a:rPr>
              <a:t>（</a:t>
            </a:r>
            <a:r>
              <a:rPr lang="en-US" altLang="zh-CN" sz="2500" b="1" dirty="0">
                <a:latin typeface="Arial" panose="020B0604020202020204" pitchFamily="34" charset="0"/>
              </a:rPr>
              <a:t>1</a:t>
            </a:r>
            <a:r>
              <a:rPr lang="zh-CN" altLang="en-US" sz="2500" b="1" dirty="0">
                <a:latin typeface="Arial" panose="020B0604020202020204" pitchFamily="34" charset="0"/>
              </a:rPr>
              <a:t>）贪心选择性质</a:t>
            </a:r>
          </a:p>
        </p:txBody>
      </p:sp>
      <p:sp>
        <p:nvSpPr>
          <p:cNvPr id="16" name="Rectangle 4"/>
          <p:cNvSpPr>
            <a:spLocks noChangeArrowheads="1"/>
          </p:cNvSpPr>
          <p:nvPr/>
        </p:nvSpPr>
        <p:spPr bwMode="auto">
          <a:xfrm>
            <a:off x="990600" y="2514600"/>
            <a:ext cx="7543800"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2500" b="1" dirty="0">
                <a:solidFill>
                  <a:srgbClr val="FF3300"/>
                </a:solidFill>
                <a:latin typeface="幼圆" panose="02010509060101010101" pitchFamily="49" charset="-122"/>
                <a:ea typeface="幼圆" panose="02010509060101010101" pitchFamily="49" charset="-122"/>
              </a:rPr>
              <a:t>（</a:t>
            </a:r>
            <a:r>
              <a:rPr lang="en-US" altLang="zh-CN" sz="2500" b="1" dirty="0">
                <a:solidFill>
                  <a:srgbClr val="FF3300"/>
                </a:solidFill>
                <a:latin typeface="幼圆" panose="02010509060101010101" pitchFamily="49" charset="-122"/>
                <a:ea typeface="幼圆" panose="02010509060101010101" pitchFamily="49" charset="-122"/>
              </a:rPr>
              <a:t>2</a:t>
            </a:r>
            <a:r>
              <a:rPr lang="zh-CN" altLang="en-US" sz="2500" b="1" dirty="0">
                <a:solidFill>
                  <a:srgbClr val="FF3300"/>
                </a:solidFill>
                <a:latin typeface="幼圆" panose="02010509060101010101" pitchFamily="49" charset="-122"/>
                <a:ea typeface="幼圆" panose="02010509060101010101" pitchFamily="49" charset="-122"/>
              </a:rPr>
              <a:t>）最优子结构性质（课后练习）</a:t>
            </a:r>
          </a:p>
          <a:p>
            <a:pPr eaLnBrk="1" hangingPunct="1">
              <a:lnSpc>
                <a:spcPct val="130000"/>
              </a:lnSpc>
              <a:defRPr/>
            </a:pPr>
            <a:r>
              <a:rPr lang="zh-CN" altLang="en-US" sz="2500" b="1" dirty="0">
                <a:latin typeface="Arial" panose="020B0604020202020204" pitchFamily="34" charset="0"/>
              </a:rPr>
              <a:t>（</a:t>
            </a:r>
            <a:r>
              <a:rPr lang="en-US" altLang="zh-CN" sz="2500" b="1" dirty="0">
                <a:latin typeface="Arial" panose="020B0604020202020204" pitchFamily="34" charset="0"/>
              </a:rPr>
              <a:t>3</a:t>
            </a:r>
            <a:r>
              <a:rPr lang="zh-CN" altLang="en-US" sz="2500" b="1" dirty="0">
                <a:latin typeface="Arial" panose="020B0604020202020204" pitchFamily="34" charset="0"/>
              </a:rPr>
              <a:t>）根据</a:t>
            </a:r>
            <a:r>
              <a:rPr lang="en-US" altLang="zh-CN" sz="2500" b="1" dirty="0">
                <a:latin typeface="Arial" panose="020B0604020202020204" pitchFamily="34" charset="0"/>
              </a:rPr>
              <a:t>greedy</a:t>
            </a:r>
            <a:r>
              <a:rPr lang="zh-CN" altLang="en-US" sz="2500" b="1" dirty="0">
                <a:latin typeface="Arial" panose="020B0604020202020204" pitchFamily="34" charset="0"/>
              </a:rPr>
              <a:t>选择方法进行的解题。</a:t>
            </a:r>
          </a:p>
        </p:txBody>
      </p:sp>
      <p:grpSp>
        <p:nvGrpSpPr>
          <p:cNvPr id="17" name="Group 6"/>
          <p:cNvGrpSpPr>
            <a:grpSpLocks/>
          </p:cNvGrpSpPr>
          <p:nvPr/>
        </p:nvGrpSpPr>
        <p:grpSpPr bwMode="auto">
          <a:xfrm>
            <a:off x="381000" y="4290142"/>
            <a:ext cx="8330381" cy="2124075"/>
            <a:chOff x="672" y="2016"/>
            <a:chExt cx="4368" cy="1338"/>
          </a:xfrm>
        </p:grpSpPr>
        <p:sp>
          <p:nvSpPr>
            <p:cNvPr id="18" name="Rectangle 7"/>
            <p:cNvSpPr>
              <a:spLocks noChangeArrowheads="1"/>
            </p:cNvSpPr>
            <p:nvPr/>
          </p:nvSpPr>
          <p:spPr bwMode="auto">
            <a:xfrm>
              <a:off x="672" y="2016"/>
              <a:ext cx="4368"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defRPr/>
              </a:pPr>
              <a:r>
                <a:rPr lang="en-US" altLang="zh-CN" sz="2200" dirty="0">
                  <a:latin typeface="Arial" panose="020B0604020202020204" pitchFamily="34" charset="0"/>
                </a:rPr>
                <a:t>        </a:t>
              </a:r>
              <a:r>
                <a:rPr lang="zh-CN" altLang="en-US" sz="2200" dirty="0">
                  <a:latin typeface="Arial" panose="020B0604020202020204" pitchFamily="34" charset="0"/>
                </a:rPr>
                <a:t>对于具有</a:t>
              </a:r>
              <a:r>
                <a:rPr lang="en-US" altLang="zh-CN" sz="2200" dirty="0">
                  <a:latin typeface="Arial" panose="020B0604020202020204" pitchFamily="34" charset="0"/>
                </a:rPr>
                <a:t>n</a:t>
              </a:r>
              <a:r>
                <a:rPr lang="zh-CN" altLang="en-US" sz="2200" dirty="0">
                  <a:latin typeface="Arial" panose="020B0604020202020204" pitchFamily="34" charset="0"/>
                </a:rPr>
                <a:t>个顶点和</a:t>
              </a:r>
              <a:r>
                <a:rPr lang="en-US" altLang="zh-CN" sz="2200" dirty="0">
                  <a:latin typeface="Arial" panose="020B0604020202020204" pitchFamily="34" charset="0"/>
                </a:rPr>
                <a:t>e</a:t>
              </a:r>
              <a:r>
                <a:rPr lang="zh-CN" altLang="en-US" sz="2200" dirty="0">
                  <a:latin typeface="Arial" panose="020B0604020202020204" pitchFamily="34" charset="0"/>
                </a:rPr>
                <a:t>条边的带权有向图，如果用带权邻接矩阵表示这个图，那么</a:t>
              </a:r>
              <a:r>
                <a:rPr lang="en-US" altLang="zh-CN" sz="2200" dirty="0" err="1">
                  <a:latin typeface="Arial" panose="020B0604020202020204" pitchFamily="34" charset="0"/>
                </a:rPr>
                <a:t>Dijkstra</a:t>
              </a:r>
              <a:r>
                <a:rPr lang="zh-CN" altLang="en-US" sz="2200" dirty="0">
                  <a:latin typeface="Arial" panose="020B0604020202020204" pitchFamily="34" charset="0"/>
                </a:rPr>
                <a:t>算法的主循环体需要          时间。这个循环需要执行</a:t>
              </a:r>
              <a:r>
                <a:rPr lang="en-US" altLang="zh-CN" sz="2200" dirty="0">
                  <a:latin typeface="Arial" panose="020B0604020202020204" pitchFamily="34" charset="0"/>
                </a:rPr>
                <a:t>n-1</a:t>
              </a:r>
              <a:r>
                <a:rPr lang="zh-CN" altLang="en-US" sz="2200" dirty="0">
                  <a:latin typeface="Arial" panose="020B0604020202020204" pitchFamily="34" charset="0"/>
                </a:rPr>
                <a:t>次，所以完成循环需要           时间。算法的其余部分所需要时间不超过           。</a:t>
              </a:r>
            </a:p>
          </p:txBody>
        </p:sp>
        <p:graphicFrame>
          <p:nvGraphicFramePr>
            <p:cNvPr id="19" name="Object 8"/>
            <p:cNvGraphicFramePr>
              <a:graphicFrameLocks noChangeAspect="1"/>
            </p:cNvGraphicFramePr>
            <p:nvPr>
              <p:extLst>
                <p:ext uri="{D42A27DB-BD31-4B8C-83A1-F6EECF244321}">
                  <p14:modId xmlns:p14="http://schemas.microsoft.com/office/powerpoint/2010/main" val="742579505"/>
                </p:ext>
              </p:extLst>
            </p:nvPr>
          </p:nvGraphicFramePr>
          <p:xfrm>
            <a:off x="3861" y="2429"/>
            <a:ext cx="363" cy="212"/>
          </p:xfrm>
          <a:graphic>
            <a:graphicData uri="http://schemas.openxmlformats.org/presentationml/2006/ole">
              <mc:AlternateContent xmlns:mc="http://schemas.openxmlformats.org/markup-compatibility/2006">
                <mc:Choice xmlns:v="urn:schemas-microsoft-com:vml" Requires="v">
                  <p:oleObj spid="_x0000_s55418" name="公式" r:id="rId3" imgW="342751" imgH="203112" progId="Equation.3">
                    <p:embed/>
                  </p:oleObj>
                </mc:Choice>
                <mc:Fallback>
                  <p:oleObj name="公式" r:id="rId3" imgW="342751"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1" y="2429"/>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9"/>
            <p:cNvGraphicFramePr>
              <a:graphicFrameLocks noChangeAspect="1"/>
            </p:cNvGraphicFramePr>
            <p:nvPr>
              <p:extLst>
                <p:ext uri="{D42A27DB-BD31-4B8C-83A1-F6EECF244321}">
                  <p14:modId xmlns:p14="http://schemas.microsoft.com/office/powerpoint/2010/main" val="4163834175"/>
                </p:ext>
              </p:extLst>
            </p:nvPr>
          </p:nvGraphicFramePr>
          <p:xfrm>
            <a:off x="3269" y="2738"/>
            <a:ext cx="453" cy="247"/>
          </p:xfrm>
          <a:graphic>
            <a:graphicData uri="http://schemas.openxmlformats.org/presentationml/2006/ole">
              <mc:AlternateContent xmlns:mc="http://schemas.openxmlformats.org/markup-compatibility/2006">
                <mc:Choice xmlns:v="urn:schemas-microsoft-com:vml" Requires="v">
                  <p:oleObj spid="_x0000_s55419" name="公式" r:id="rId5" imgW="419100" imgH="228600" progId="Equation.3">
                    <p:embed/>
                  </p:oleObj>
                </mc:Choice>
                <mc:Fallback>
                  <p:oleObj name="公式" r:id="rId5" imgW="419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9" y="2738"/>
                          <a:ext cx="45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0"/>
            <p:cNvGraphicFramePr>
              <a:graphicFrameLocks noChangeAspect="1"/>
            </p:cNvGraphicFramePr>
            <p:nvPr>
              <p:extLst>
                <p:ext uri="{D42A27DB-BD31-4B8C-83A1-F6EECF244321}">
                  <p14:modId xmlns:p14="http://schemas.microsoft.com/office/powerpoint/2010/main" val="434745448"/>
                </p:ext>
              </p:extLst>
            </p:nvPr>
          </p:nvGraphicFramePr>
          <p:xfrm>
            <a:off x="2184" y="3051"/>
            <a:ext cx="453" cy="247"/>
          </p:xfrm>
          <a:graphic>
            <a:graphicData uri="http://schemas.openxmlformats.org/presentationml/2006/ole">
              <mc:AlternateContent xmlns:mc="http://schemas.openxmlformats.org/markup-compatibility/2006">
                <mc:Choice xmlns:v="urn:schemas-microsoft-com:vml" Requires="v">
                  <p:oleObj spid="_x0000_s55420" name="公式" r:id="rId7" imgW="419100" imgH="228600" progId="Equation.3">
                    <p:embed/>
                  </p:oleObj>
                </mc:Choice>
                <mc:Fallback>
                  <p:oleObj name="公式" r:id="rId7" imgW="419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4" y="3051"/>
                          <a:ext cx="45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 name="Rectangle 4"/>
          <p:cNvSpPr>
            <a:spLocks noChangeArrowheads="1"/>
          </p:cNvSpPr>
          <p:nvPr/>
        </p:nvSpPr>
        <p:spPr bwMode="auto">
          <a:xfrm>
            <a:off x="614515" y="3678023"/>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4.4.5  </a:t>
            </a:r>
            <a:r>
              <a:rPr lang="zh-CN" altLang="en-US" sz="2800" b="1" dirty="0">
                <a:solidFill>
                  <a:srgbClr val="FF3300"/>
                </a:solidFill>
                <a:latin typeface="Arial" panose="020B0604020202020204" pitchFamily="34" charset="0"/>
                <a:ea typeface="宋体" panose="02010600030101010101" pitchFamily="2" charset="-122"/>
              </a:rPr>
              <a:t>算法复杂性</a:t>
            </a:r>
          </a:p>
        </p:txBody>
      </p:sp>
    </p:spTree>
    <p:extLst>
      <p:ext uri="{BB962C8B-B14F-4D97-AF65-F5344CB8AC3E}">
        <p14:creationId xmlns:p14="http://schemas.microsoft.com/office/powerpoint/2010/main" val="523191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4.5  </a:t>
            </a:r>
            <a:r>
              <a:rPr lang="zh-CN" altLang="en-US" dirty="0"/>
              <a:t>最小生成树</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55</a:t>
            </a:fld>
            <a:endParaRPr lang="en-US" altLang="zh-CN"/>
          </a:p>
        </p:txBody>
      </p:sp>
      <p:sp>
        <p:nvSpPr>
          <p:cNvPr id="7" name="Rectangle 4"/>
          <p:cNvSpPr>
            <a:spLocks noChangeArrowheads="1"/>
          </p:cNvSpPr>
          <p:nvPr/>
        </p:nvSpPr>
        <p:spPr bwMode="auto">
          <a:xfrm>
            <a:off x="614516" y="12954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4.5.1  </a:t>
            </a:r>
            <a:r>
              <a:rPr lang="zh-CN" altLang="en-US" sz="2800" b="1" dirty="0">
                <a:solidFill>
                  <a:srgbClr val="FF3300"/>
                </a:solidFill>
                <a:latin typeface="Arial" panose="020B0604020202020204" pitchFamily="34" charset="0"/>
                <a:ea typeface="宋体" panose="02010600030101010101" pitchFamily="2" charset="-122"/>
              </a:rPr>
              <a:t>问题的定义</a:t>
            </a:r>
          </a:p>
        </p:txBody>
      </p:sp>
      <p:sp>
        <p:nvSpPr>
          <p:cNvPr id="9" name="Rectangle 4"/>
          <p:cNvSpPr txBox="1">
            <a:spLocks noRot="1" noChangeArrowheads="1"/>
          </p:cNvSpPr>
          <p:nvPr/>
        </p:nvSpPr>
        <p:spPr>
          <a:xfrm>
            <a:off x="585019" y="1857514"/>
            <a:ext cx="8153400" cy="4154984"/>
          </a:xfrm>
          <a:prstGeom prst="rect">
            <a:avLst/>
          </a:prstGeo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spcBef>
                <a:spcPct val="0"/>
              </a:spcBef>
              <a:buFontTx/>
              <a:buNone/>
              <a:defRPr/>
            </a:pPr>
            <a:r>
              <a:rPr lang="en-US" altLang="zh-CN" sz="2200" dirty="0">
                <a:ea typeface="宋体" panose="02010600030101010101" pitchFamily="2" charset="-122"/>
              </a:rPr>
              <a:t>     </a:t>
            </a:r>
            <a:r>
              <a:rPr lang="zh-CN" altLang="en-US" sz="2200" dirty="0">
                <a:ea typeface="宋体" panose="02010600030101010101" pitchFamily="2" charset="-122"/>
              </a:rPr>
              <a:t>设</a:t>
            </a:r>
            <a:r>
              <a:rPr lang="en-US" altLang="zh-CN" sz="2200" dirty="0">
                <a:ea typeface="宋体" panose="02010600030101010101" pitchFamily="2" charset="-122"/>
              </a:rPr>
              <a:t>G =(V,E)</a:t>
            </a:r>
            <a:r>
              <a:rPr lang="zh-CN" altLang="en-US" sz="2200" dirty="0">
                <a:ea typeface="宋体" panose="02010600030101010101" pitchFamily="2" charset="-122"/>
              </a:rPr>
              <a:t>是</a:t>
            </a:r>
            <a:r>
              <a:rPr lang="zh-CN" altLang="en-US" sz="2200" dirty="0">
                <a:solidFill>
                  <a:schemeClr val="tx2"/>
                </a:solidFill>
                <a:ea typeface="宋体" panose="02010600030101010101" pitchFamily="2" charset="-122"/>
              </a:rPr>
              <a:t>无向</a:t>
            </a:r>
            <a:r>
              <a:rPr lang="zh-CN" altLang="en-US" sz="2200" dirty="0">
                <a:solidFill>
                  <a:schemeClr val="accent2"/>
                </a:solidFill>
                <a:ea typeface="宋体" panose="02010600030101010101" pitchFamily="2" charset="-122"/>
              </a:rPr>
              <a:t>连通</a:t>
            </a:r>
            <a:r>
              <a:rPr lang="zh-CN" altLang="en-US" sz="2200" dirty="0">
                <a:solidFill>
                  <a:srgbClr val="FF3300"/>
                </a:solidFill>
                <a:ea typeface="宋体" panose="02010600030101010101" pitchFamily="2" charset="-122"/>
              </a:rPr>
              <a:t>带权</a:t>
            </a:r>
            <a:r>
              <a:rPr lang="zh-CN" altLang="en-US" sz="2200" dirty="0">
                <a:ea typeface="宋体" panose="02010600030101010101" pitchFamily="2" charset="-122"/>
              </a:rPr>
              <a:t>图，即一个网络。</a:t>
            </a:r>
            <a:r>
              <a:rPr lang="en-US" altLang="zh-CN" sz="2200" dirty="0">
                <a:ea typeface="宋体" panose="02010600030101010101" pitchFamily="2" charset="-122"/>
              </a:rPr>
              <a:t>E</a:t>
            </a:r>
            <a:r>
              <a:rPr lang="zh-CN" altLang="en-US" sz="2200" dirty="0">
                <a:ea typeface="宋体" panose="02010600030101010101" pitchFamily="2" charset="-122"/>
              </a:rPr>
              <a:t>中每条边</a:t>
            </a:r>
            <a:r>
              <a:rPr lang="en-US" altLang="zh-CN" sz="2200" dirty="0">
                <a:ea typeface="宋体" panose="02010600030101010101" pitchFamily="2" charset="-122"/>
              </a:rPr>
              <a:t>(</a:t>
            </a:r>
            <a:r>
              <a:rPr lang="en-US" altLang="zh-CN" sz="2200" dirty="0" err="1">
                <a:ea typeface="宋体" panose="02010600030101010101" pitchFamily="2" charset="-122"/>
              </a:rPr>
              <a:t>v,w</a:t>
            </a:r>
            <a:r>
              <a:rPr lang="en-US" altLang="zh-CN" sz="2200" dirty="0">
                <a:ea typeface="宋体" panose="02010600030101010101" pitchFamily="2" charset="-122"/>
              </a:rPr>
              <a:t>)</a:t>
            </a:r>
            <a:r>
              <a:rPr lang="zh-CN" altLang="en-US" sz="2200" dirty="0">
                <a:ea typeface="宋体" panose="02010600030101010101" pitchFamily="2" charset="-122"/>
              </a:rPr>
              <a:t>的权为</a:t>
            </a:r>
            <a:r>
              <a:rPr lang="en-US" altLang="zh-CN" sz="2200" dirty="0">
                <a:ea typeface="宋体" panose="02010600030101010101" pitchFamily="2" charset="-122"/>
              </a:rPr>
              <a:t>c[v][w]</a:t>
            </a:r>
            <a:r>
              <a:rPr lang="zh-CN" altLang="en-US" sz="2200" dirty="0">
                <a:ea typeface="宋体" panose="02010600030101010101" pitchFamily="2" charset="-122"/>
              </a:rPr>
              <a:t>。如果</a:t>
            </a:r>
            <a:r>
              <a:rPr lang="en-US" altLang="zh-CN" sz="2200" dirty="0">
                <a:ea typeface="宋体" panose="02010600030101010101" pitchFamily="2" charset="-122"/>
              </a:rPr>
              <a:t>G</a:t>
            </a:r>
            <a:r>
              <a:rPr lang="zh-CN" altLang="en-US" sz="2200" dirty="0">
                <a:ea typeface="宋体" panose="02010600030101010101" pitchFamily="2" charset="-122"/>
              </a:rPr>
              <a:t>的</a:t>
            </a:r>
            <a:r>
              <a:rPr lang="zh-CN" altLang="en-US" sz="2200" b="1" dirty="0">
                <a:solidFill>
                  <a:srgbClr val="FF3300"/>
                </a:solidFill>
                <a:ea typeface="宋体" panose="02010600030101010101" pitchFamily="2" charset="-122"/>
              </a:rPr>
              <a:t>子图</a:t>
            </a:r>
            <a:r>
              <a:rPr lang="en-US" altLang="zh-CN" sz="2200" b="1" dirty="0">
                <a:solidFill>
                  <a:srgbClr val="FF3300"/>
                </a:solidFill>
                <a:ea typeface="宋体" panose="02010600030101010101" pitchFamily="2" charset="-122"/>
              </a:rPr>
              <a:t>G’</a:t>
            </a:r>
            <a:r>
              <a:rPr lang="zh-CN" altLang="en-US" sz="2200" dirty="0">
                <a:ea typeface="宋体" panose="02010600030101010101" pitchFamily="2" charset="-122"/>
              </a:rPr>
              <a:t>是一棵包含</a:t>
            </a:r>
            <a:r>
              <a:rPr lang="en-US" altLang="zh-CN" sz="2200" dirty="0">
                <a:ea typeface="宋体" panose="02010600030101010101" pitchFamily="2" charset="-122"/>
              </a:rPr>
              <a:t>G</a:t>
            </a:r>
            <a:r>
              <a:rPr lang="zh-CN" altLang="en-US" sz="2200" dirty="0">
                <a:ea typeface="宋体" panose="02010600030101010101" pitchFamily="2" charset="-122"/>
              </a:rPr>
              <a:t>的</a:t>
            </a:r>
            <a:r>
              <a:rPr lang="zh-CN" altLang="en-US" sz="2200" b="1" dirty="0">
                <a:solidFill>
                  <a:srgbClr val="FF0000"/>
                </a:solidFill>
                <a:effectLst>
                  <a:outerShdw blurRad="38100" dist="38100" dir="2700000" algn="tl">
                    <a:srgbClr val="000000">
                      <a:alpha val="43137"/>
                    </a:srgbClr>
                  </a:outerShdw>
                </a:effectLst>
                <a:ea typeface="宋体" panose="02010600030101010101" pitchFamily="2" charset="-122"/>
              </a:rPr>
              <a:t>所有顶点</a:t>
            </a:r>
            <a:r>
              <a:rPr lang="zh-CN" altLang="en-US" sz="2200" dirty="0">
                <a:ea typeface="宋体" panose="02010600030101010101" pitchFamily="2" charset="-122"/>
              </a:rPr>
              <a:t>的</a:t>
            </a:r>
            <a:r>
              <a:rPr lang="zh-CN" altLang="en-US" sz="2200" b="1" dirty="0">
                <a:solidFill>
                  <a:srgbClr val="0000CC"/>
                </a:solidFill>
                <a:ea typeface="宋体" panose="02010600030101010101" pitchFamily="2" charset="-122"/>
              </a:rPr>
              <a:t>树</a:t>
            </a:r>
            <a:r>
              <a:rPr lang="zh-CN" altLang="en-US" sz="2200" dirty="0">
                <a:ea typeface="宋体" panose="02010600030101010101" pitchFamily="2" charset="-122"/>
              </a:rPr>
              <a:t>，则称</a:t>
            </a:r>
            <a:r>
              <a:rPr lang="en-US" altLang="zh-CN" sz="2200" dirty="0">
                <a:solidFill>
                  <a:srgbClr val="0000CC"/>
                </a:solidFill>
                <a:ea typeface="宋体" panose="02010600030101010101" pitchFamily="2" charset="-122"/>
              </a:rPr>
              <a:t>G’</a:t>
            </a:r>
            <a:r>
              <a:rPr lang="zh-CN" altLang="en-US" sz="2200" dirty="0">
                <a:solidFill>
                  <a:srgbClr val="0000CC"/>
                </a:solidFill>
                <a:ea typeface="宋体" panose="02010600030101010101" pitchFamily="2" charset="-122"/>
              </a:rPr>
              <a:t>为</a:t>
            </a:r>
            <a:r>
              <a:rPr lang="en-US" altLang="zh-CN" sz="2200" dirty="0">
                <a:solidFill>
                  <a:srgbClr val="0000CC"/>
                </a:solidFill>
                <a:ea typeface="宋体" panose="02010600030101010101" pitchFamily="2" charset="-122"/>
              </a:rPr>
              <a:t>G</a:t>
            </a:r>
            <a:r>
              <a:rPr lang="zh-CN" altLang="en-US" sz="2200" dirty="0">
                <a:solidFill>
                  <a:srgbClr val="0000CC"/>
                </a:solidFill>
                <a:ea typeface="宋体" panose="02010600030101010101" pitchFamily="2" charset="-122"/>
              </a:rPr>
              <a:t>的</a:t>
            </a:r>
            <a:r>
              <a:rPr lang="zh-CN" altLang="en-US" sz="2200" b="1" dirty="0">
                <a:solidFill>
                  <a:srgbClr val="FF3300"/>
                </a:solidFill>
                <a:ea typeface="幼圆" panose="02010509060101010101" pitchFamily="49" charset="-122"/>
              </a:rPr>
              <a:t>生成树</a:t>
            </a:r>
            <a:r>
              <a:rPr lang="zh-CN" altLang="en-US" sz="2200" dirty="0">
                <a:ea typeface="宋体" panose="02010600030101010101" pitchFamily="2" charset="-122"/>
              </a:rPr>
              <a:t>。生成树上各边权的总和称为该生成树的</a:t>
            </a:r>
            <a:r>
              <a:rPr lang="zh-CN" altLang="en-US" sz="2200" dirty="0">
                <a:solidFill>
                  <a:srgbClr val="FF3300"/>
                </a:solidFill>
                <a:ea typeface="宋体" panose="02010600030101010101" pitchFamily="2" charset="-122"/>
              </a:rPr>
              <a:t>耗费</a:t>
            </a:r>
            <a:r>
              <a:rPr lang="zh-CN" altLang="en-US" sz="2200" dirty="0">
                <a:ea typeface="宋体" panose="02010600030101010101" pitchFamily="2" charset="-122"/>
              </a:rPr>
              <a:t>。在</a:t>
            </a:r>
            <a:r>
              <a:rPr lang="en-US" altLang="zh-CN" sz="2200" dirty="0">
                <a:ea typeface="宋体" panose="02010600030101010101" pitchFamily="2" charset="-122"/>
              </a:rPr>
              <a:t>G</a:t>
            </a:r>
            <a:r>
              <a:rPr lang="zh-CN" altLang="en-US" sz="2200" dirty="0">
                <a:ea typeface="宋体" panose="02010600030101010101" pitchFamily="2" charset="-122"/>
              </a:rPr>
              <a:t>的所有生成树中，</a:t>
            </a:r>
            <a:r>
              <a:rPr lang="zh-CN" altLang="en-US" sz="2200" b="1" dirty="0">
                <a:solidFill>
                  <a:srgbClr val="FF0000"/>
                </a:solidFill>
                <a:effectLst>
                  <a:outerShdw blurRad="38100" dist="38100" dir="2700000" algn="tl">
                    <a:srgbClr val="000000">
                      <a:alpha val="43137"/>
                    </a:srgbClr>
                  </a:outerShdw>
                </a:effectLst>
                <a:ea typeface="宋体" panose="02010600030101010101" pitchFamily="2" charset="-122"/>
              </a:rPr>
              <a:t>耗费最小的生成树称为</a:t>
            </a:r>
            <a:r>
              <a:rPr lang="en-US" altLang="zh-CN" sz="2200" b="1" dirty="0">
                <a:solidFill>
                  <a:srgbClr val="FF0000"/>
                </a:solidFill>
                <a:effectLst>
                  <a:outerShdw blurRad="38100" dist="38100" dir="2700000" algn="tl">
                    <a:srgbClr val="000000">
                      <a:alpha val="43137"/>
                    </a:srgbClr>
                  </a:outerShdw>
                </a:effectLst>
                <a:ea typeface="宋体" panose="02010600030101010101" pitchFamily="2" charset="-122"/>
              </a:rPr>
              <a:t>G</a:t>
            </a:r>
            <a:r>
              <a:rPr lang="zh-CN" altLang="en-US" sz="2200" b="1" dirty="0">
                <a:solidFill>
                  <a:srgbClr val="FF0000"/>
                </a:solidFill>
                <a:effectLst>
                  <a:outerShdw blurRad="38100" dist="38100" dir="2700000" algn="tl">
                    <a:srgbClr val="000000">
                      <a:alpha val="43137"/>
                    </a:srgbClr>
                  </a:outerShdw>
                </a:effectLst>
                <a:ea typeface="宋体" panose="02010600030101010101" pitchFamily="2" charset="-122"/>
              </a:rPr>
              <a:t>的最小生成树</a:t>
            </a:r>
            <a:r>
              <a:rPr lang="zh-CN" altLang="en-US" sz="2200" dirty="0">
                <a:ea typeface="宋体" panose="02010600030101010101" pitchFamily="2" charset="-122"/>
              </a:rPr>
              <a:t>。</a:t>
            </a:r>
          </a:p>
          <a:p>
            <a:pPr marL="0" indent="0" eaLnBrk="1" hangingPunct="1">
              <a:lnSpc>
                <a:spcPct val="150000"/>
              </a:lnSpc>
              <a:spcBef>
                <a:spcPct val="0"/>
              </a:spcBef>
              <a:buFontTx/>
              <a:buNone/>
              <a:defRPr/>
            </a:pPr>
            <a:r>
              <a:rPr lang="zh-CN" altLang="en-US" sz="2200" dirty="0">
                <a:ea typeface="宋体" panose="02010600030101010101" pitchFamily="2" charset="-122"/>
              </a:rPr>
              <a:t>      网络的最小生成树在实际中有广泛应用。例如，在设计通信网络时，用图的顶点表示城市，用边</a:t>
            </a:r>
            <a:r>
              <a:rPr lang="en-US" altLang="zh-CN" sz="2200" dirty="0">
                <a:ea typeface="宋体" panose="02010600030101010101" pitchFamily="2" charset="-122"/>
              </a:rPr>
              <a:t>(</a:t>
            </a:r>
            <a:r>
              <a:rPr lang="en-US" altLang="zh-CN" sz="2200" dirty="0" err="1">
                <a:ea typeface="宋体" panose="02010600030101010101" pitchFamily="2" charset="-122"/>
              </a:rPr>
              <a:t>v,w</a:t>
            </a:r>
            <a:r>
              <a:rPr lang="en-US" altLang="zh-CN" sz="2200" dirty="0">
                <a:ea typeface="宋体" panose="02010600030101010101" pitchFamily="2" charset="-122"/>
              </a:rPr>
              <a:t>)</a:t>
            </a:r>
            <a:r>
              <a:rPr lang="zh-CN" altLang="en-US" sz="2200" dirty="0">
                <a:ea typeface="宋体" panose="02010600030101010101" pitchFamily="2" charset="-122"/>
              </a:rPr>
              <a:t>的权</a:t>
            </a:r>
            <a:r>
              <a:rPr lang="en-US" altLang="zh-CN" sz="2200" dirty="0">
                <a:ea typeface="宋体" panose="02010600030101010101" pitchFamily="2" charset="-122"/>
              </a:rPr>
              <a:t>c[v][w]</a:t>
            </a:r>
            <a:r>
              <a:rPr lang="zh-CN" altLang="en-US" sz="2200" dirty="0">
                <a:ea typeface="宋体" panose="02010600030101010101" pitchFamily="2" charset="-122"/>
              </a:rPr>
              <a:t>表示建立城市</a:t>
            </a:r>
            <a:r>
              <a:rPr lang="en-US" altLang="zh-CN" sz="2200" dirty="0">
                <a:ea typeface="宋体" panose="02010600030101010101" pitchFamily="2" charset="-122"/>
              </a:rPr>
              <a:t>v</a:t>
            </a:r>
            <a:r>
              <a:rPr lang="zh-CN" altLang="en-US" sz="2200" dirty="0">
                <a:ea typeface="宋体" panose="02010600030101010101" pitchFamily="2" charset="-122"/>
              </a:rPr>
              <a:t>和城市</a:t>
            </a:r>
            <a:r>
              <a:rPr lang="en-US" altLang="zh-CN" sz="2200" dirty="0">
                <a:ea typeface="宋体" panose="02010600030101010101" pitchFamily="2" charset="-122"/>
              </a:rPr>
              <a:t>w</a:t>
            </a:r>
            <a:r>
              <a:rPr lang="zh-CN" altLang="en-US" sz="2200" dirty="0">
                <a:ea typeface="宋体" panose="02010600030101010101" pitchFamily="2" charset="-122"/>
              </a:rPr>
              <a:t>之间的通信线路所需的</a:t>
            </a:r>
            <a:r>
              <a:rPr lang="zh-CN" altLang="en-US" sz="2200" dirty="0">
                <a:solidFill>
                  <a:srgbClr val="FF3300"/>
                </a:solidFill>
                <a:ea typeface="宋体" panose="02010600030101010101" pitchFamily="2" charset="-122"/>
              </a:rPr>
              <a:t>费用</a:t>
            </a:r>
            <a:r>
              <a:rPr lang="zh-CN" altLang="en-US" sz="2200" dirty="0">
                <a:ea typeface="宋体" panose="02010600030101010101" pitchFamily="2" charset="-122"/>
              </a:rPr>
              <a:t>，则最小生成树就给出了建立通信网络的最经济的方案。 </a:t>
            </a:r>
          </a:p>
        </p:txBody>
      </p:sp>
    </p:spTree>
    <p:extLst>
      <p:ext uri="{BB962C8B-B14F-4D97-AF65-F5344CB8AC3E}">
        <p14:creationId xmlns:p14="http://schemas.microsoft.com/office/powerpoint/2010/main" val="817197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4.5  </a:t>
            </a:r>
            <a:r>
              <a:rPr lang="zh-CN" altLang="en-US" dirty="0"/>
              <a:t>最小生成树</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56</a:t>
            </a:fld>
            <a:endParaRPr lang="en-US" altLang="zh-CN"/>
          </a:p>
        </p:txBody>
      </p:sp>
      <p:sp>
        <p:nvSpPr>
          <p:cNvPr id="7" name="Rectangle 4"/>
          <p:cNvSpPr>
            <a:spLocks noChangeArrowheads="1"/>
          </p:cNvSpPr>
          <p:nvPr/>
        </p:nvSpPr>
        <p:spPr bwMode="auto">
          <a:xfrm>
            <a:off x="614516" y="12954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4.5.1  </a:t>
            </a:r>
            <a:r>
              <a:rPr lang="zh-CN" altLang="en-US" sz="2800" b="1" dirty="0">
                <a:solidFill>
                  <a:srgbClr val="FF3300"/>
                </a:solidFill>
                <a:latin typeface="Arial" panose="020B0604020202020204" pitchFamily="34" charset="0"/>
                <a:ea typeface="宋体" panose="02010600030101010101" pitchFamily="2" charset="-122"/>
              </a:rPr>
              <a:t>问题的定义</a:t>
            </a:r>
          </a:p>
        </p:txBody>
      </p:sp>
      <p:pic>
        <p:nvPicPr>
          <p:cNvPr id="6" name="Picture 5"/>
          <p:cNvPicPr>
            <a:picLocks noChangeAspect="1" noChangeArrowheads="1"/>
          </p:cNvPicPr>
          <p:nvPr/>
        </p:nvPicPr>
        <p:blipFill>
          <a:blip r:embed="rId2"/>
          <a:srcRect/>
          <a:stretch>
            <a:fillRect/>
          </a:stretch>
        </p:blipFill>
        <p:spPr bwMode="auto">
          <a:xfrm>
            <a:off x="1447800" y="2403942"/>
            <a:ext cx="6384925" cy="37386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Rectangle 4"/>
          <p:cNvSpPr>
            <a:spLocks noChangeArrowheads="1"/>
          </p:cNvSpPr>
          <p:nvPr/>
        </p:nvSpPr>
        <p:spPr bwMode="auto">
          <a:xfrm>
            <a:off x="614516" y="1872754"/>
            <a:ext cx="223520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500" b="1">
                <a:latin typeface="Arial" panose="020B0604020202020204" pitchFamily="34" charset="0"/>
              </a:rPr>
              <a:t>实例</a:t>
            </a:r>
            <a:r>
              <a:rPr lang="en-US" altLang="zh-CN" sz="2500" b="1">
                <a:latin typeface="Arial" panose="020B0604020202020204" pitchFamily="34" charset="0"/>
              </a:rPr>
              <a:t>:</a:t>
            </a:r>
          </a:p>
        </p:txBody>
      </p:sp>
    </p:spTree>
    <p:extLst>
      <p:ext uri="{BB962C8B-B14F-4D97-AF65-F5344CB8AC3E}">
        <p14:creationId xmlns:p14="http://schemas.microsoft.com/office/powerpoint/2010/main" val="2092356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4.5  </a:t>
            </a:r>
            <a:r>
              <a:rPr lang="zh-CN" altLang="en-US" dirty="0"/>
              <a:t>最小生成树</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57</a:t>
            </a:fld>
            <a:endParaRPr lang="en-US" altLang="zh-CN"/>
          </a:p>
        </p:txBody>
      </p:sp>
      <p:sp>
        <p:nvSpPr>
          <p:cNvPr id="7" name="Rectangle 4"/>
          <p:cNvSpPr>
            <a:spLocks noChangeArrowheads="1"/>
          </p:cNvSpPr>
          <p:nvPr/>
        </p:nvSpPr>
        <p:spPr bwMode="auto">
          <a:xfrm>
            <a:off x="614516" y="1295400"/>
            <a:ext cx="29867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4.5.1  </a:t>
            </a:r>
            <a:r>
              <a:rPr lang="zh-CN" altLang="en-US" sz="2800" b="1" dirty="0">
                <a:solidFill>
                  <a:srgbClr val="FF3300"/>
                </a:solidFill>
                <a:latin typeface="Arial" panose="020B0604020202020204" pitchFamily="34" charset="0"/>
                <a:ea typeface="宋体" panose="02010600030101010101" pitchFamily="2" charset="-122"/>
              </a:rPr>
              <a:t>问题的定义</a:t>
            </a:r>
          </a:p>
        </p:txBody>
      </p:sp>
      <p:sp>
        <p:nvSpPr>
          <p:cNvPr id="5" name="Rectangle 3"/>
          <p:cNvSpPr>
            <a:spLocks noChangeArrowheads="1"/>
          </p:cNvSpPr>
          <p:nvPr/>
        </p:nvSpPr>
        <p:spPr bwMode="auto">
          <a:xfrm>
            <a:off x="990600" y="2301875"/>
            <a:ext cx="7315200" cy="136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2200" dirty="0">
                <a:latin typeface="Arial" panose="020B0604020202020204" pitchFamily="34" charset="0"/>
              </a:rPr>
              <a:t>   </a:t>
            </a:r>
            <a:r>
              <a:rPr lang="zh-CN" altLang="zh-CN" sz="2200" dirty="0">
                <a:latin typeface="Arial" panose="020B0604020202020204" pitchFamily="34" charset="0"/>
              </a:rPr>
              <a:t>设G=(V, E)是一个边加权无向连通图. G 的生成树是无向树S=(V, T)，T </a:t>
            </a:r>
            <a:r>
              <a:rPr lang="en-US" altLang="zh-CN" sz="2200" dirty="0">
                <a:latin typeface="Arial" panose="020B0604020202020204" pitchFamily="34" charset="0"/>
              </a:rPr>
              <a:t>     </a:t>
            </a:r>
            <a:r>
              <a:rPr lang="zh-CN" altLang="zh-CN" sz="2200" dirty="0">
                <a:latin typeface="Arial" panose="020B0604020202020204" pitchFamily="34" charset="0"/>
              </a:rPr>
              <a:t>E, 以下用</a:t>
            </a:r>
            <a:r>
              <a:rPr lang="zh-CN" altLang="zh-CN" sz="2200" b="1" dirty="0">
                <a:solidFill>
                  <a:srgbClr val="FF3300"/>
                </a:solidFill>
                <a:latin typeface="Arial" panose="020B0604020202020204" pitchFamily="34" charset="0"/>
              </a:rPr>
              <a:t>T </a:t>
            </a:r>
            <a:r>
              <a:rPr lang="zh-CN" altLang="zh-CN" sz="2200" dirty="0">
                <a:latin typeface="Arial" panose="020B0604020202020204" pitchFamily="34" charset="0"/>
              </a:rPr>
              <a:t>表示S.</a:t>
            </a:r>
          </a:p>
          <a:p>
            <a:pPr eaLnBrk="1" hangingPunct="1">
              <a:lnSpc>
                <a:spcPct val="130000"/>
              </a:lnSpc>
              <a:defRPr/>
            </a:pPr>
            <a:r>
              <a:rPr lang="en-US" altLang="zh-CN" sz="2200" dirty="0">
                <a:latin typeface="Arial" panose="020B0604020202020204" pitchFamily="34" charset="0"/>
              </a:rPr>
              <a:t>   </a:t>
            </a:r>
            <a:r>
              <a:rPr lang="zh-CN" altLang="zh-CN" sz="2200" dirty="0">
                <a:latin typeface="Arial" panose="020B0604020202020204" pitchFamily="34" charset="0"/>
              </a:rPr>
              <a:t>如果 W: E→{实数} 是G 的权函数, T 的权值定义</a:t>
            </a:r>
            <a:r>
              <a:rPr lang="zh-CN" altLang="en-US" sz="2200" dirty="0">
                <a:latin typeface="Arial" panose="020B0604020202020204" pitchFamily="34" charset="0"/>
              </a:rPr>
              <a:t>为：</a:t>
            </a:r>
            <a:endParaRPr lang="zh-CN" altLang="zh-CN" sz="2200" dirty="0">
              <a:latin typeface="Arial" panose="020B0604020202020204" pitchFamily="34" charset="0"/>
            </a:endParaRPr>
          </a:p>
        </p:txBody>
      </p:sp>
      <p:sp>
        <p:nvSpPr>
          <p:cNvPr id="6" name="Rectangle 4"/>
          <p:cNvSpPr>
            <a:spLocks noChangeArrowheads="1"/>
          </p:cNvSpPr>
          <p:nvPr/>
        </p:nvSpPr>
        <p:spPr bwMode="auto">
          <a:xfrm>
            <a:off x="1041400" y="1914525"/>
            <a:ext cx="117852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zh-CN" sz="2200" b="1" dirty="0">
                <a:solidFill>
                  <a:srgbClr val="FF3300"/>
                </a:solidFill>
                <a:latin typeface="幼圆" panose="02010509060101010101" pitchFamily="49" charset="-122"/>
                <a:ea typeface="幼圆" panose="02010509060101010101" pitchFamily="49" charset="-122"/>
              </a:rPr>
              <a:t>生成树</a:t>
            </a:r>
            <a:r>
              <a:rPr lang="en-US" altLang="zh-CN" sz="2200" b="1" dirty="0">
                <a:solidFill>
                  <a:srgbClr val="FF3300"/>
                </a:solidFill>
                <a:latin typeface="幼圆" panose="02010509060101010101" pitchFamily="49" charset="-122"/>
                <a:ea typeface="幼圆" panose="02010509060101010101" pitchFamily="49" charset="-122"/>
              </a:rPr>
              <a:t>:</a:t>
            </a:r>
          </a:p>
        </p:txBody>
      </p:sp>
      <p:graphicFrame>
        <p:nvGraphicFramePr>
          <p:cNvPr id="8" name="Object 6"/>
          <p:cNvGraphicFramePr>
            <a:graphicFrameLocks noChangeAspect="1"/>
          </p:cNvGraphicFramePr>
          <p:nvPr>
            <p:extLst>
              <p:ext uri="{D42A27DB-BD31-4B8C-83A1-F6EECF244321}">
                <p14:modId xmlns:p14="http://schemas.microsoft.com/office/powerpoint/2010/main" val="1197936340"/>
              </p:ext>
            </p:extLst>
          </p:nvPr>
        </p:nvGraphicFramePr>
        <p:xfrm>
          <a:off x="3124200" y="3665710"/>
          <a:ext cx="2971800" cy="576764"/>
        </p:xfrm>
        <a:graphic>
          <a:graphicData uri="http://schemas.openxmlformats.org/presentationml/2006/ole">
            <mc:AlternateContent xmlns:mc="http://schemas.openxmlformats.org/markup-compatibility/2006">
              <mc:Choice xmlns:v="urn:schemas-microsoft-com:vml" Requires="v">
                <p:oleObj spid="_x0000_s56368" name="Equation" r:id="rId3" imgW="1244600" imgH="241300" progId="Equation.DSMT4">
                  <p:embed/>
                </p:oleObj>
              </mc:Choice>
              <mc:Fallback>
                <p:oleObj name="Equation" r:id="rId3" imgW="12446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665710"/>
                        <a:ext cx="2971800" cy="576764"/>
                      </a:xfrm>
                      <a:prstGeom prst="rect">
                        <a:avLst/>
                      </a:prstGeom>
                      <a:noFill/>
                      <a:ln>
                        <a:noFill/>
                      </a:ln>
                      <a:effectLst/>
                    </p:spPr>
                  </p:pic>
                </p:oleObj>
              </mc:Fallback>
            </mc:AlternateContent>
          </a:graphicData>
        </a:graphic>
      </p:graphicFrame>
      <p:sp>
        <p:nvSpPr>
          <p:cNvPr id="9" name="Rectangle 7"/>
          <p:cNvSpPr>
            <a:spLocks noChangeArrowheads="1"/>
          </p:cNvSpPr>
          <p:nvPr/>
        </p:nvSpPr>
        <p:spPr bwMode="auto">
          <a:xfrm>
            <a:off x="1066800" y="4251506"/>
            <a:ext cx="6858000" cy="92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2200" b="1" dirty="0">
                <a:solidFill>
                  <a:srgbClr val="FF3300"/>
                </a:solidFill>
                <a:latin typeface="Arial" panose="020B0604020202020204" pitchFamily="34" charset="0"/>
                <a:ea typeface="幼圆" panose="02010509060101010101" pitchFamily="49" charset="-122"/>
              </a:rPr>
              <a:t>最小生成树：</a:t>
            </a:r>
            <a:r>
              <a:rPr lang="zh-CN" altLang="en-US" sz="2200" dirty="0">
                <a:latin typeface="Arial" panose="020B0604020202020204" pitchFamily="34" charset="0"/>
              </a:rPr>
              <a:t> </a:t>
            </a:r>
            <a:r>
              <a:rPr lang="en-US" altLang="zh-CN" sz="2200" dirty="0">
                <a:latin typeface="Arial" panose="020B0604020202020204" pitchFamily="34" charset="0"/>
              </a:rPr>
              <a:t>G </a:t>
            </a:r>
            <a:r>
              <a:rPr lang="zh-CN" altLang="en-US" sz="2200" dirty="0">
                <a:latin typeface="Arial" panose="020B0604020202020204" pitchFamily="34" charset="0"/>
              </a:rPr>
              <a:t>的最小生成树是</a:t>
            </a:r>
            <a:r>
              <a:rPr lang="en-US" altLang="zh-CN" sz="2200" b="1" u="sng" dirty="0">
                <a:solidFill>
                  <a:srgbClr val="0000CC"/>
                </a:solidFill>
                <a:latin typeface="Arial" panose="020B0604020202020204" pitchFamily="34" charset="0"/>
              </a:rPr>
              <a:t>W(T)</a:t>
            </a:r>
            <a:r>
              <a:rPr lang="zh-CN" altLang="en-US" sz="2200" b="1" u="sng" dirty="0">
                <a:solidFill>
                  <a:srgbClr val="0000CC"/>
                </a:solidFill>
                <a:latin typeface="Arial" panose="020B0604020202020204" pitchFamily="34" charset="0"/>
              </a:rPr>
              <a:t>最小</a:t>
            </a:r>
            <a:r>
              <a:rPr lang="zh-CN" altLang="en-US" sz="2200" dirty="0">
                <a:latin typeface="Arial" panose="020B0604020202020204" pitchFamily="34" charset="0"/>
              </a:rPr>
              <a:t>的</a:t>
            </a:r>
            <a:r>
              <a:rPr lang="en-US" altLang="zh-CN" sz="2200" dirty="0">
                <a:latin typeface="Arial" panose="020B0604020202020204" pitchFamily="34" charset="0"/>
              </a:rPr>
              <a:t>G </a:t>
            </a:r>
            <a:r>
              <a:rPr lang="zh-CN" altLang="en-US" sz="2200" dirty="0">
                <a:latin typeface="Arial" panose="020B0604020202020204" pitchFamily="34" charset="0"/>
              </a:rPr>
              <a:t>之生成树</a:t>
            </a:r>
            <a:r>
              <a:rPr lang="en-US" altLang="zh-CN" sz="2200" dirty="0">
                <a:latin typeface="Arial" panose="020B0604020202020204" pitchFamily="34" charset="0"/>
              </a:rPr>
              <a:t>.</a:t>
            </a:r>
            <a:r>
              <a:rPr lang="zh-CN" altLang="en-US" sz="2200" dirty="0">
                <a:latin typeface="Arial" panose="020B0604020202020204" pitchFamily="34" charset="0"/>
              </a:rPr>
              <a:t>即，耗费最小的生成树。</a:t>
            </a:r>
          </a:p>
        </p:txBody>
      </p:sp>
      <p:sp>
        <p:nvSpPr>
          <p:cNvPr id="10" name="Rectangle 8"/>
          <p:cNvSpPr>
            <a:spLocks noChangeArrowheads="1"/>
          </p:cNvSpPr>
          <p:nvPr/>
        </p:nvSpPr>
        <p:spPr bwMode="auto">
          <a:xfrm>
            <a:off x="1066800" y="5064306"/>
            <a:ext cx="7086600" cy="141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2200" b="1" dirty="0">
                <a:solidFill>
                  <a:srgbClr val="FF3300"/>
                </a:solidFill>
                <a:latin typeface="Arial" panose="020B0604020202020204" pitchFamily="34" charset="0"/>
                <a:ea typeface="幼圆" panose="02010509060101010101" pitchFamily="49" charset="-122"/>
              </a:rPr>
              <a:t>问题的定义：</a:t>
            </a:r>
          </a:p>
          <a:p>
            <a:pPr eaLnBrk="1" hangingPunct="1">
              <a:lnSpc>
                <a:spcPct val="130000"/>
              </a:lnSpc>
              <a:defRPr/>
            </a:pPr>
            <a:r>
              <a:rPr lang="zh-CN" altLang="en-US" sz="2200" dirty="0">
                <a:latin typeface="Arial" panose="020B0604020202020204" pitchFamily="34" charset="0"/>
              </a:rPr>
              <a:t>输入</a:t>
            </a:r>
            <a:r>
              <a:rPr lang="en-US" altLang="zh-CN" sz="2200" dirty="0">
                <a:latin typeface="Arial" panose="020B0604020202020204" pitchFamily="34" charset="0"/>
              </a:rPr>
              <a:t>: </a:t>
            </a:r>
            <a:r>
              <a:rPr lang="zh-CN" altLang="en-US" sz="2200" dirty="0">
                <a:latin typeface="Arial" panose="020B0604020202020204" pitchFamily="34" charset="0"/>
              </a:rPr>
              <a:t>无向连通图</a:t>
            </a:r>
            <a:r>
              <a:rPr lang="en-US" altLang="zh-CN" sz="2200" dirty="0">
                <a:latin typeface="Arial" panose="020B0604020202020204" pitchFamily="34" charset="0"/>
              </a:rPr>
              <a:t>G=(V, E), </a:t>
            </a:r>
            <a:r>
              <a:rPr lang="zh-CN" altLang="en-US" sz="2200" dirty="0">
                <a:latin typeface="Arial" panose="020B0604020202020204" pitchFamily="34" charset="0"/>
              </a:rPr>
              <a:t>权函数</a:t>
            </a:r>
            <a:r>
              <a:rPr lang="en-US" altLang="zh-CN" sz="2200" dirty="0">
                <a:latin typeface="Arial" panose="020B0604020202020204" pitchFamily="34" charset="0"/>
              </a:rPr>
              <a:t>W</a:t>
            </a:r>
          </a:p>
          <a:p>
            <a:pPr eaLnBrk="1" hangingPunct="1">
              <a:lnSpc>
                <a:spcPct val="130000"/>
              </a:lnSpc>
              <a:defRPr/>
            </a:pPr>
            <a:r>
              <a:rPr lang="zh-CN" altLang="en-US" sz="2200" dirty="0">
                <a:latin typeface="Arial" panose="020B0604020202020204" pitchFamily="34" charset="0"/>
              </a:rPr>
              <a:t>输出</a:t>
            </a:r>
            <a:r>
              <a:rPr lang="en-US" altLang="zh-CN" sz="2200" dirty="0">
                <a:latin typeface="Arial" panose="020B0604020202020204" pitchFamily="34" charset="0"/>
              </a:rPr>
              <a:t>: G </a:t>
            </a:r>
            <a:r>
              <a:rPr lang="zh-CN" altLang="en-US" sz="2200" dirty="0">
                <a:latin typeface="Arial" panose="020B0604020202020204" pitchFamily="34" charset="0"/>
              </a:rPr>
              <a:t>的最小生成树</a:t>
            </a:r>
          </a:p>
        </p:txBody>
      </p:sp>
      <p:graphicFrame>
        <p:nvGraphicFramePr>
          <p:cNvPr id="11" name="Object 5"/>
          <p:cNvGraphicFramePr>
            <a:graphicFrameLocks noChangeAspect="1"/>
          </p:cNvGraphicFramePr>
          <p:nvPr>
            <p:extLst>
              <p:ext uri="{D42A27DB-BD31-4B8C-83A1-F6EECF244321}">
                <p14:modId xmlns:p14="http://schemas.microsoft.com/office/powerpoint/2010/main" val="961570985"/>
              </p:ext>
            </p:extLst>
          </p:nvPr>
        </p:nvGraphicFramePr>
        <p:xfrm>
          <a:off x="2895600" y="2863989"/>
          <a:ext cx="304800" cy="304800"/>
        </p:xfrm>
        <a:graphic>
          <a:graphicData uri="http://schemas.openxmlformats.org/presentationml/2006/ole">
            <mc:AlternateContent xmlns:mc="http://schemas.openxmlformats.org/markup-compatibility/2006">
              <mc:Choice xmlns:v="urn:schemas-microsoft-com:vml" Requires="v">
                <p:oleObj spid="_x0000_s56369" name="Equation" r:id="rId5" imgW="139700" imgH="139700" progId="Equation.DSMT4">
                  <p:embed/>
                </p:oleObj>
              </mc:Choice>
              <mc:Fallback>
                <p:oleObj name="Equation" r:id="rId5" imgW="139700" imgH="139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863989"/>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404838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4.5  </a:t>
            </a:r>
            <a:r>
              <a:rPr lang="zh-CN" altLang="en-US" dirty="0"/>
              <a:t>最小生成树</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58</a:t>
            </a:fld>
            <a:endParaRPr lang="en-US" altLang="zh-CN"/>
          </a:p>
        </p:txBody>
      </p:sp>
      <p:sp>
        <p:nvSpPr>
          <p:cNvPr id="7" name="Rectangle 4"/>
          <p:cNvSpPr>
            <a:spLocks noChangeArrowheads="1"/>
          </p:cNvSpPr>
          <p:nvPr/>
        </p:nvSpPr>
        <p:spPr bwMode="auto">
          <a:xfrm>
            <a:off x="614516" y="1295400"/>
            <a:ext cx="3708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4.5.2  </a:t>
            </a:r>
            <a:r>
              <a:rPr lang="zh-CN" altLang="en-US" sz="2800" b="1" dirty="0">
                <a:solidFill>
                  <a:srgbClr val="FF3300"/>
                </a:solidFill>
                <a:latin typeface="Arial" panose="020B0604020202020204" pitchFamily="34" charset="0"/>
                <a:ea typeface="宋体" panose="02010600030101010101" pitchFamily="2" charset="-122"/>
              </a:rPr>
              <a:t>最小生成树性质</a:t>
            </a:r>
          </a:p>
        </p:txBody>
      </p:sp>
      <p:sp>
        <p:nvSpPr>
          <p:cNvPr id="5" name="Rectangle 4"/>
          <p:cNvSpPr>
            <a:spLocks noChangeArrowheads="1"/>
          </p:cNvSpPr>
          <p:nvPr/>
        </p:nvSpPr>
        <p:spPr bwMode="auto">
          <a:xfrm>
            <a:off x="457200" y="1818620"/>
            <a:ext cx="8153400" cy="1803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2200" dirty="0">
                <a:latin typeface="Arial" panose="020B0604020202020204" pitchFamily="34" charset="0"/>
              </a:rPr>
              <a:t>     </a:t>
            </a:r>
            <a:r>
              <a:rPr lang="zh-CN" altLang="en-US" sz="2200" dirty="0">
                <a:latin typeface="Arial" panose="020B0604020202020204" pitchFamily="34" charset="0"/>
              </a:rPr>
              <a:t>设</a:t>
            </a:r>
            <a:r>
              <a:rPr lang="en-US" altLang="zh-CN" sz="2200" dirty="0">
                <a:latin typeface="Arial" panose="020B0604020202020204" pitchFamily="34" charset="0"/>
              </a:rPr>
              <a:t>G=(V,E)</a:t>
            </a:r>
            <a:r>
              <a:rPr lang="zh-CN" altLang="en-US" sz="2200" dirty="0">
                <a:latin typeface="Arial" panose="020B0604020202020204" pitchFamily="34" charset="0"/>
              </a:rPr>
              <a:t>是连通带权图，</a:t>
            </a:r>
            <a:r>
              <a:rPr lang="en-US" altLang="zh-CN" sz="2200" dirty="0">
                <a:latin typeface="Arial" panose="020B0604020202020204" pitchFamily="34" charset="0"/>
              </a:rPr>
              <a:t>U</a:t>
            </a:r>
            <a:r>
              <a:rPr lang="zh-CN" altLang="en-US" sz="2200" dirty="0">
                <a:latin typeface="Arial" panose="020B0604020202020204" pitchFamily="34" charset="0"/>
              </a:rPr>
              <a:t>是</a:t>
            </a:r>
            <a:r>
              <a:rPr lang="en-US" altLang="zh-CN" sz="2200" dirty="0">
                <a:latin typeface="Arial" panose="020B0604020202020204" pitchFamily="34" charset="0"/>
              </a:rPr>
              <a:t>V</a:t>
            </a:r>
            <a:r>
              <a:rPr lang="zh-CN" altLang="en-US" sz="2200" dirty="0">
                <a:latin typeface="Arial" panose="020B0604020202020204" pitchFamily="34" charset="0"/>
              </a:rPr>
              <a:t>的真子集。如果</a:t>
            </a:r>
            <a:r>
              <a:rPr lang="en-US" altLang="zh-CN" sz="2200" dirty="0">
                <a:latin typeface="Arial" panose="020B0604020202020204" pitchFamily="34" charset="0"/>
              </a:rPr>
              <a:t>(</a:t>
            </a:r>
            <a:r>
              <a:rPr lang="en-US" altLang="zh-CN" sz="2200" dirty="0" err="1">
                <a:latin typeface="Arial" panose="020B0604020202020204" pitchFamily="34" charset="0"/>
              </a:rPr>
              <a:t>u,v</a:t>
            </a:r>
            <a:r>
              <a:rPr lang="en-US" altLang="zh-CN" sz="2200" dirty="0">
                <a:latin typeface="Arial" panose="020B0604020202020204" pitchFamily="34" charset="0"/>
              </a:rPr>
              <a:t>)</a:t>
            </a:r>
            <a:r>
              <a:rPr lang="en-US" altLang="zh-CN" sz="2200" dirty="0">
                <a:latin typeface="Arial" panose="020B0604020202020204" pitchFamily="34" charset="0"/>
                <a:sym typeface="Symbol" panose="05050102010706020507" pitchFamily="18" charset="2"/>
              </a:rPr>
              <a:t></a:t>
            </a:r>
            <a:r>
              <a:rPr lang="en-US" altLang="zh-CN" sz="2200" dirty="0">
                <a:latin typeface="Arial" panose="020B0604020202020204" pitchFamily="34" charset="0"/>
              </a:rPr>
              <a:t>E</a:t>
            </a:r>
            <a:r>
              <a:rPr lang="zh-CN" altLang="en-US" sz="2200" dirty="0">
                <a:latin typeface="Arial" panose="020B0604020202020204" pitchFamily="34" charset="0"/>
              </a:rPr>
              <a:t>，且</a:t>
            </a:r>
            <a:r>
              <a:rPr lang="en-US" altLang="zh-CN" sz="2200" dirty="0" err="1">
                <a:latin typeface="Arial" panose="020B0604020202020204" pitchFamily="34" charset="0"/>
              </a:rPr>
              <a:t>u</a:t>
            </a:r>
            <a:r>
              <a:rPr lang="en-US" altLang="zh-CN" sz="2200" dirty="0" err="1">
                <a:latin typeface="Arial" panose="020B0604020202020204" pitchFamily="34" charset="0"/>
                <a:sym typeface="Symbol" panose="05050102010706020507" pitchFamily="18" charset="2"/>
              </a:rPr>
              <a:t></a:t>
            </a:r>
            <a:r>
              <a:rPr lang="en-US" altLang="zh-CN" sz="2200" dirty="0" err="1">
                <a:latin typeface="Arial" panose="020B0604020202020204" pitchFamily="34" charset="0"/>
              </a:rPr>
              <a:t>U</a:t>
            </a:r>
            <a:r>
              <a:rPr lang="zh-CN" altLang="en-US" sz="2200" dirty="0">
                <a:latin typeface="Arial" panose="020B0604020202020204" pitchFamily="34" charset="0"/>
              </a:rPr>
              <a:t>，</a:t>
            </a:r>
            <a:r>
              <a:rPr lang="en-US" altLang="zh-CN" sz="2200" dirty="0" err="1">
                <a:latin typeface="Arial" panose="020B0604020202020204" pitchFamily="34" charset="0"/>
              </a:rPr>
              <a:t>v</a:t>
            </a:r>
            <a:r>
              <a:rPr lang="en-US" altLang="zh-CN" sz="2200" dirty="0" err="1">
                <a:latin typeface="Arial" panose="020B0604020202020204" pitchFamily="34" charset="0"/>
                <a:sym typeface="Symbol" panose="05050102010706020507" pitchFamily="18" charset="2"/>
              </a:rPr>
              <a:t></a:t>
            </a:r>
            <a:r>
              <a:rPr lang="en-US" altLang="zh-CN" sz="2200" dirty="0" err="1">
                <a:latin typeface="Arial" panose="020B0604020202020204" pitchFamily="34" charset="0"/>
              </a:rPr>
              <a:t>V-U</a:t>
            </a:r>
            <a:r>
              <a:rPr lang="zh-CN" altLang="en-US" sz="2200" dirty="0">
                <a:latin typeface="Arial" panose="020B0604020202020204" pitchFamily="34" charset="0"/>
              </a:rPr>
              <a:t>，且在</a:t>
            </a:r>
            <a:r>
              <a:rPr lang="zh-CN" altLang="en-US" sz="2200" b="1" dirty="0">
                <a:solidFill>
                  <a:srgbClr val="0000CC"/>
                </a:solidFill>
                <a:latin typeface="Arial" panose="020B0604020202020204" pitchFamily="34" charset="0"/>
              </a:rPr>
              <a:t>所有这样的边中</a:t>
            </a:r>
            <a:r>
              <a:rPr lang="zh-CN" altLang="en-US" sz="2200" dirty="0">
                <a:latin typeface="Arial" panose="020B0604020202020204" pitchFamily="34" charset="0"/>
              </a:rPr>
              <a:t>，</a:t>
            </a:r>
            <a:r>
              <a:rPr lang="en-US" altLang="zh-CN" sz="2200" dirty="0">
                <a:latin typeface="Arial" panose="020B0604020202020204" pitchFamily="34" charset="0"/>
              </a:rPr>
              <a:t>(</a:t>
            </a:r>
            <a:r>
              <a:rPr lang="en-US" altLang="zh-CN" sz="2200" dirty="0" err="1">
                <a:latin typeface="Arial" panose="020B0604020202020204" pitchFamily="34" charset="0"/>
              </a:rPr>
              <a:t>u,v</a:t>
            </a:r>
            <a:r>
              <a:rPr lang="en-US" altLang="zh-CN" sz="2200" dirty="0">
                <a:latin typeface="Arial" panose="020B0604020202020204" pitchFamily="34" charset="0"/>
              </a:rPr>
              <a:t>)</a:t>
            </a:r>
            <a:r>
              <a:rPr lang="zh-CN" altLang="en-US" sz="2200" dirty="0">
                <a:latin typeface="Arial" panose="020B0604020202020204" pitchFamily="34" charset="0"/>
              </a:rPr>
              <a:t>的权</a:t>
            </a:r>
            <a:r>
              <a:rPr lang="en-US" altLang="zh-CN" sz="2200" dirty="0">
                <a:latin typeface="Arial" panose="020B0604020202020204" pitchFamily="34" charset="0"/>
              </a:rPr>
              <a:t>c[u][v]</a:t>
            </a:r>
            <a:r>
              <a:rPr lang="zh-CN" altLang="en-US" sz="2200" dirty="0">
                <a:latin typeface="Arial" panose="020B0604020202020204" pitchFamily="34" charset="0"/>
              </a:rPr>
              <a:t>最小，那么一定存在</a:t>
            </a:r>
            <a:r>
              <a:rPr lang="en-US" altLang="zh-CN" sz="2200" dirty="0">
                <a:latin typeface="Arial" panose="020B0604020202020204" pitchFamily="34" charset="0"/>
              </a:rPr>
              <a:t>G</a:t>
            </a:r>
            <a:r>
              <a:rPr lang="zh-CN" altLang="en-US" sz="2200" dirty="0">
                <a:latin typeface="Arial" panose="020B0604020202020204" pitchFamily="34" charset="0"/>
              </a:rPr>
              <a:t>的</a:t>
            </a:r>
            <a:r>
              <a:rPr lang="zh-CN" altLang="en-US" sz="2200" dirty="0">
                <a:solidFill>
                  <a:srgbClr val="FF3300"/>
                </a:solidFill>
                <a:latin typeface="Arial" panose="020B0604020202020204" pitchFamily="34" charset="0"/>
              </a:rPr>
              <a:t>一棵最小生成树</a:t>
            </a:r>
            <a:r>
              <a:rPr lang="zh-CN" altLang="en-US" sz="2200" dirty="0">
                <a:latin typeface="Arial" panose="020B0604020202020204" pitchFamily="34" charset="0"/>
              </a:rPr>
              <a:t>，它以</a:t>
            </a:r>
            <a:r>
              <a:rPr lang="en-US" altLang="zh-CN" sz="2200" dirty="0">
                <a:latin typeface="Arial" panose="020B0604020202020204" pitchFamily="34" charset="0"/>
              </a:rPr>
              <a:t>(</a:t>
            </a:r>
            <a:r>
              <a:rPr lang="en-US" altLang="zh-CN" sz="2200" dirty="0" err="1">
                <a:latin typeface="Arial" panose="020B0604020202020204" pitchFamily="34" charset="0"/>
              </a:rPr>
              <a:t>u,v</a:t>
            </a:r>
            <a:r>
              <a:rPr lang="en-US" altLang="zh-CN" sz="2200" dirty="0">
                <a:latin typeface="Arial" panose="020B0604020202020204" pitchFamily="34" charset="0"/>
              </a:rPr>
              <a:t>)</a:t>
            </a:r>
            <a:r>
              <a:rPr lang="zh-CN" altLang="en-US" sz="2200" dirty="0">
                <a:latin typeface="Arial" panose="020B0604020202020204" pitchFamily="34" charset="0"/>
              </a:rPr>
              <a:t>为其中一条边。这个性质有时也称为</a:t>
            </a:r>
            <a:r>
              <a:rPr lang="en-US" altLang="zh-CN" sz="2200" dirty="0">
                <a:solidFill>
                  <a:srgbClr val="FF3300"/>
                </a:solidFill>
                <a:latin typeface="Arial" panose="020B0604020202020204" pitchFamily="34" charset="0"/>
              </a:rPr>
              <a:t>MST</a:t>
            </a:r>
            <a:r>
              <a:rPr lang="zh-CN" altLang="en-US" sz="2200" dirty="0">
                <a:solidFill>
                  <a:srgbClr val="FF3300"/>
                </a:solidFill>
                <a:latin typeface="Arial" panose="020B0604020202020204" pitchFamily="34" charset="0"/>
              </a:rPr>
              <a:t>性质</a:t>
            </a:r>
            <a:r>
              <a:rPr lang="zh-CN" altLang="en-US" sz="2200" dirty="0">
                <a:latin typeface="Arial" panose="020B0604020202020204" pitchFamily="34" charset="0"/>
              </a:rPr>
              <a:t>。 </a:t>
            </a:r>
            <a:endParaRPr lang="zh-CN" altLang="en-US" sz="2200" dirty="0">
              <a:solidFill>
                <a:srgbClr val="0000CC"/>
              </a:solidFill>
              <a:latin typeface="隶书" panose="02010509060101010101" pitchFamily="49" charset="-122"/>
              <a:ea typeface="隶书" panose="02010509060101010101" pitchFamily="49" charset="-122"/>
            </a:endParaRPr>
          </a:p>
        </p:txBody>
      </p:sp>
      <p:sp>
        <p:nvSpPr>
          <p:cNvPr id="6" name="Rectangle 5"/>
          <p:cNvSpPr>
            <a:spLocks noChangeArrowheads="1"/>
          </p:cNvSpPr>
          <p:nvPr/>
        </p:nvSpPr>
        <p:spPr bwMode="auto">
          <a:xfrm>
            <a:off x="419100" y="4267200"/>
            <a:ext cx="8229600" cy="1803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defRPr/>
            </a:pPr>
            <a:r>
              <a:rPr lang="en-US" altLang="zh-CN" sz="2200" b="1" dirty="0">
                <a:latin typeface="Arial" panose="020B0604020202020204" pitchFamily="34" charset="0"/>
              </a:rPr>
              <a:t>     </a:t>
            </a:r>
            <a:r>
              <a:rPr lang="zh-CN" altLang="en-US" sz="2200" b="1" dirty="0">
                <a:latin typeface="Arial" panose="020B0604020202020204" pitchFamily="34" charset="0"/>
              </a:rPr>
              <a:t>用贪心算法设计策略可以设计出构造最小生成树的有效算法。本节介绍的构造最小生成树的</a:t>
            </a:r>
            <a:r>
              <a:rPr lang="en-US" altLang="zh-CN" sz="2200" b="1" dirty="0">
                <a:solidFill>
                  <a:srgbClr val="0000CC"/>
                </a:solidFill>
                <a:latin typeface="Arial" panose="020B0604020202020204" pitchFamily="34" charset="0"/>
              </a:rPr>
              <a:t>Prim</a:t>
            </a:r>
            <a:r>
              <a:rPr lang="zh-CN" altLang="en-US" sz="2200" b="1" dirty="0">
                <a:solidFill>
                  <a:srgbClr val="0000CC"/>
                </a:solidFill>
                <a:latin typeface="Arial" panose="020B0604020202020204" pitchFamily="34" charset="0"/>
              </a:rPr>
              <a:t>算法</a:t>
            </a:r>
            <a:r>
              <a:rPr lang="zh-CN" altLang="en-US" sz="2200" b="1" dirty="0">
                <a:latin typeface="Arial" panose="020B0604020202020204" pitchFamily="34" charset="0"/>
              </a:rPr>
              <a:t>和</a:t>
            </a:r>
            <a:r>
              <a:rPr lang="en-US" altLang="zh-CN" sz="2200" b="1" dirty="0" err="1">
                <a:solidFill>
                  <a:srgbClr val="0000CC"/>
                </a:solidFill>
                <a:latin typeface="Arial" panose="020B0604020202020204" pitchFamily="34" charset="0"/>
              </a:rPr>
              <a:t>Kruskal</a:t>
            </a:r>
            <a:r>
              <a:rPr lang="zh-CN" altLang="en-US" sz="2200" b="1" dirty="0">
                <a:solidFill>
                  <a:srgbClr val="0000CC"/>
                </a:solidFill>
                <a:latin typeface="Arial" panose="020B0604020202020204" pitchFamily="34" charset="0"/>
              </a:rPr>
              <a:t>算法</a:t>
            </a:r>
            <a:r>
              <a:rPr lang="zh-CN" altLang="en-US" sz="2200" b="1" dirty="0">
                <a:latin typeface="Arial" panose="020B0604020202020204" pitchFamily="34" charset="0"/>
              </a:rPr>
              <a:t>都可以看作是应用贪心算法设计策略的例子。尽管这</a:t>
            </a:r>
            <a:r>
              <a:rPr lang="en-US" altLang="zh-CN" sz="2200" b="1" dirty="0">
                <a:latin typeface="Arial" panose="020B0604020202020204" pitchFamily="34" charset="0"/>
              </a:rPr>
              <a:t>2</a:t>
            </a:r>
            <a:r>
              <a:rPr lang="zh-CN" altLang="en-US" sz="2200" b="1" dirty="0">
                <a:latin typeface="Arial" panose="020B0604020202020204" pitchFamily="34" charset="0"/>
              </a:rPr>
              <a:t>个算法做贪心选择的方式不同，它们都利用了最小生成树的</a:t>
            </a:r>
            <a:r>
              <a:rPr lang="en-US" altLang="zh-CN" sz="2200" b="1" dirty="0">
                <a:latin typeface="Arial" panose="020B0604020202020204" pitchFamily="34" charset="0"/>
              </a:rPr>
              <a:t>MST</a:t>
            </a:r>
            <a:r>
              <a:rPr lang="zh-CN" altLang="en-US" sz="2200" b="1" dirty="0">
                <a:latin typeface="Arial" panose="020B0604020202020204" pitchFamily="34" charset="0"/>
              </a:rPr>
              <a:t>性质。</a:t>
            </a:r>
          </a:p>
        </p:txBody>
      </p:sp>
      <p:sp>
        <p:nvSpPr>
          <p:cNvPr id="8" name="Rectangle 7"/>
          <p:cNvSpPr>
            <a:spLocks noChangeArrowheads="1"/>
          </p:cNvSpPr>
          <p:nvPr/>
        </p:nvSpPr>
        <p:spPr bwMode="auto">
          <a:xfrm>
            <a:off x="914400" y="3687763"/>
            <a:ext cx="6400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i="1" dirty="0">
                <a:solidFill>
                  <a:srgbClr val="FF3300"/>
                </a:solidFill>
                <a:latin typeface="幼圆" panose="02010509060101010101" pitchFamily="49" charset="-122"/>
                <a:ea typeface="幼圆" panose="02010509060101010101" pitchFamily="49" charset="-122"/>
              </a:rPr>
              <a:t>详细证明见教材！！！</a:t>
            </a:r>
            <a:endParaRPr lang="zh-CN" altLang="en-US" sz="2800" b="1" i="1" dirty="0">
              <a:solidFill>
                <a:srgbClr val="FF3300"/>
              </a:solidFill>
            </a:endParaRPr>
          </a:p>
        </p:txBody>
      </p:sp>
    </p:spTree>
    <p:extLst>
      <p:ext uri="{BB962C8B-B14F-4D97-AF65-F5344CB8AC3E}">
        <p14:creationId xmlns:p14="http://schemas.microsoft.com/office/powerpoint/2010/main" val="36696103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4.5  </a:t>
            </a:r>
            <a:r>
              <a:rPr lang="zh-CN" altLang="en-US" dirty="0"/>
              <a:t>最小生成树</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59</a:t>
            </a:fld>
            <a:endParaRPr lang="en-US" altLang="zh-CN"/>
          </a:p>
        </p:txBody>
      </p:sp>
      <p:sp>
        <p:nvSpPr>
          <p:cNvPr id="7" name="Rectangle 4"/>
          <p:cNvSpPr>
            <a:spLocks noChangeArrowheads="1"/>
          </p:cNvSpPr>
          <p:nvPr/>
        </p:nvSpPr>
        <p:spPr bwMode="auto">
          <a:xfrm>
            <a:off x="614516" y="1295400"/>
            <a:ext cx="28007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4.5.3  Prim</a:t>
            </a:r>
            <a:r>
              <a:rPr lang="zh-CN" altLang="en-US" sz="2800" b="1" dirty="0">
                <a:solidFill>
                  <a:srgbClr val="FF3300"/>
                </a:solidFill>
                <a:latin typeface="Arial" panose="020B0604020202020204" pitchFamily="34" charset="0"/>
                <a:ea typeface="宋体" panose="02010600030101010101" pitchFamily="2" charset="-122"/>
              </a:rPr>
              <a:t>算法 </a:t>
            </a:r>
          </a:p>
        </p:txBody>
      </p:sp>
      <p:sp>
        <p:nvSpPr>
          <p:cNvPr id="5" name="Rectangle 4"/>
          <p:cNvSpPr>
            <a:spLocks noChangeArrowheads="1"/>
          </p:cNvSpPr>
          <p:nvPr/>
        </p:nvSpPr>
        <p:spPr bwMode="auto">
          <a:xfrm>
            <a:off x="685800" y="1857514"/>
            <a:ext cx="7924800"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FontTx/>
              <a:buAutoNum type="arabicPeriod"/>
              <a:defRPr/>
            </a:pPr>
            <a:r>
              <a:rPr lang="zh-CN" altLang="en-US" sz="2200" dirty="0">
                <a:latin typeface="Arial" panose="020B0604020202020204" pitchFamily="34" charset="0"/>
              </a:rPr>
              <a:t>设</a:t>
            </a:r>
            <a:r>
              <a:rPr lang="en-US" altLang="zh-CN" sz="2200" dirty="0">
                <a:latin typeface="Arial" panose="020B0604020202020204" pitchFamily="34" charset="0"/>
              </a:rPr>
              <a:t>G=(V,E)</a:t>
            </a:r>
            <a:r>
              <a:rPr lang="zh-CN" altLang="en-US" sz="2200" dirty="0">
                <a:latin typeface="Arial" panose="020B0604020202020204" pitchFamily="34" charset="0"/>
              </a:rPr>
              <a:t>是连通带权图，</a:t>
            </a:r>
            <a:r>
              <a:rPr lang="en-US" altLang="zh-CN" sz="2200" dirty="0">
                <a:latin typeface="Arial" panose="020B0604020202020204" pitchFamily="34" charset="0"/>
              </a:rPr>
              <a:t>V={1,2,…,n}</a:t>
            </a:r>
            <a:r>
              <a:rPr lang="zh-CN" altLang="en-US" sz="2200" dirty="0">
                <a:latin typeface="Arial" panose="020B0604020202020204" pitchFamily="34" charset="0"/>
              </a:rPr>
              <a:t>。</a:t>
            </a:r>
          </a:p>
          <a:p>
            <a:pPr eaLnBrk="1" hangingPunct="1">
              <a:lnSpc>
                <a:spcPct val="150000"/>
              </a:lnSpc>
              <a:buFontTx/>
              <a:buAutoNum type="arabicPeriod"/>
              <a:defRPr/>
            </a:pPr>
            <a:r>
              <a:rPr lang="zh-CN" altLang="en-US" sz="2200" dirty="0">
                <a:latin typeface="Arial" panose="020B0604020202020204" pitchFamily="34" charset="0"/>
              </a:rPr>
              <a:t>构造</a:t>
            </a:r>
            <a:r>
              <a:rPr lang="en-US" altLang="zh-CN" sz="2200" dirty="0">
                <a:latin typeface="Arial" panose="020B0604020202020204" pitchFamily="34" charset="0"/>
              </a:rPr>
              <a:t>G</a:t>
            </a:r>
            <a:r>
              <a:rPr lang="zh-CN" altLang="en-US" sz="2200" dirty="0">
                <a:latin typeface="Arial" panose="020B0604020202020204" pitchFamily="34" charset="0"/>
              </a:rPr>
              <a:t>的最小生成树的</a:t>
            </a:r>
            <a:r>
              <a:rPr lang="en-US" altLang="zh-CN" sz="2200" dirty="0">
                <a:latin typeface="Arial" panose="020B0604020202020204" pitchFamily="34" charset="0"/>
              </a:rPr>
              <a:t>Prim</a:t>
            </a:r>
            <a:r>
              <a:rPr lang="zh-CN" altLang="en-US" sz="2200" dirty="0">
                <a:latin typeface="Arial" panose="020B0604020202020204" pitchFamily="34" charset="0"/>
              </a:rPr>
              <a:t>算法的基本思想是：</a:t>
            </a:r>
          </a:p>
          <a:p>
            <a:pPr eaLnBrk="1" hangingPunct="1">
              <a:lnSpc>
                <a:spcPct val="150000"/>
              </a:lnSpc>
              <a:buFontTx/>
              <a:buAutoNum type="arabicPeriod"/>
              <a:defRPr/>
            </a:pPr>
            <a:r>
              <a:rPr lang="zh-CN" altLang="en-US" sz="2200" dirty="0">
                <a:latin typeface="Arial" panose="020B0604020202020204" pitchFamily="34" charset="0"/>
              </a:rPr>
              <a:t>首先置</a:t>
            </a:r>
            <a:r>
              <a:rPr lang="en-US" altLang="zh-CN" sz="2200" dirty="0">
                <a:latin typeface="Arial" panose="020B0604020202020204" pitchFamily="34" charset="0"/>
              </a:rPr>
              <a:t>S={1}</a:t>
            </a:r>
            <a:r>
              <a:rPr lang="zh-CN" altLang="en-US" sz="2200" dirty="0">
                <a:latin typeface="Arial" panose="020B0604020202020204" pitchFamily="34" charset="0"/>
              </a:rPr>
              <a:t>，</a:t>
            </a:r>
          </a:p>
          <a:p>
            <a:pPr eaLnBrk="1" hangingPunct="1">
              <a:lnSpc>
                <a:spcPct val="150000"/>
              </a:lnSpc>
              <a:buFontTx/>
              <a:buAutoNum type="arabicPeriod"/>
              <a:defRPr/>
            </a:pPr>
            <a:r>
              <a:rPr lang="zh-CN" altLang="en-US" sz="2200" dirty="0">
                <a:latin typeface="Arial" panose="020B0604020202020204" pitchFamily="34" charset="0"/>
              </a:rPr>
              <a:t>然后，只要</a:t>
            </a:r>
            <a:r>
              <a:rPr lang="en-US" altLang="zh-CN" sz="2200" dirty="0">
                <a:latin typeface="Arial" panose="020B0604020202020204" pitchFamily="34" charset="0"/>
              </a:rPr>
              <a:t>S</a:t>
            </a:r>
            <a:r>
              <a:rPr lang="zh-CN" altLang="en-US" sz="2200" dirty="0">
                <a:latin typeface="Arial" panose="020B0604020202020204" pitchFamily="34" charset="0"/>
              </a:rPr>
              <a:t>是</a:t>
            </a:r>
            <a:r>
              <a:rPr lang="en-US" altLang="zh-CN" sz="2200" dirty="0">
                <a:latin typeface="Arial" panose="020B0604020202020204" pitchFamily="34" charset="0"/>
              </a:rPr>
              <a:t>V</a:t>
            </a:r>
            <a:r>
              <a:rPr lang="zh-CN" altLang="en-US" sz="2200" dirty="0">
                <a:latin typeface="Arial" panose="020B0604020202020204" pitchFamily="34" charset="0"/>
              </a:rPr>
              <a:t>的真子集，就作如下的</a:t>
            </a:r>
            <a:r>
              <a:rPr lang="zh-CN" altLang="en-US" sz="2200" b="1" dirty="0">
                <a:solidFill>
                  <a:srgbClr val="FF0000"/>
                </a:solidFill>
                <a:latin typeface="Arial" panose="020B0604020202020204" pitchFamily="34" charset="0"/>
              </a:rPr>
              <a:t>贪心选择</a:t>
            </a:r>
            <a:r>
              <a:rPr lang="zh-CN" altLang="en-US" sz="2200" dirty="0">
                <a:latin typeface="Arial" panose="020B0604020202020204" pitchFamily="34" charset="0"/>
              </a:rPr>
              <a:t>：</a:t>
            </a:r>
          </a:p>
          <a:p>
            <a:pPr eaLnBrk="1" hangingPunct="1">
              <a:lnSpc>
                <a:spcPct val="150000"/>
              </a:lnSpc>
              <a:buFontTx/>
              <a:buAutoNum type="arabicPeriod"/>
              <a:defRPr/>
            </a:pPr>
            <a:r>
              <a:rPr lang="zh-CN" altLang="en-US" sz="2200" dirty="0">
                <a:latin typeface="Arial" panose="020B0604020202020204" pitchFamily="34" charset="0"/>
              </a:rPr>
              <a:t>选取满足条件</a:t>
            </a:r>
            <a:r>
              <a:rPr lang="en-US" altLang="zh-CN" sz="2200" dirty="0" err="1">
                <a:latin typeface="Arial" panose="020B0604020202020204" pitchFamily="34" charset="0"/>
              </a:rPr>
              <a:t>i</a:t>
            </a:r>
            <a:r>
              <a:rPr lang="en-US" altLang="zh-CN" sz="2200" dirty="0" err="1">
                <a:latin typeface="Arial" panose="020B0604020202020204" pitchFamily="34" charset="0"/>
                <a:sym typeface="Symbol" panose="05050102010706020507" pitchFamily="18" charset="2"/>
              </a:rPr>
              <a:t></a:t>
            </a:r>
            <a:r>
              <a:rPr lang="en-US" altLang="zh-CN" sz="2200" dirty="0" err="1">
                <a:latin typeface="Arial" panose="020B0604020202020204" pitchFamily="34" charset="0"/>
              </a:rPr>
              <a:t>S</a:t>
            </a:r>
            <a:r>
              <a:rPr lang="zh-CN" altLang="en-US" sz="2200" dirty="0">
                <a:latin typeface="Arial" panose="020B0604020202020204" pitchFamily="34" charset="0"/>
              </a:rPr>
              <a:t>，</a:t>
            </a:r>
            <a:r>
              <a:rPr lang="en-US" altLang="zh-CN" sz="2200" dirty="0" err="1">
                <a:latin typeface="Arial" panose="020B0604020202020204" pitchFamily="34" charset="0"/>
              </a:rPr>
              <a:t>j</a:t>
            </a:r>
            <a:r>
              <a:rPr lang="en-US" altLang="zh-CN" sz="2200" dirty="0" err="1">
                <a:latin typeface="Arial" panose="020B0604020202020204" pitchFamily="34" charset="0"/>
                <a:sym typeface="Symbol" panose="05050102010706020507" pitchFamily="18" charset="2"/>
              </a:rPr>
              <a:t></a:t>
            </a:r>
            <a:r>
              <a:rPr lang="en-US" altLang="zh-CN" sz="2200" dirty="0" err="1">
                <a:latin typeface="Arial" panose="020B0604020202020204" pitchFamily="34" charset="0"/>
              </a:rPr>
              <a:t>V-S</a:t>
            </a:r>
            <a:r>
              <a:rPr lang="zh-CN" altLang="en-US" sz="2200" dirty="0">
                <a:latin typeface="Arial" panose="020B0604020202020204" pitchFamily="34" charset="0"/>
              </a:rPr>
              <a:t>，且</a:t>
            </a:r>
            <a:r>
              <a:rPr lang="en-US" altLang="zh-CN" sz="2200" b="1" dirty="0">
                <a:solidFill>
                  <a:srgbClr val="FF0000"/>
                </a:solidFill>
                <a:latin typeface="Arial" panose="020B0604020202020204" pitchFamily="34" charset="0"/>
              </a:rPr>
              <a:t>c[</a:t>
            </a:r>
            <a:r>
              <a:rPr lang="en-US" altLang="zh-CN" sz="2200" b="1" dirty="0" err="1">
                <a:solidFill>
                  <a:srgbClr val="FF0000"/>
                </a:solidFill>
                <a:latin typeface="Arial" panose="020B0604020202020204" pitchFamily="34" charset="0"/>
              </a:rPr>
              <a:t>i</a:t>
            </a:r>
            <a:r>
              <a:rPr lang="en-US" altLang="zh-CN" sz="2200" b="1" dirty="0">
                <a:solidFill>
                  <a:srgbClr val="FF0000"/>
                </a:solidFill>
                <a:latin typeface="Arial" panose="020B0604020202020204" pitchFamily="34" charset="0"/>
              </a:rPr>
              <a:t>][j]</a:t>
            </a:r>
            <a:r>
              <a:rPr lang="zh-CN" altLang="en-US" sz="2200" b="1" dirty="0">
                <a:solidFill>
                  <a:srgbClr val="FF0000"/>
                </a:solidFill>
                <a:latin typeface="Arial" panose="020B0604020202020204" pitchFamily="34" charset="0"/>
              </a:rPr>
              <a:t>最小的边</a:t>
            </a:r>
            <a:r>
              <a:rPr lang="zh-CN" altLang="en-US" sz="2200" dirty="0">
                <a:latin typeface="Arial" panose="020B0604020202020204" pitchFamily="34" charset="0"/>
              </a:rPr>
              <a:t>，将顶点</a:t>
            </a:r>
            <a:r>
              <a:rPr lang="en-US" altLang="zh-CN" sz="2200" dirty="0">
                <a:latin typeface="Arial" panose="020B0604020202020204" pitchFamily="34" charset="0"/>
              </a:rPr>
              <a:t>j</a:t>
            </a:r>
            <a:r>
              <a:rPr lang="zh-CN" altLang="en-US" sz="2200" dirty="0">
                <a:latin typeface="Arial" panose="020B0604020202020204" pitchFamily="34" charset="0"/>
              </a:rPr>
              <a:t>添加到</a:t>
            </a:r>
            <a:r>
              <a:rPr lang="en-US" altLang="zh-CN" sz="2200" dirty="0">
                <a:latin typeface="Arial" panose="020B0604020202020204" pitchFamily="34" charset="0"/>
              </a:rPr>
              <a:t>S</a:t>
            </a:r>
            <a:r>
              <a:rPr lang="zh-CN" altLang="en-US" sz="2200" dirty="0">
                <a:latin typeface="Arial" panose="020B0604020202020204" pitchFamily="34" charset="0"/>
              </a:rPr>
              <a:t>中。这个过程一直进行到</a:t>
            </a:r>
            <a:r>
              <a:rPr lang="en-US" altLang="zh-CN" sz="2200" dirty="0">
                <a:latin typeface="Arial" panose="020B0604020202020204" pitchFamily="34" charset="0"/>
              </a:rPr>
              <a:t>S=V</a:t>
            </a:r>
            <a:r>
              <a:rPr lang="zh-CN" altLang="en-US" sz="2200" dirty="0">
                <a:latin typeface="Arial" panose="020B0604020202020204" pitchFamily="34" charset="0"/>
              </a:rPr>
              <a:t>时为止。</a:t>
            </a:r>
          </a:p>
          <a:p>
            <a:pPr eaLnBrk="1" hangingPunct="1">
              <a:lnSpc>
                <a:spcPct val="150000"/>
              </a:lnSpc>
              <a:buFontTx/>
              <a:buAutoNum type="arabicPeriod"/>
              <a:defRPr/>
            </a:pPr>
            <a:r>
              <a:rPr lang="zh-CN" altLang="en-US" sz="2200" dirty="0">
                <a:latin typeface="Arial" panose="020B0604020202020204" pitchFamily="34" charset="0"/>
              </a:rPr>
              <a:t>在这个过程中选取到的所有边恰好构成</a:t>
            </a:r>
            <a:r>
              <a:rPr lang="en-US" altLang="zh-CN" sz="2200" dirty="0">
                <a:latin typeface="Arial" panose="020B0604020202020204" pitchFamily="34" charset="0"/>
              </a:rPr>
              <a:t>G</a:t>
            </a:r>
            <a:r>
              <a:rPr lang="zh-CN" altLang="en-US" sz="2200" dirty="0">
                <a:latin typeface="Arial" panose="020B0604020202020204" pitchFamily="34" charset="0"/>
              </a:rPr>
              <a:t>的一棵最小生成树。 </a:t>
            </a:r>
          </a:p>
        </p:txBody>
      </p:sp>
    </p:spTree>
    <p:extLst>
      <p:ext uri="{BB962C8B-B14F-4D97-AF65-F5344CB8AC3E}">
        <p14:creationId xmlns:p14="http://schemas.microsoft.com/office/powerpoint/2010/main" val="45438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a:t>
            </a:fld>
            <a:endParaRPr lang="en-US" altLang="zh-CN"/>
          </a:p>
        </p:txBody>
      </p:sp>
      <p:sp>
        <p:nvSpPr>
          <p:cNvPr id="6" name="Rectangle 5"/>
          <p:cNvSpPr>
            <a:spLocks noChangeArrowheads="1"/>
          </p:cNvSpPr>
          <p:nvPr/>
        </p:nvSpPr>
        <p:spPr bwMode="auto">
          <a:xfrm>
            <a:off x="457200" y="1371600"/>
            <a:ext cx="822943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FF3300"/>
                </a:solidFill>
                <a:latin typeface="宋体" panose="02010600030101010101" pitchFamily="2" charset="-122"/>
              </a:rPr>
              <a:t>贪心法适合的问题：</a:t>
            </a:r>
            <a:r>
              <a:rPr lang="zh-CN" altLang="en-US" sz="2600" dirty="0">
                <a:latin typeface="宋体" panose="02010600030101010101" pitchFamily="2" charset="-122"/>
              </a:rPr>
              <a:t>它有</a:t>
            </a:r>
            <a:r>
              <a:rPr lang="en-US" altLang="zh-CN" sz="2600" dirty="0">
                <a:solidFill>
                  <a:srgbClr val="FF3300"/>
                </a:solidFill>
                <a:latin typeface="宋体" panose="02010600030101010101" pitchFamily="2" charset="-122"/>
              </a:rPr>
              <a:t>n</a:t>
            </a:r>
            <a:r>
              <a:rPr lang="zh-CN" altLang="en-US" sz="2600" dirty="0">
                <a:solidFill>
                  <a:srgbClr val="FF3300"/>
                </a:solidFill>
                <a:latin typeface="宋体" panose="02010600030101010101" pitchFamily="2" charset="-122"/>
              </a:rPr>
              <a:t>个输入</a:t>
            </a:r>
            <a:r>
              <a:rPr lang="zh-CN" altLang="en-US" sz="2600" dirty="0">
                <a:latin typeface="宋体" panose="02010600030101010101" pitchFamily="2" charset="-122"/>
              </a:rPr>
              <a:t>，而他的解就由这</a:t>
            </a:r>
            <a:r>
              <a:rPr lang="en-US" altLang="zh-CN" sz="2600" dirty="0">
                <a:latin typeface="宋体" panose="02010600030101010101" pitchFamily="2" charset="-122"/>
              </a:rPr>
              <a:t>n</a:t>
            </a:r>
            <a:r>
              <a:rPr lang="zh-CN" altLang="en-US" sz="2600" dirty="0">
                <a:latin typeface="宋体" panose="02010600030101010101" pitchFamily="2" charset="-122"/>
              </a:rPr>
              <a:t>个输入</a:t>
            </a:r>
            <a:r>
              <a:rPr lang="zh-CN" altLang="en-US" sz="2600" dirty="0">
                <a:solidFill>
                  <a:srgbClr val="0000CC"/>
                </a:solidFill>
                <a:latin typeface="宋体" panose="02010600030101010101" pitchFamily="2" charset="-122"/>
              </a:rPr>
              <a:t>满足某些事先给定</a:t>
            </a:r>
            <a:r>
              <a:rPr lang="zh-CN" altLang="en-US" sz="2600" dirty="0">
                <a:solidFill>
                  <a:srgbClr val="FF3300"/>
                </a:solidFill>
                <a:latin typeface="宋体" panose="02010600030101010101" pitchFamily="2" charset="-122"/>
              </a:rPr>
              <a:t>的约束条件</a:t>
            </a:r>
            <a:r>
              <a:rPr lang="zh-CN" altLang="en-US" sz="2600" dirty="0">
                <a:latin typeface="宋体" panose="02010600030101010101" pitchFamily="2" charset="-122"/>
              </a:rPr>
              <a:t>的某个</a:t>
            </a:r>
            <a:r>
              <a:rPr lang="zh-CN" altLang="en-US" sz="2600" dirty="0">
                <a:solidFill>
                  <a:srgbClr val="FF3300"/>
                </a:solidFill>
                <a:latin typeface="宋体" panose="02010600030101010101" pitchFamily="2" charset="-122"/>
              </a:rPr>
              <a:t>子集组成</a:t>
            </a:r>
            <a:r>
              <a:rPr lang="zh-CN" altLang="en-US" sz="2600" dirty="0">
                <a:latin typeface="宋体" panose="02010600030101010101" pitchFamily="2" charset="-122"/>
              </a:rPr>
              <a:t>，而把满足约束条件的子集称为该问题的</a:t>
            </a:r>
            <a:r>
              <a:rPr lang="zh-CN" altLang="en-US" sz="2600" b="1" dirty="0">
                <a:solidFill>
                  <a:srgbClr val="FF3300"/>
                </a:solidFill>
                <a:effectLst>
                  <a:outerShdw blurRad="38100" dist="38100" dir="2700000" algn="tl">
                    <a:srgbClr val="C0C0C0"/>
                  </a:outerShdw>
                </a:effectLst>
                <a:latin typeface="宋体" panose="02010600030101010101" pitchFamily="2" charset="-122"/>
              </a:rPr>
              <a:t>可行解</a:t>
            </a:r>
            <a:r>
              <a:rPr lang="zh-CN" altLang="en-US" sz="2600" dirty="0">
                <a:latin typeface="宋体" panose="02010600030101010101" pitchFamily="2" charset="-122"/>
              </a:rPr>
              <a:t>。显然，可行解一般来说是不唯一的。那些使目标函数取极值的可行解，成为</a:t>
            </a:r>
            <a:r>
              <a:rPr lang="zh-CN" altLang="en-US" sz="2600" dirty="0">
                <a:solidFill>
                  <a:srgbClr val="FF3300"/>
                </a:solidFill>
                <a:latin typeface="宋体" panose="02010600030101010101" pitchFamily="2" charset="-122"/>
              </a:rPr>
              <a:t>最优解</a:t>
            </a:r>
            <a:r>
              <a:rPr lang="zh-CN" altLang="en-US" sz="2600" dirty="0">
                <a:latin typeface="宋体" panose="02010600030101010101" pitchFamily="2" charset="-122"/>
              </a:rPr>
              <a:t>。</a:t>
            </a:r>
          </a:p>
          <a:p>
            <a:pPr eaLnBrk="1" hangingPunct="1"/>
            <a:r>
              <a:rPr lang="zh-CN" altLang="en-US" sz="2600" b="1" dirty="0">
                <a:latin typeface="宋体" panose="02010600030101010101" pitchFamily="2" charset="-122"/>
              </a:rPr>
              <a:t>贪心法</a:t>
            </a:r>
            <a:r>
              <a:rPr lang="zh-CN" altLang="en-US" sz="2600" dirty="0">
                <a:latin typeface="宋体" panose="02010600030101010101" pitchFamily="2" charset="-122"/>
              </a:rPr>
              <a:t>是求解这一类求取最优解问题的一种直接有效的方法。贪心方法是一种</a:t>
            </a:r>
            <a:r>
              <a:rPr lang="zh-CN" altLang="en-US" sz="2600" dirty="0">
                <a:solidFill>
                  <a:srgbClr val="FF3300"/>
                </a:solidFill>
                <a:latin typeface="宋体" panose="02010600030101010101" pitchFamily="2" charset="-122"/>
              </a:rPr>
              <a:t>分级处理方法</a:t>
            </a:r>
            <a:r>
              <a:rPr lang="zh-CN" altLang="en-US" sz="2600" dirty="0">
                <a:latin typeface="宋体" panose="02010600030101010101" pitchFamily="2" charset="-122"/>
              </a:rPr>
              <a:t>，它首先根据题意，选取一种</a:t>
            </a:r>
            <a:r>
              <a:rPr lang="zh-CN" altLang="en-US" sz="2600" dirty="0">
                <a:solidFill>
                  <a:srgbClr val="FF3300"/>
                </a:solidFill>
                <a:latin typeface="宋体" panose="02010600030101010101" pitchFamily="2" charset="-122"/>
              </a:rPr>
              <a:t>度量标准</a:t>
            </a:r>
            <a:r>
              <a:rPr lang="zh-CN" altLang="en-US" sz="2600" dirty="0">
                <a:latin typeface="宋体" panose="02010600030101010101" pitchFamily="2" charset="-122"/>
              </a:rPr>
              <a:t>。然后按这种度量标准对这</a:t>
            </a:r>
            <a:r>
              <a:rPr lang="en-US" altLang="zh-CN" sz="2600" dirty="0">
                <a:latin typeface="宋体" panose="02010600030101010101" pitchFamily="2" charset="-122"/>
              </a:rPr>
              <a:t>n</a:t>
            </a:r>
            <a:r>
              <a:rPr lang="zh-CN" altLang="en-US" sz="2600" dirty="0">
                <a:latin typeface="宋体" panose="02010600030101010101" pitchFamily="2" charset="-122"/>
              </a:rPr>
              <a:t>个输入排序，并按序一次输入一个。如果这个输入不满足约束条件，则不把此输入加到解当中。</a:t>
            </a:r>
          </a:p>
        </p:txBody>
      </p:sp>
      <p:grpSp>
        <p:nvGrpSpPr>
          <p:cNvPr id="8" name="Group 6"/>
          <p:cNvGrpSpPr>
            <a:grpSpLocks/>
          </p:cNvGrpSpPr>
          <p:nvPr/>
        </p:nvGrpSpPr>
        <p:grpSpPr bwMode="auto">
          <a:xfrm>
            <a:off x="866775" y="5580122"/>
            <a:ext cx="7213600" cy="817563"/>
            <a:chOff x="489" y="3101"/>
            <a:chExt cx="4544" cy="515"/>
          </a:xfrm>
        </p:grpSpPr>
        <p:sp>
          <p:nvSpPr>
            <p:cNvPr id="9" name="Rectangle 7"/>
            <p:cNvSpPr>
              <a:spLocks noChangeArrowheads="1"/>
            </p:cNvSpPr>
            <p:nvPr/>
          </p:nvSpPr>
          <p:spPr bwMode="auto">
            <a:xfrm>
              <a:off x="489" y="3101"/>
              <a:ext cx="136" cy="453"/>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10" name="Rectangle 8"/>
            <p:cNvSpPr>
              <a:spLocks noChangeArrowheads="1"/>
            </p:cNvSpPr>
            <p:nvPr/>
          </p:nvSpPr>
          <p:spPr bwMode="auto">
            <a:xfrm>
              <a:off x="715" y="3191"/>
              <a:ext cx="136" cy="363"/>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1" name="Rectangle 9"/>
            <p:cNvSpPr>
              <a:spLocks noChangeArrowheads="1"/>
            </p:cNvSpPr>
            <p:nvPr/>
          </p:nvSpPr>
          <p:spPr bwMode="auto">
            <a:xfrm>
              <a:off x="942" y="3282"/>
              <a:ext cx="136" cy="272"/>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3" name="Rectangle 10"/>
            <p:cNvSpPr>
              <a:spLocks noChangeArrowheads="1"/>
            </p:cNvSpPr>
            <p:nvPr/>
          </p:nvSpPr>
          <p:spPr bwMode="auto">
            <a:xfrm>
              <a:off x="1214" y="3327"/>
              <a:ext cx="91" cy="227"/>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4" name="Rectangle 11"/>
            <p:cNvSpPr>
              <a:spLocks noChangeArrowheads="1"/>
            </p:cNvSpPr>
            <p:nvPr/>
          </p:nvSpPr>
          <p:spPr bwMode="auto">
            <a:xfrm>
              <a:off x="1441" y="3418"/>
              <a:ext cx="136" cy="136"/>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5" name="Rectangle 12"/>
            <p:cNvSpPr>
              <a:spLocks noChangeArrowheads="1"/>
            </p:cNvSpPr>
            <p:nvPr/>
          </p:nvSpPr>
          <p:spPr bwMode="auto">
            <a:xfrm>
              <a:off x="2394" y="3463"/>
              <a:ext cx="90" cy="91"/>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6" name="Oval 13"/>
            <p:cNvSpPr>
              <a:spLocks noChangeArrowheads="1"/>
            </p:cNvSpPr>
            <p:nvPr/>
          </p:nvSpPr>
          <p:spPr bwMode="auto">
            <a:xfrm>
              <a:off x="1713" y="3463"/>
              <a:ext cx="46" cy="46"/>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17" name="Oval 14"/>
            <p:cNvSpPr>
              <a:spLocks noChangeArrowheads="1"/>
            </p:cNvSpPr>
            <p:nvPr/>
          </p:nvSpPr>
          <p:spPr bwMode="auto">
            <a:xfrm>
              <a:off x="2031" y="3463"/>
              <a:ext cx="46" cy="46"/>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18" name="Oval 15"/>
            <p:cNvSpPr>
              <a:spLocks noChangeArrowheads="1"/>
            </p:cNvSpPr>
            <p:nvPr/>
          </p:nvSpPr>
          <p:spPr bwMode="auto">
            <a:xfrm>
              <a:off x="1895" y="3463"/>
              <a:ext cx="46" cy="46"/>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19" name="Text Box 16"/>
            <p:cNvSpPr txBox="1">
              <a:spLocks noChangeArrowheads="1"/>
            </p:cNvSpPr>
            <p:nvPr/>
          </p:nvSpPr>
          <p:spPr bwMode="auto">
            <a:xfrm>
              <a:off x="2653" y="3385"/>
              <a:ext cx="23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latin typeface="Arial" panose="020B0604020202020204" pitchFamily="34" charset="0"/>
                </a:rPr>
                <a:t>N</a:t>
              </a:r>
              <a:r>
                <a:rPr lang="zh-CN" altLang="en-US" sz="1800" dirty="0">
                  <a:latin typeface="Arial" panose="020B0604020202020204" pitchFamily="34" charset="0"/>
                </a:rPr>
                <a:t>个输入按照某种度量标准进行排序</a:t>
              </a:r>
            </a:p>
          </p:txBody>
        </p:sp>
      </p:grpSp>
    </p:spTree>
    <p:extLst>
      <p:ext uri="{BB962C8B-B14F-4D97-AF65-F5344CB8AC3E}">
        <p14:creationId xmlns:p14="http://schemas.microsoft.com/office/powerpoint/2010/main" val="3189866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4.5  </a:t>
            </a:r>
            <a:r>
              <a:rPr lang="zh-CN" altLang="en-US" dirty="0"/>
              <a:t>最小生成树</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60</a:t>
            </a:fld>
            <a:endParaRPr lang="en-US" altLang="zh-CN"/>
          </a:p>
        </p:txBody>
      </p:sp>
      <p:sp>
        <p:nvSpPr>
          <p:cNvPr id="7" name="Rectangle 4"/>
          <p:cNvSpPr>
            <a:spLocks noChangeArrowheads="1"/>
          </p:cNvSpPr>
          <p:nvPr/>
        </p:nvSpPr>
        <p:spPr bwMode="auto">
          <a:xfrm>
            <a:off x="614516" y="1295400"/>
            <a:ext cx="34227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4.5.4  Prim</a:t>
            </a:r>
            <a:r>
              <a:rPr lang="zh-CN" altLang="en-US" sz="2800" b="1" dirty="0">
                <a:solidFill>
                  <a:srgbClr val="FF3300"/>
                </a:solidFill>
                <a:latin typeface="Arial" panose="020B0604020202020204" pitchFamily="34" charset="0"/>
                <a:ea typeface="宋体" panose="02010600030101010101" pitchFamily="2" charset="-122"/>
              </a:rPr>
              <a:t>算法实例</a:t>
            </a:r>
          </a:p>
        </p:txBody>
      </p:sp>
      <p:sp>
        <p:nvSpPr>
          <p:cNvPr id="5" name="Rectangle 2"/>
          <p:cNvSpPr txBox="1">
            <a:spLocks noChangeArrowheads="1"/>
          </p:cNvSpPr>
          <p:nvPr/>
        </p:nvSpPr>
        <p:spPr>
          <a:xfrm>
            <a:off x="398463" y="2041525"/>
            <a:ext cx="4102100" cy="3267075"/>
          </a:xfrm>
          <a:prstGeom prst="rect">
            <a:avLst/>
          </a:prstGeo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30000"/>
              </a:lnSpc>
              <a:spcBef>
                <a:spcPct val="0"/>
              </a:spcBef>
              <a:defRPr/>
            </a:pPr>
            <a:r>
              <a:rPr lang="zh-CN" altLang="en-US" sz="2000">
                <a:ea typeface="宋体" panose="02010600030101010101" pitchFamily="2" charset="-122"/>
              </a:rPr>
              <a:t>利用</a:t>
            </a:r>
            <a:r>
              <a:rPr lang="en-US" altLang="zh-CN" sz="2000">
                <a:ea typeface="宋体" panose="02010600030101010101" pitchFamily="2" charset="-122"/>
              </a:rPr>
              <a:t>MST</a:t>
            </a:r>
            <a:r>
              <a:rPr lang="zh-CN" altLang="en-US" sz="2000">
                <a:ea typeface="宋体" panose="02010600030101010101" pitchFamily="2" charset="-122"/>
              </a:rPr>
              <a:t>性质和数学归纳法容易证明，上述算法中的边集合</a:t>
            </a:r>
            <a:r>
              <a:rPr lang="en-US" altLang="zh-CN" sz="2000">
                <a:ea typeface="宋体" panose="02010600030101010101" pitchFamily="2" charset="-122"/>
              </a:rPr>
              <a:t>T</a:t>
            </a:r>
            <a:r>
              <a:rPr lang="zh-CN" altLang="en-US" sz="2000">
                <a:ea typeface="宋体" panose="02010600030101010101" pitchFamily="2" charset="-122"/>
              </a:rPr>
              <a:t>始终包含</a:t>
            </a:r>
            <a:r>
              <a:rPr lang="en-US" altLang="zh-CN" sz="2000">
                <a:ea typeface="宋体" panose="02010600030101010101" pitchFamily="2" charset="-122"/>
              </a:rPr>
              <a:t>G</a:t>
            </a:r>
            <a:r>
              <a:rPr lang="zh-CN" altLang="en-US" sz="2000">
                <a:ea typeface="宋体" panose="02010600030101010101" pitchFamily="2" charset="-122"/>
              </a:rPr>
              <a:t>的某棵最小生成树中的边。因此，在算法结束时，</a:t>
            </a:r>
            <a:r>
              <a:rPr lang="en-US" altLang="zh-CN" sz="2000">
                <a:ea typeface="宋体" panose="02010600030101010101" pitchFamily="2" charset="-122"/>
              </a:rPr>
              <a:t>T</a:t>
            </a:r>
            <a:r>
              <a:rPr lang="zh-CN" altLang="en-US" sz="2000">
                <a:ea typeface="宋体" panose="02010600030101010101" pitchFamily="2" charset="-122"/>
              </a:rPr>
              <a:t>中的所有边构成</a:t>
            </a:r>
            <a:r>
              <a:rPr lang="en-US" altLang="zh-CN" sz="2000">
                <a:ea typeface="宋体" panose="02010600030101010101" pitchFamily="2" charset="-122"/>
              </a:rPr>
              <a:t>G</a:t>
            </a:r>
            <a:r>
              <a:rPr lang="zh-CN" altLang="en-US" sz="2000">
                <a:ea typeface="宋体" panose="02010600030101010101" pitchFamily="2" charset="-122"/>
              </a:rPr>
              <a:t>的一棵最小生成树。 </a:t>
            </a:r>
          </a:p>
          <a:p>
            <a:pPr eaLnBrk="1" hangingPunct="1">
              <a:lnSpc>
                <a:spcPct val="130000"/>
              </a:lnSpc>
              <a:spcBef>
                <a:spcPct val="0"/>
              </a:spcBef>
              <a:defRPr/>
            </a:pPr>
            <a:r>
              <a:rPr lang="zh-CN" altLang="en-US" sz="2000" b="1">
                <a:solidFill>
                  <a:srgbClr val="0000CC"/>
                </a:solidFill>
                <a:ea typeface="宋体" panose="02010600030101010101" pitchFamily="2" charset="-122"/>
              </a:rPr>
              <a:t>例如，</a:t>
            </a:r>
            <a:r>
              <a:rPr lang="zh-CN" altLang="en-US" sz="2000">
                <a:ea typeface="宋体" panose="02010600030101010101" pitchFamily="2" charset="-122"/>
              </a:rPr>
              <a:t>对于右图中的带权图，按</a:t>
            </a:r>
            <a:r>
              <a:rPr lang="en-US" altLang="zh-CN" sz="2000">
                <a:ea typeface="宋体" panose="02010600030101010101" pitchFamily="2" charset="-122"/>
              </a:rPr>
              <a:t>Prim</a:t>
            </a:r>
            <a:r>
              <a:rPr lang="zh-CN" altLang="en-US" sz="2000">
                <a:ea typeface="宋体" panose="02010600030101010101" pitchFamily="2" charset="-122"/>
              </a:rPr>
              <a:t>算法选取边的过程如下。</a:t>
            </a:r>
            <a:endParaRPr lang="zh-CN" altLang="en-US" sz="2000" dirty="0">
              <a:ea typeface="宋体" panose="02010600030101010101" pitchFamily="2" charset="-122"/>
            </a:endParaRPr>
          </a:p>
        </p:txBody>
      </p:sp>
      <p:pic>
        <p:nvPicPr>
          <p:cNvPr id="6" name="Picture 3" descr="t48"/>
          <p:cNvPicPr>
            <a:picLocks noChangeAspect="1" noChangeArrowheads="1"/>
          </p:cNvPicPr>
          <p:nvPr/>
        </p:nvPicPr>
        <p:blipFill>
          <a:blip r:embed="rId2"/>
          <a:srcRect/>
          <a:stretch>
            <a:fillRect/>
          </a:stretch>
        </p:blipFill>
        <p:spPr>
          <a:xfrm>
            <a:off x="4730750" y="2035175"/>
            <a:ext cx="4103688" cy="35798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extLst>
      <p:ext uri="{BB962C8B-B14F-4D97-AF65-F5344CB8AC3E}">
        <p14:creationId xmlns:p14="http://schemas.microsoft.com/office/powerpoint/2010/main" val="685974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4.5  </a:t>
            </a:r>
            <a:r>
              <a:rPr lang="zh-CN" altLang="en-US" dirty="0"/>
              <a:t>最小生成树</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61</a:t>
            </a:fld>
            <a:endParaRPr lang="en-US" altLang="zh-CN"/>
          </a:p>
        </p:txBody>
      </p:sp>
      <p:sp>
        <p:nvSpPr>
          <p:cNvPr id="7" name="Rectangle 4"/>
          <p:cNvSpPr>
            <a:spLocks noChangeArrowheads="1"/>
          </p:cNvSpPr>
          <p:nvPr/>
        </p:nvSpPr>
        <p:spPr bwMode="auto">
          <a:xfrm>
            <a:off x="614516" y="1295400"/>
            <a:ext cx="34227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4.5.4  Prim</a:t>
            </a:r>
            <a:r>
              <a:rPr lang="zh-CN" altLang="en-US" sz="2800" b="1" dirty="0">
                <a:solidFill>
                  <a:srgbClr val="FF3300"/>
                </a:solidFill>
                <a:latin typeface="Arial" panose="020B0604020202020204" pitchFamily="34" charset="0"/>
                <a:ea typeface="宋体" panose="02010600030101010101" pitchFamily="2" charset="-122"/>
              </a:rPr>
              <a:t>算法实例</a:t>
            </a:r>
          </a:p>
        </p:txBody>
      </p:sp>
      <p:pic>
        <p:nvPicPr>
          <p:cNvPr id="8" name="Picture 6" descr="t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57514"/>
            <a:ext cx="73152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3943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4.5  </a:t>
            </a:r>
            <a:r>
              <a:rPr lang="zh-CN" altLang="en-US" dirty="0"/>
              <a:t>最小生成树</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62</a:t>
            </a:fld>
            <a:endParaRPr lang="en-US" altLang="zh-CN"/>
          </a:p>
        </p:txBody>
      </p:sp>
      <p:sp>
        <p:nvSpPr>
          <p:cNvPr id="7" name="Rectangle 4"/>
          <p:cNvSpPr>
            <a:spLocks noChangeArrowheads="1"/>
          </p:cNvSpPr>
          <p:nvPr/>
        </p:nvSpPr>
        <p:spPr bwMode="auto">
          <a:xfrm>
            <a:off x="614516" y="1295400"/>
            <a:ext cx="34227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4.5.4  Prim</a:t>
            </a:r>
            <a:r>
              <a:rPr lang="zh-CN" altLang="en-US" sz="2800" b="1" dirty="0">
                <a:solidFill>
                  <a:srgbClr val="FF3300"/>
                </a:solidFill>
                <a:latin typeface="Arial" panose="020B0604020202020204" pitchFamily="34" charset="0"/>
                <a:ea typeface="宋体" panose="02010600030101010101" pitchFamily="2" charset="-122"/>
              </a:rPr>
              <a:t>算法实例</a:t>
            </a:r>
          </a:p>
        </p:txBody>
      </p:sp>
      <p:sp>
        <p:nvSpPr>
          <p:cNvPr id="6" name="Rectangle 4"/>
          <p:cNvSpPr>
            <a:spLocks noChangeArrowheads="1"/>
          </p:cNvSpPr>
          <p:nvPr/>
        </p:nvSpPr>
        <p:spPr bwMode="auto">
          <a:xfrm>
            <a:off x="685800" y="2201863"/>
            <a:ext cx="81534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1800">
                <a:latin typeface="Arial" panose="020B0604020202020204" pitchFamily="34" charset="0"/>
              </a:rPr>
              <a:t>     </a:t>
            </a:r>
            <a:r>
              <a:rPr lang="zh-CN" altLang="en-US" sz="1800">
                <a:latin typeface="Arial" panose="020B0604020202020204" pitchFamily="34" charset="0"/>
              </a:rPr>
              <a:t>在</a:t>
            </a:r>
            <a:r>
              <a:rPr lang="en-US" altLang="zh-CN" sz="1800">
                <a:latin typeface="Arial" panose="020B0604020202020204" pitchFamily="34" charset="0"/>
              </a:rPr>
              <a:t>Prim</a:t>
            </a:r>
            <a:r>
              <a:rPr lang="zh-CN" altLang="en-US" sz="1800">
                <a:latin typeface="Arial" panose="020B0604020202020204" pitchFamily="34" charset="0"/>
              </a:rPr>
              <a:t>算法中，还应当考虑：</a:t>
            </a:r>
          </a:p>
          <a:p>
            <a:pPr eaLnBrk="1" hangingPunct="1">
              <a:lnSpc>
                <a:spcPct val="130000"/>
              </a:lnSpc>
              <a:defRPr/>
            </a:pPr>
            <a:endParaRPr lang="zh-CN" altLang="en-US" sz="1800">
              <a:latin typeface="Arial" panose="020B0604020202020204" pitchFamily="34" charset="0"/>
            </a:endParaRPr>
          </a:p>
          <a:p>
            <a:pPr algn="ctr" eaLnBrk="1" hangingPunct="1">
              <a:lnSpc>
                <a:spcPct val="130000"/>
              </a:lnSpc>
              <a:defRPr/>
            </a:pPr>
            <a:r>
              <a:rPr lang="zh-CN" altLang="en-US" sz="1800">
                <a:solidFill>
                  <a:srgbClr val="0000CC"/>
                </a:solidFill>
                <a:latin typeface="Arial" panose="020B0604020202020204" pitchFamily="34" charset="0"/>
              </a:rPr>
              <a:t>“</a:t>
            </a:r>
            <a:r>
              <a:rPr lang="zh-CN" altLang="en-US" sz="2000">
                <a:solidFill>
                  <a:srgbClr val="0000CC"/>
                </a:solidFill>
                <a:latin typeface="楷体_GB2312" pitchFamily="49" charset="-122"/>
                <a:ea typeface="楷体_GB2312" pitchFamily="49" charset="-122"/>
              </a:rPr>
              <a:t>如何有效地找出满足条件</a:t>
            </a:r>
            <a:r>
              <a:rPr lang="en-US" altLang="zh-CN" sz="2000">
                <a:solidFill>
                  <a:srgbClr val="0000CC"/>
                </a:solidFill>
                <a:latin typeface="楷体_GB2312" pitchFamily="49" charset="-122"/>
                <a:ea typeface="楷体_GB2312" pitchFamily="49" charset="-122"/>
              </a:rPr>
              <a:t>i</a:t>
            </a:r>
            <a:r>
              <a:rPr lang="en-US" altLang="zh-CN" sz="2000">
                <a:solidFill>
                  <a:srgbClr val="0000CC"/>
                </a:solidFill>
                <a:latin typeface="楷体_GB2312" pitchFamily="49" charset="-122"/>
                <a:ea typeface="楷体_GB2312" pitchFamily="49" charset="-122"/>
                <a:sym typeface="Symbol" panose="05050102010706020507" pitchFamily="18" charset="2"/>
              </a:rPr>
              <a:t></a:t>
            </a:r>
            <a:r>
              <a:rPr lang="en-US" altLang="zh-CN" sz="2000">
                <a:solidFill>
                  <a:srgbClr val="0000CC"/>
                </a:solidFill>
                <a:latin typeface="楷体_GB2312" pitchFamily="49" charset="-122"/>
                <a:ea typeface="楷体_GB2312" pitchFamily="49" charset="-122"/>
              </a:rPr>
              <a:t>S,j</a:t>
            </a:r>
            <a:r>
              <a:rPr lang="en-US" altLang="zh-CN" sz="2000">
                <a:solidFill>
                  <a:srgbClr val="0000CC"/>
                </a:solidFill>
                <a:latin typeface="楷体_GB2312" pitchFamily="49" charset="-122"/>
                <a:ea typeface="楷体_GB2312" pitchFamily="49" charset="-122"/>
                <a:sym typeface="Symbol" panose="05050102010706020507" pitchFamily="18" charset="2"/>
              </a:rPr>
              <a:t></a:t>
            </a:r>
            <a:r>
              <a:rPr lang="en-US" altLang="zh-CN" sz="2000">
                <a:solidFill>
                  <a:srgbClr val="0000CC"/>
                </a:solidFill>
                <a:latin typeface="楷体_GB2312" pitchFamily="49" charset="-122"/>
                <a:ea typeface="楷体_GB2312" pitchFamily="49" charset="-122"/>
              </a:rPr>
              <a:t>V-S</a:t>
            </a:r>
            <a:r>
              <a:rPr lang="zh-CN" altLang="en-US" sz="2000">
                <a:solidFill>
                  <a:srgbClr val="0000CC"/>
                </a:solidFill>
                <a:latin typeface="楷体_GB2312" pitchFamily="49" charset="-122"/>
                <a:ea typeface="楷体_GB2312" pitchFamily="49" charset="-122"/>
              </a:rPr>
              <a:t>，且权</a:t>
            </a:r>
            <a:r>
              <a:rPr lang="en-US" altLang="zh-CN" sz="2000">
                <a:solidFill>
                  <a:srgbClr val="0000CC"/>
                </a:solidFill>
                <a:latin typeface="楷体_GB2312" pitchFamily="49" charset="-122"/>
                <a:ea typeface="楷体_GB2312" pitchFamily="49" charset="-122"/>
              </a:rPr>
              <a:t>c[i][j]</a:t>
            </a:r>
            <a:r>
              <a:rPr lang="zh-CN" altLang="en-US" sz="2000">
                <a:solidFill>
                  <a:srgbClr val="0000CC"/>
                </a:solidFill>
                <a:latin typeface="楷体_GB2312" pitchFamily="49" charset="-122"/>
                <a:ea typeface="楷体_GB2312" pitchFamily="49" charset="-122"/>
              </a:rPr>
              <a:t>最小的边</a:t>
            </a:r>
            <a:r>
              <a:rPr lang="en-US" altLang="zh-CN" sz="2000">
                <a:solidFill>
                  <a:srgbClr val="0000CC"/>
                </a:solidFill>
                <a:latin typeface="楷体_GB2312" pitchFamily="49" charset="-122"/>
                <a:ea typeface="楷体_GB2312" pitchFamily="49" charset="-122"/>
              </a:rPr>
              <a:t>(i,j)</a:t>
            </a:r>
            <a:r>
              <a:rPr lang="en-US" altLang="zh-CN" sz="1800">
                <a:solidFill>
                  <a:srgbClr val="0000CC"/>
                </a:solidFill>
                <a:latin typeface="Arial" panose="020B0604020202020204" pitchFamily="34" charset="0"/>
              </a:rPr>
              <a:t>”</a:t>
            </a:r>
          </a:p>
          <a:p>
            <a:pPr eaLnBrk="1" hangingPunct="1">
              <a:lnSpc>
                <a:spcPct val="130000"/>
              </a:lnSpc>
              <a:defRPr/>
            </a:pPr>
            <a:endParaRPr lang="en-US" altLang="zh-CN" sz="1800">
              <a:solidFill>
                <a:srgbClr val="0000CC"/>
              </a:solidFill>
              <a:latin typeface="Arial" panose="020B0604020202020204" pitchFamily="34" charset="0"/>
            </a:endParaRPr>
          </a:p>
          <a:p>
            <a:pPr eaLnBrk="1" hangingPunct="1">
              <a:lnSpc>
                <a:spcPct val="130000"/>
              </a:lnSpc>
              <a:defRPr/>
            </a:pPr>
            <a:r>
              <a:rPr lang="en-US" altLang="zh-CN" sz="1800">
                <a:latin typeface="Arial" panose="020B0604020202020204" pitchFamily="34" charset="0"/>
              </a:rPr>
              <a:t>     2</a:t>
            </a:r>
            <a:r>
              <a:rPr lang="zh-CN" altLang="en-US" sz="1800">
                <a:latin typeface="Arial" panose="020B0604020202020204" pitchFamily="34" charset="0"/>
              </a:rPr>
              <a:t>个数组</a:t>
            </a:r>
            <a:r>
              <a:rPr lang="en-US" altLang="zh-CN" sz="1800">
                <a:solidFill>
                  <a:schemeClr val="accent2"/>
                </a:solidFill>
                <a:latin typeface="Arial" panose="020B0604020202020204" pitchFamily="34" charset="0"/>
              </a:rPr>
              <a:t>closest</a:t>
            </a:r>
            <a:r>
              <a:rPr lang="zh-CN" altLang="en-US" sz="1800">
                <a:latin typeface="Arial" panose="020B0604020202020204" pitchFamily="34" charset="0"/>
              </a:rPr>
              <a:t>和</a:t>
            </a:r>
            <a:r>
              <a:rPr lang="en-US" altLang="zh-CN" sz="1800">
                <a:solidFill>
                  <a:schemeClr val="accent2"/>
                </a:solidFill>
                <a:latin typeface="Arial" panose="020B0604020202020204" pitchFamily="34" charset="0"/>
              </a:rPr>
              <a:t>lowcost</a:t>
            </a:r>
            <a:r>
              <a:rPr lang="zh-CN" altLang="en-US" sz="1800">
                <a:latin typeface="Arial" panose="020B0604020202020204" pitchFamily="34" charset="0"/>
              </a:rPr>
              <a:t>。</a:t>
            </a:r>
          </a:p>
          <a:p>
            <a:pPr eaLnBrk="1" hangingPunct="1">
              <a:lnSpc>
                <a:spcPct val="130000"/>
              </a:lnSpc>
              <a:defRPr/>
            </a:pPr>
            <a:r>
              <a:rPr lang="zh-CN" altLang="en-US" sz="1800">
                <a:latin typeface="Arial" panose="020B0604020202020204" pitchFamily="34" charset="0"/>
              </a:rPr>
              <a:t>     在</a:t>
            </a:r>
            <a:r>
              <a:rPr lang="en-US" altLang="zh-CN" sz="1800">
                <a:latin typeface="Arial" panose="020B0604020202020204" pitchFamily="34" charset="0"/>
              </a:rPr>
              <a:t>Prim</a:t>
            </a:r>
            <a:r>
              <a:rPr lang="zh-CN" altLang="en-US" sz="1800">
                <a:latin typeface="Arial" panose="020B0604020202020204" pitchFamily="34" charset="0"/>
              </a:rPr>
              <a:t>算法执行过程中，先找出</a:t>
            </a:r>
            <a:r>
              <a:rPr lang="en-US" altLang="zh-CN" sz="1800">
                <a:latin typeface="Arial" panose="020B0604020202020204" pitchFamily="34" charset="0"/>
              </a:rPr>
              <a:t>V-S</a:t>
            </a:r>
            <a:r>
              <a:rPr lang="zh-CN" altLang="en-US" sz="1800">
                <a:latin typeface="Arial" panose="020B0604020202020204" pitchFamily="34" charset="0"/>
              </a:rPr>
              <a:t>中使</a:t>
            </a:r>
            <a:r>
              <a:rPr lang="en-US" altLang="zh-CN" sz="1800">
                <a:latin typeface="Arial" panose="020B0604020202020204" pitchFamily="34" charset="0"/>
              </a:rPr>
              <a:t>lowcost</a:t>
            </a:r>
            <a:r>
              <a:rPr lang="zh-CN" altLang="en-US" sz="1800">
                <a:latin typeface="Arial" panose="020B0604020202020204" pitchFamily="34" charset="0"/>
              </a:rPr>
              <a:t>值最小的顶点</a:t>
            </a:r>
            <a:r>
              <a:rPr lang="en-US" altLang="zh-CN" sz="1800">
                <a:latin typeface="Arial" panose="020B0604020202020204" pitchFamily="34" charset="0"/>
              </a:rPr>
              <a:t>j</a:t>
            </a:r>
            <a:r>
              <a:rPr lang="zh-CN" altLang="en-US" sz="1800">
                <a:latin typeface="Arial" panose="020B0604020202020204" pitchFamily="34" charset="0"/>
              </a:rPr>
              <a:t>，然后根据数组</a:t>
            </a:r>
            <a:r>
              <a:rPr lang="en-US" altLang="zh-CN" sz="1800">
                <a:latin typeface="Arial" panose="020B0604020202020204" pitchFamily="34" charset="0"/>
              </a:rPr>
              <a:t>closest</a:t>
            </a:r>
            <a:r>
              <a:rPr lang="zh-CN" altLang="en-US" sz="1800">
                <a:latin typeface="Arial" panose="020B0604020202020204" pitchFamily="34" charset="0"/>
              </a:rPr>
              <a:t>选取边</a:t>
            </a:r>
            <a:r>
              <a:rPr lang="en-US" altLang="zh-CN" sz="1800">
                <a:latin typeface="Arial" panose="020B0604020202020204" pitchFamily="34" charset="0"/>
              </a:rPr>
              <a:t>(j, closest[j</a:t>
            </a:r>
            <a:r>
              <a:rPr lang="zh-CN" altLang="en-US" sz="1800">
                <a:latin typeface="Arial" panose="020B0604020202020204" pitchFamily="34" charset="0"/>
              </a:rPr>
              <a:t>］</a:t>
            </a:r>
            <a:r>
              <a:rPr lang="en-US" altLang="zh-CN" sz="1800">
                <a:latin typeface="Arial" panose="020B0604020202020204" pitchFamily="34" charset="0"/>
              </a:rPr>
              <a:t>)</a:t>
            </a:r>
            <a:r>
              <a:rPr lang="zh-CN" altLang="en-US" sz="1800">
                <a:latin typeface="Arial" panose="020B0604020202020204" pitchFamily="34" charset="0"/>
              </a:rPr>
              <a:t>，最后将</a:t>
            </a:r>
            <a:r>
              <a:rPr lang="en-US" altLang="zh-CN" sz="1800">
                <a:latin typeface="Arial" panose="020B0604020202020204" pitchFamily="34" charset="0"/>
              </a:rPr>
              <a:t>j</a:t>
            </a:r>
            <a:r>
              <a:rPr lang="zh-CN" altLang="en-US" sz="1800">
                <a:latin typeface="Arial" panose="020B0604020202020204" pitchFamily="34" charset="0"/>
              </a:rPr>
              <a:t>添加到</a:t>
            </a:r>
            <a:r>
              <a:rPr lang="en-US" altLang="zh-CN" sz="1800">
                <a:latin typeface="Arial" panose="020B0604020202020204" pitchFamily="34" charset="0"/>
              </a:rPr>
              <a:t>S</a:t>
            </a:r>
            <a:r>
              <a:rPr lang="zh-CN" altLang="en-US" sz="1800">
                <a:latin typeface="Arial" panose="020B0604020202020204" pitchFamily="34" charset="0"/>
              </a:rPr>
              <a:t>中，并对</a:t>
            </a:r>
            <a:r>
              <a:rPr lang="en-US" altLang="zh-CN" sz="1800">
                <a:latin typeface="Arial" panose="020B0604020202020204" pitchFamily="34" charset="0"/>
              </a:rPr>
              <a:t>closest</a:t>
            </a:r>
            <a:r>
              <a:rPr lang="zh-CN" altLang="en-US" sz="1800">
                <a:latin typeface="Arial" panose="020B0604020202020204" pitchFamily="34" charset="0"/>
              </a:rPr>
              <a:t>和</a:t>
            </a:r>
            <a:r>
              <a:rPr lang="en-US" altLang="zh-CN" sz="1800">
                <a:latin typeface="Arial" panose="020B0604020202020204" pitchFamily="34" charset="0"/>
              </a:rPr>
              <a:t>lowcost</a:t>
            </a:r>
            <a:r>
              <a:rPr lang="zh-CN" altLang="en-US" sz="1800">
                <a:latin typeface="Arial" panose="020B0604020202020204" pitchFamily="34" charset="0"/>
              </a:rPr>
              <a:t>作必要的修改。</a:t>
            </a:r>
          </a:p>
          <a:p>
            <a:pPr eaLnBrk="1" hangingPunct="1">
              <a:lnSpc>
                <a:spcPct val="130000"/>
              </a:lnSpc>
              <a:defRPr/>
            </a:pPr>
            <a:r>
              <a:rPr lang="zh-CN" altLang="en-US" sz="1800">
                <a:latin typeface="Arial" panose="020B0604020202020204" pitchFamily="34" charset="0"/>
              </a:rPr>
              <a:t>     用这个办法实现的</a:t>
            </a:r>
            <a:r>
              <a:rPr lang="en-US" altLang="zh-CN" sz="1800">
                <a:latin typeface="Arial" panose="020B0604020202020204" pitchFamily="34" charset="0"/>
              </a:rPr>
              <a:t>Prim</a:t>
            </a:r>
            <a:r>
              <a:rPr lang="zh-CN" altLang="en-US" sz="1800">
                <a:latin typeface="Arial" panose="020B0604020202020204" pitchFamily="34" charset="0"/>
              </a:rPr>
              <a:t>算法所需的计算时间为           。</a:t>
            </a:r>
          </a:p>
        </p:txBody>
      </p:sp>
      <p:graphicFrame>
        <p:nvGraphicFramePr>
          <p:cNvPr id="9" name="Object 5"/>
          <p:cNvGraphicFramePr>
            <a:graphicFrameLocks noChangeAspect="1"/>
          </p:cNvGraphicFramePr>
          <p:nvPr/>
        </p:nvGraphicFramePr>
        <p:xfrm>
          <a:off x="5713413" y="5276850"/>
          <a:ext cx="533400" cy="285750"/>
        </p:xfrm>
        <a:graphic>
          <a:graphicData uri="http://schemas.openxmlformats.org/presentationml/2006/ole">
            <mc:AlternateContent xmlns:mc="http://schemas.openxmlformats.org/markup-compatibility/2006">
              <mc:Choice xmlns:v="urn:schemas-microsoft-com:vml" Requires="v">
                <p:oleObj spid="_x0000_s58383" name="公式" r:id="rId3" imgW="419100" imgH="228600" progId="Equation.3">
                  <p:embed/>
                </p:oleObj>
              </mc:Choice>
              <mc:Fallback>
                <p:oleObj name="公式" r:id="rId3" imgW="419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3413" y="5276850"/>
                        <a:ext cx="53340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10" name="AutoShape 6"/>
          <p:cNvSpPr>
            <a:spLocks noChangeArrowheads="1"/>
          </p:cNvSpPr>
          <p:nvPr/>
        </p:nvSpPr>
        <p:spPr bwMode="auto">
          <a:xfrm>
            <a:off x="3048000" y="1668463"/>
            <a:ext cx="3200400" cy="1676400"/>
          </a:xfrm>
          <a:prstGeom prst="cloudCallout">
            <a:avLst>
              <a:gd name="adj1" fmla="val -72569"/>
              <a:gd name="adj2" fmla="val 7338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a:latin typeface="Arial" panose="020B0604020202020204" pitchFamily="34" charset="0"/>
              </a:rPr>
              <a:t>对于每一个</a:t>
            </a:r>
            <a:r>
              <a:rPr lang="en-US" altLang="zh-CN" sz="1800">
                <a:latin typeface="Arial" panose="020B0604020202020204" pitchFamily="34" charset="0"/>
              </a:rPr>
              <a:t>j∈V-S, closest[j]</a:t>
            </a:r>
            <a:r>
              <a:rPr lang="zh-CN" altLang="en-US" sz="1800">
                <a:latin typeface="Arial" panose="020B0604020202020204" pitchFamily="34" charset="0"/>
              </a:rPr>
              <a:t>是</a:t>
            </a:r>
            <a:r>
              <a:rPr lang="en-US" altLang="zh-CN" sz="1800">
                <a:latin typeface="Arial" panose="020B0604020202020204" pitchFamily="34" charset="0"/>
              </a:rPr>
              <a:t>j</a:t>
            </a:r>
            <a:r>
              <a:rPr lang="zh-CN" altLang="en-US" sz="1800">
                <a:latin typeface="Arial" panose="020B0604020202020204" pitchFamily="34" charset="0"/>
              </a:rPr>
              <a:t>在</a:t>
            </a:r>
            <a:r>
              <a:rPr lang="en-US" altLang="zh-CN" sz="1800">
                <a:latin typeface="Arial" panose="020B0604020202020204" pitchFamily="34" charset="0"/>
              </a:rPr>
              <a:t>S</a:t>
            </a:r>
            <a:r>
              <a:rPr lang="zh-CN" altLang="en-US" sz="1800">
                <a:latin typeface="Arial" panose="020B0604020202020204" pitchFamily="34" charset="0"/>
              </a:rPr>
              <a:t>中的一个邻接点，且权值最小。</a:t>
            </a:r>
          </a:p>
        </p:txBody>
      </p:sp>
      <p:sp>
        <p:nvSpPr>
          <p:cNvPr id="11" name="AutoShape 7"/>
          <p:cNvSpPr>
            <a:spLocks noChangeArrowheads="1"/>
          </p:cNvSpPr>
          <p:nvPr/>
        </p:nvSpPr>
        <p:spPr bwMode="auto">
          <a:xfrm>
            <a:off x="4800600" y="3497263"/>
            <a:ext cx="2819400" cy="1295400"/>
          </a:xfrm>
          <a:prstGeom prst="cloudCallout">
            <a:avLst>
              <a:gd name="adj1" fmla="val -83898"/>
              <a:gd name="adj2" fmla="val -1960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800">
                <a:latin typeface="Arial" panose="020B0604020202020204" pitchFamily="34" charset="0"/>
              </a:rPr>
              <a:t>Lowcost[j]</a:t>
            </a:r>
            <a:r>
              <a:rPr lang="zh-CN" altLang="en-US" sz="1800">
                <a:latin typeface="Arial" panose="020B0604020202020204" pitchFamily="34" charset="0"/>
              </a:rPr>
              <a:t>的值就是</a:t>
            </a:r>
            <a:r>
              <a:rPr lang="en-US" altLang="zh-CN" sz="1800">
                <a:latin typeface="Arial" panose="020B0604020202020204" pitchFamily="34" charset="0"/>
              </a:rPr>
              <a:t>c[j] [closest[j]]</a:t>
            </a:r>
          </a:p>
        </p:txBody>
      </p:sp>
    </p:spTree>
    <p:extLst>
      <p:ext uri="{BB962C8B-B14F-4D97-AF65-F5344CB8AC3E}">
        <p14:creationId xmlns:p14="http://schemas.microsoft.com/office/powerpoint/2010/main" val="295432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4.5  </a:t>
            </a:r>
            <a:r>
              <a:rPr lang="zh-CN" altLang="en-US" dirty="0"/>
              <a:t>最小生成树</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63</a:t>
            </a:fld>
            <a:endParaRPr lang="en-US" altLang="zh-CN"/>
          </a:p>
        </p:txBody>
      </p:sp>
      <p:sp>
        <p:nvSpPr>
          <p:cNvPr id="7" name="Rectangle 4"/>
          <p:cNvSpPr>
            <a:spLocks noChangeArrowheads="1"/>
          </p:cNvSpPr>
          <p:nvPr/>
        </p:nvSpPr>
        <p:spPr bwMode="auto">
          <a:xfrm>
            <a:off x="614516" y="1295400"/>
            <a:ext cx="32239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4.5.5  </a:t>
            </a:r>
            <a:r>
              <a:rPr lang="en-US" altLang="zh-CN" sz="2800" b="1" dirty="0" err="1">
                <a:solidFill>
                  <a:srgbClr val="FF3300"/>
                </a:solidFill>
                <a:latin typeface="Arial" panose="020B0604020202020204" pitchFamily="34" charset="0"/>
                <a:ea typeface="宋体" panose="02010600030101010101" pitchFamily="2" charset="-122"/>
              </a:rPr>
              <a:t>Kruskal</a:t>
            </a:r>
            <a:r>
              <a:rPr lang="zh-CN" altLang="en-US" sz="2800" b="1" dirty="0">
                <a:solidFill>
                  <a:srgbClr val="FF3300"/>
                </a:solidFill>
                <a:latin typeface="Arial" panose="020B0604020202020204" pitchFamily="34" charset="0"/>
                <a:ea typeface="宋体" panose="02010600030101010101" pitchFamily="2" charset="-122"/>
              </a:rPr>
              <a:t>算法</a:t>
            </a:r>
          </a:p>
          <a:p>
            <a:pPr eaLnBrk="1" hangingPunct="1">
              <a:buClr>
                <a:srgbClr val="FF3300"/>
              </a:buClr>
            </a:pP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13" name="Rectangle 4"/>
          <p:cNvSpPr>
            <a:spLocks noChangeArrowheads="1"/>
          </p:cNvSpPr>
          <p:nvPr/>
        </p:nvSpPr>
        <p:spPr bwMode="auto">
          <a:xfrm>
            <a:off x="636639" y="1828800"/>
            <a:ext cx="7924800" cy="4449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defRPr/>
            </a:pPr>
            <a:r>
              <a:rPr lang="en-US" altLang="zh-CN" sz="2000" dirty="0" err="1">
                <a:latin typeface="Arial" panose="020B0604020202020204" pitchFamily="34" charset="0"/>
              </a:rPr>
              <a:t>Kruskal</a:t>
            </a:r>
            <a:r>
              <a:rPr lang="zh-CN" altLang="en-US" sz="2000" dirty="0">
                <a:latin typeface="Arial" panose="020B0604020202020204" pitchFamily="34" charset="0"/>
              </a:rPr>
              <a:t>算法构造</a:t>
            </a:r>
            <a:r>
              <a:rPr lang="en-US" altLang="zh-CN" sz="2000" dirty="0">
                <a:latin typeface="Arial" panose="020B0604020202020204" pitchFamily="34" charset="0"/>
              </a:rPr>
              <a:t>G</a:t>
            </a:r>
            <a:r>
              <a:rPr lang="zh-CN" altLang="en-US" sz="2000" dirty="0">
                <a:latin typeface="Arial" panose="020B0604020202020204" pitchFamily="34" charset="0"/>
              </a:rPr>
              <a:t>的最小生成树的基本思想</a:t>
            </a:r>
            <a:r>
              <a:rPr lang="en-US" altLang="zh-CN" sz="2000" dirty="0">
                <a:latin typeface="Arial" panose="020B0604020202020204" pitchFamily="34" charset="0"/>
              </a:rPr>
              <a:t>:</a:t>
            </a:r>
          </a:p>
          <a:p>
            <a:pPr algn="just" eaLnBrk="1" hangingPunct="1">
              <a:lnSpc>
                <a:spcPct val="130000"/>
              </a:lnSpc>
              <a:defRPr/>
            </a:pPr>
            <a:r>
              <a:rPr lang="zh-CN" altLang="en-US" sz="2000" dirty="0">
                <a:latin typeface="Arial" panose="020B0604020202020204" pitchFamily="34" charset="0"/>
              </a:rPr>
              <a:t>首先，将</a:t>
            </a:r>
            <a:r>
              <a:rPr lang="en-US" altLang="zh-CN" sz="2000" dirty="0">
                <a:latin typeface="Arial" panose="020B0604020202020204" pitchFamily="34" charset="0"/>
              </a:rPr>
              <a:t>G</a:t>
            </a:r>
            <a:r>
              <a:rPr lang="zh-CN" altLang="en-US" sz="2000" dirty="0">
                <a:latin typeface="Arial" panose="020B0604020202020204" pitchFamily="34" charset="0"/>
              </a:rPr>
              <a:t>的</a:t>
            </a:r>
            <a:r>
              <a:rPr lang="en-US" altLang="zh-CN" sz="2000" dirty="0">
                <a:latin typeface="Arial" panose="020B0604020202020204" pitchFamily="34" charset="0"/>
              </a:rPr>
              <a:t>n</a:t>
            </a:r>
            <a:r>
              <a:rPr lang="zh-CN" altLang="en-US" sz="2000" dirty="0">
                <a:latin typeface="Arial" panose="020B0604020202020204" pitchFamily="34" charset="0"/>
              </a:rPr>
              <a:t>个顶点看成</a:t>
            </a:r>
            <a:r>
              <a:rPr lang="en-US" altLang="zh-CN" sz="2000" dirty="0">
                <a:latin typeface="Arial" panose="020B0604020202020204" pitchFamily="34" charset="0"/>
              </a:rPr>
              <a:t>n</a:t>
            </a:r>
            <a:r>
              <a:rPr lang="zh-CN" altLang="en-US" sz="2000" dirty="0">
                <a:latin typeface="Arial" panose="020B0604020202020204" pitchFamily="34" charset="0"/>
              </a:rPr>
              <a:t>个孤立的连通分支。</a:t>
            </a:r>
          </a:p>
          <a:p>
            <a:pPr algn="just" eaLnBrk="1" hangingPunct="1">
              <a:lnSpc>
                <a:spcPct val="130000"/>
              </a:lnSpc>
              <a:defRPr/>
            </a:pPr>
            <a:r>
              <a:rPr lang="zh-CN" altLang="en-US" sz="2000" dirty="0">
                <a:latin typeface="Arial" panose="020B0604020202020204" pitchFamily="34" charset="0"/>
              </a:rPr>
              <a:t>           将</a:t>
            </a:r>
            <a:r>
              <a:rPr lang="zh-CN" altLang="en-US" sz="2000" b="1" dirty="0">
                <a:solidFill>
                  <a:srgbClr val="FF0000"/>
                </a:solidFill>
                <a:effectLst>
                  <a:outerShdw blurRad="38100" dist="38100" dir="2700000" algn="tl">
                    <a:srgbClr val="000000">
                      <a:alpha val="43137"/>
                    </a:srgbClr>
                  </a:outerShdw>
                </a:effectLst>
                <a:latin typeface="Arial" panose="020B0604020202020204" pitchFamily="34" charset="0"/>
              </a:rPr>
              <a:t>所有的边按权从小到大排序</a:t>
            </a:r>
            <a:r>
              <a:rPr lang="zh-CN" altLang="en-US" sz="2000" dirty="0">
                <a:latin typeface="Arial" panose="020B0604020202020204" pitchFamily="34" charset="0"/>
              </a:rPr>
              <a:t>。</a:t>
            </a:r>
          </a:p>
          <a:p>
            <a:pPr algn="just" eaLnBrk="1" hangingPunct="1">
              <a:lnSpc>
                <a:spcPct val="130000"/>
              </a:lnSpc>
              <a:defRPr/>
            </a:pPr>
            <a:r>
              <a:rPr lang="zh-CN" altLang="en-US" sz="2000" dirty="0">
                <a:latin typeface="Arial" panose="020B0604020202020204" pitchFamily="34" charset="0"/>
              </a:rPr>
              <a:t>然后，从第一条边开始，依边权递增的顺序查看每一条边，并按下述方法连接</a:t>
            </a:r>
            <a:r>
              <a:rPr lang="en-US" altLang="zh-CN" sz="2000" dirty="0">
                <a:latin typeface="Arial" panose="020B0604020202020204" pitchFamily="34" charset="0"/>
              </a:rPr>
              <a:t>2</a:t>
            </a:r>
            <a:r>
              <a:rPr lang="zh-CN" altLang="en-US" sz="2000" dirty="0">
                <a:latin typeface="Arial" panose="020B0604020202020204" pitchFamily="34" charset="0"/>
              </a:rPr>
              <a:t>个不同的连通分支：</a:t>
            </a:r>
          </a:p>
          <a:p>
            <a:pPr lvl="1" algn="just" eaLnBrk="1" hangingPunct="1">
              <a:lnSpc>
                <a:spcPct val="130000"/>
              </a:lnSpc>
              <a:buFontTx/>
              <a:buAutoNum type="arabicPeriod"/>
              <a:defRPr/>
            </a:pPr>
            <a:r>
              <a:rPr lang="zh-CN" altLang="en-US" sz="2000" dirty="0">
                <a:latin typeface="Arial" panose="020B0604020202020204" pitchFamily="34" charset="0"/>
              </a:rPr>
              <a:t>当查看到第</a:t>
            </a:r>
            <a:r>
              <a:rPr lang="en-US" altLang="zh-CN" sz="2000" dirty="0">
                <a:latin typeface="Arial" panose="020B0604020202020204" pitchFamily="34" charset="0"/>
              </a:rPr>
              <a:t>k</a:t>
            </a:r>
            <a:r>
              <a:rPr lang="zh-CN" altLang="en-US" sz="2000" dirty="0">
                <a:latin typeface="Arial" panose="020B0604020202020204" pitchFamily="34" charset="0"/>
              </a:rPr>
              <a:t>条边</a:t>
            </a:r>
            <a:r>
              <a:rPr lang="en-US" altLang="zh-CN" sz="2000" dirty="0">
                <a:latin typeface="Arial" panose="020B0604020202020204" pitchFamily="34" charset="0"/>
              </a:rPr>
              <a:t>(</a:t>
            </a:r>
            <a:r>
              <a:rPr lang="en-US" altLang="zh-CN" sz="2000" dirty="0" err="1">
                <a:latin typeface="Arial" panose="020B0604020202020204" pitchFamily="34" charset="0"/>
              </a:rPr>
              <a:t>v,w</a:t>
            </a:r>
            <a:r>
              <a:rPr lang="en-US" altLang="zh-CN" sz="2000" dirty="0">
                <a:latin typeface="Arial" panose="020B0604020202020204" pitchFamily="34" charset="0"/>
              </a:rPr>
              <a:t>)</a:t>
            </a:r>
            <a:r>
              <a:rPr lang="zh-CN" altLang="en-US" sz="2000" dirty="0">
                <a:latin typeface="Arial" panose="020B0604020202020204" pitchFamily="34" charset="0"/>
              </a:rPr>
              <a:t>时，如果端点</a:t>
            </a:r>
            <a:r>
              <a:rPr lang="en-US" altLang="zh-CN" sz="2000" dirty="0">
                <a:latin typeface="Arial" panose="020B0604020202020204" pitchFamily="34" charset="0"/>
              </a:rPr>
              <a:t>v</a:t>
            </a:r>
            <a:r>
              <a:rPr lang="zh-CN" altLang="en-US" sz="2000" dirty="0">
                <a:latin typeface="Arial" panose="020B0604020202020204" pitchFamily="34" charset="0"/>
              </a:rPr>
              <a:t>和</a:t>
            </a:r>
            <a:r>
              <a:rPr lang="en-US" altLang="zh-CN" sz="2000" dirty="0">
                <a:latin typeface="Arial" panose="020B0604020202020204" pitchFamily="34" charset="0"/>
              </a:rPr>
              <a:t>w</a:t>
            </a:r>
            <a:r>
              <a:rPr lang="zh-CN" altLang="en-US" sz="2000" dirty="0">
                <a:latin typeface="Arial" panose="020B0604020202020204" pitchFamily="34" charset="0"/>
              </a:rPr>
              <a:t>分别是当前</a:t>
            </a:r>
            <a:r>
              <a:rPr lang="en-US" altLang="zh-CN" sz="2000" dirty="0">
                <a:latin typeface="Arial" panose="020B0604020202020204" pitchFamily="34" charset="0"/>
              </a:rPr>
              <a:t>2</a:t>
            </a:r>
            <a:r>
              <a:rPr lang="zh-CN" altLang="en-US" sz="2000" dirty="0">
                <a:latin typeface="Arial" panose="020B0604020202020204" pitchFamily="34" charset="0"/>
              </a:rPr>
              <a:t>个不同的连通分支</a:t>
            </a:r>
            <a:r>
              <a:rPr lang="en-US" altLang="zh-CN" sz="2000" dirty="0">
                <a:latin typeface="Arial" panose="020B0604020202020204" pitchFamily="34" charset="0"/>
              </a:rPr>
              <a:t>T1</a:t>
            </a:r>
            <a:r>
              <a:rPr lang="zh-CN" altLang="en-US" sz="2000" dirty="0">
                <a:latin typeface="Arial" panose="020B0604020202020204" pitchFamily="34" charset="0"/>
              </a:rPr>
              <a:t>和</a:t>
            </a:r>
            <a:r>
              <a:rPr lang="en-US" altLang="zh-CN" sz="2000" dirty="0">
                <a:latin typeface="Arial" panose="020B0604020202020204" pitchFamily="34" charset="0"/>
              </a:rPr>
              <a:t>T2</a:t>
            </a:r>
            <a:r>
              <a:rPr lang="zh-CN" altLang="en-US" sz="2000" dirty="0">
                <a:latin typeface="Arial" panose="020B0604020202020204" pitchFamily="34" charset="0"/>
              </a:rPr>
              <a:t>中的顶点时，就用边</a:t>
            </a:r>
            <a:r>
              <a:rPr lang="en-US" altLang="zh-CN" sz="2000" dirty="0">
                <a:latin typeface="Arial" panose="020B0604020202020204" pitchFamily="34" charset="0"/>
              </a:rPr>
              <a:t>(</a:t>
            </a:r>
            <a:r>
              <a:rPr lang="en-US" altLang="zh-CN" sz="2000" dirty="0" err="1">
                <a:latin typeface="Arial" panose="020B0604020202020204" pitchFamily="34" charset="0"/>
              </a:rPr>
              <a:t>v,w</a:t>
            </a:r>
            <a:r>
              <a:rPr lang="en-US" altLang="zh-CN" sz="2000" dirty="0">
                <a:latin typeface="Arial" panose="020B0604020202020204" pitchFamily="34" charset="0"/>
              </a:rPr>
              <a:t>)</a:t>
            </a:r>
            <a:r>
              <a:rPr lang="zh-CN" altLang="en-US" sz="2000" dirty="0">
                <a:latin typeface="Arial" panose="020B0604020202020204" pitchFamily="34" charset="0"/>
              </a:rPr>
              <a:t>将</a:t>
            </a:r>
            <a:r>
              <a:rPr lang="en-US" altLang="zh-CN" sz="2000" dirty="0">
                <a:latin typeface="Arial" panose="020B0604020202020204" pitchFamily="34" charset="0"/>
              </a:rPr>
              <a:t>T1</a:t>
            </a:r>
            <a:r>
              <a:rPr lang="zh-CN" altLang="en-US" sz="2000" dirty="0">
                <a:latin typeface="Arial" panose="020B0604020202020204" pitchFamily="34" charset="0"/>
              </a:rPr>
              <a:t>和</a:t>
            </a:r>
            <a:r>
              <a:rPr lang="en-US" altLang="zh-CN" sz="2000" dirty="0">
                <a:latin typeface="Arial" panose="020B0604020202020204" pitchFamily="34" charset="0"/>
              </a:rPr>
              <a:t>T2</a:t>
            </a:r>
            <a:r>
              <a:rPr lang="zh-CN" altLang="en-US" sz="2000" dirty="0">
                <a:latin typeface="Arial" panose="020B0604020202020204" pitchFamily="34" charset="0"/>
              </a:rPr>
              <a:t>连接成一个连通分支，然后继续查看第</a:t>
            </a:r>
            <a:r>
              <a:rPr lang="en-US" altLang="zh-CN" sz="2000" dirty="0">
                <a:latin typeface="Arial" panose="020B0604020202020204" pitchFamily="34" charset="0"/>
              </a:rPr>
              <a:t>k+1</a:t>
            </a:r>
            <a:r>
              <a:rPr lang="zh-CN" altLang="en-US" sz="2000" dirty="0">
                <a:latin typeface="Arial" panose="020B0604020202020204" pitchFamily="34" charset="0"/>
              </a:rPr>
              <a:t>条边；</a:t>
            </a:r>
          </a:p>
          <a:p>
            <a:pPr lvl="1" algn="just" eaLnBrk="1" hangingPunct="1">
              <a:lnSpc>
                <a:spcPct val="130000"/>
              </a:lnSpc>
              <a:buFontTx/>
              <a:buAutoNum type="arabicPeriod"/>
              <a:defRPr/>
            </a:pPr>
            <a:r>
              <a:rPr lang="zh-CN" altLang="en-US" sz="2000" dirty="0">
                <a:latin typeface="Arial" panose="020B0604020202020204" pitchFamily="34" charset="0"/>
              </a:rPr>
              <a:t>如果端点</a:t>
            </a:r>
            <a:r>
              <a:rPr lang="en-US" altLang="zh-CN" sz="2000" dirty="0">
                <a:latin typeface="Arial" panose="020B0604020202020204" pitchFamily="34" charset="0"/>
              </a:rPr>
              <a:t>v</a:t>
            </a:r>
            <a:r>
              <a:rPr lang="zh-CN" altLang="en-US" sz="2000" dirty="0">
                <a:latin typeface="Arial" panose="020B0604020202020204" pitchFamily="34" charset="0"/>
              </a:rPr>
              <a:t>和</a:t>
            </a:r>
            <a:r>
              <a:rPr lang="en-US" altLang="zh-CN" sz="2000" dirty="0">
                <a:latin typeface="Arial" panose="020B0604020202020204" pitchFamily="34" charset="0"/>
              </a:rPr>
              <a:t>w</a:t>
            </a:r>
            <a:r>
              <a:rPr lang="zh-CN" altLang="en-US" sz="2000" dirty="0">
                <a:latin typeface="Arial" panose="020B0604020202020204" pitchFamily="34" charset="0"/>
              </a:rPr>
              <a:t>在当前的同一个连通分支中，就直接再查看第</a:t>
            </a:r>
            <a:r>
              <a:rPr lang="en-US" altLang="zh-CN" sz="2000" dirty="0">
                <a:latin typeface="Arial" panose="020B0604020202020204" pitchFamily="34" charset="0"/>
              </a:rPr>
              <a:t>k+1</a:t>
            </a:r>
            <a:r>
              <a:rPr lang="zh-CN" altLang="en-US" sz="2000" dirty="0">
                <a:latin typeface="Arial" panose="020B0604020202020204" pitchFamily="34" charset="0"/>
              </a:rPr>
              <a:t>条边。</a:t>
            </a:r>
          </a:p>
          <a:p>
            <a:pPr lvl="1" algn="just" eaLnBrk="1" hangingPunct="1">
              <a:lnSpc>
                <a:spcPct val="130000"/>
              </a:lnSpc>
              <a:buFontTx/>
              <a:buAutoNum type="arabicPeriod"/>
              <a:defRPr/>
            </a:pPr>
            <a:r>
              <a:rPr lang="zh-CN" altLang="en-US" sz="2000" dirty="0">
                <a:latin typeface="Arial" panose="020B0604020202020204" pitchFamily="34" charset="0"/>
              </a:rPr>
              <a:t>这个过程一直进行到只剩下一个连通分支时为止。</a:t>
            </a:r>
          </a:p>
        </p:txBody>
      </p:sp>
    </p:spTree>
    <p:extLst>
      <p:ext uri="{BB962C8B-B14F-4D97-AF65-F5344CB8AC3E}">
        <p14:creationId xmlns:p14="http://schemas.microsoft.com/office/powerpoint/2010/main" val="210762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4.5  </a:t>
            </a:r>
            <a:r>
              <a:rPr lang="zh-CN" altLang="en-US" dirty="0"/>
              <a:t>最小生成树</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64</a:t>
            </a:fld>
            <a:endParaRPr lang="en-US" altLang="zh-CN"/>
          </a:p>
        </p:txBody>
      </p:sp>
      <p:sp>
        <p:nvSpPr>
          <p:cNvPr id="7" name="Rectangle 4"/>
          <p:cNvSpPr>
            <a:spLocks noChangeArrowheads="1"/>
          </p:cNvSpPr>
          <p:nvPr/>
        </p:nvSpPr>
        <p:spPr bwMode="auto">
          <a:xfrm>
            <a:off x="614516" y="1295400"/>
            <a:ext cx="39453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4.5.5  </a:t>
            </a:r>
            <a:r>
              <a:rPr lang="en-US" altLang="zh-CN" sz="2800" b="1" dirty="0" err="1">
                <a:solidFill>
                  <a:srgbClr val="FF3300"/>
                </a:solidFill>
                <a:latin typeface="Arial" panose="020B0604020202020204" pitchFamily="34" charset="0"/>
                <a:ea typeface="宋体" panose="02010600030101010101" pitchFamily="2" charset="-122"/>
              </a:rPr>
              <a:t>Kruskal</a:t>
            </a:r>
            <a:r>
              <a:rPr lang="zh-CN" altLang="en-US" sz="2800" b="1" dirty="0">
                <a:solidFill>
                  <a:srgbClr val="FF3300"/>
                </a:solidFill>
                <a:latin typeface="Arial" panose="020B0604020202020204" pitchFamily="34" charset="0"/>
                <a:ea typeface="宋体" panose="02010600030101010101" pitchFamily="2" charset="-122"/>
              </a:rPr>
              <a:t>算法实例</a:t>
            </a:r>
          </a:p>
        </p:txBody>
      </p:sp>
      <p:sp>
        <p:nvSpPr>
          <p:cNvPr id="6" name="Rectangle 4"/>
          <p:cNvSpPr>
            <a:spLocks noChangeArrowheads="1"/>
          </p:cNvSpPr>
          <p:nvPr/>
        </p:nvSpPr>
        <p:spPr bwMode="auto">
          <a:xfrm>
            <a:off x="381000" y="1807282"/>
            <a:ext cx="73152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800100" indent="-342900">
              <a:defRPr sz="2400">
                <a:solidFill>
                  <a:schemeClr val="tx1"/>
                </a:solidFill>
                <a:latin typeface="Times New Roman" panose="02020603050405020304" pitchFamily="18" charset="0"/>
                <a:ea typeface="宋体" panose="02010600030101010101" pitchFamily="2" charset="-122"/>
              </a:defRPr>
            </a:lvl2pPr>
            <a:lvl3pPr marL="1257300" indent="-342900">
              <a:defRPr sz="2400">
                <a:solidFill>
                  <a:schemeClr val="tx1"/>
                </a:solidFill>
                <a:latin typeface="Times New Roman" panose="02020603050405020304" pitchFamily="18" charset="0"/>
                <a:ea typeface="宋体" panose="02010600030101010101" pitchFamily="2" charset="-122"/>
              </a:defRPr>
            </a:lvl3pPr>
            <a:lvl4pPr marL="1714500" indent="-342900">
              <a:defRPr sz="2400">
                <a:solidFill>
                  <a:schemeClr val="tx1"/>
                </a:solidFill>
                <a:latin typeface="Times New Roman" panose="02020603050405020304" pitchFamily="18" charset="0"/>
                <a:ea typeface="宋体" panose="02010600030101010101" pitchFamily="2" charset="-122"/>
              </a:defRPr>
            </a:lvl4pPr>
            <a:lvl5pPr marL="2171700" indent="-342900">
              <a:defRPr sz="24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FontTx/>
              <a:buChar char="•"/>
              <a:defRPr/>
            </a:pPr>
            <a:r>
              <a:rPr lang="zh-CN" altLang="en-US" sz="1800" dirty="0">
                <a:latin typeface="Arial" panose="020B0604020202020204" pitchFamily="34" charset="0"/>
              </a:rPr>
              <a:t>例如，对前面的连通带权图，按</a:t>
            </a:r>
            <a:r>
              <a:rPr lang="en-US" altLang="zh-CN" sz="1800" dirty="0" err="1">
                <a:latin typeface="Arial" panose="020B0604020202020204" pitchFamily="34" charset="0"/>
              </a:rPr>
              <a:t>Kruskal</a:t>
            </a:r>
            <a:r>
              <a:rPr lang="zh-CN" altLang="en-US" sz="1800" dirty="0">
                <a:latin typeface="Arial" panose="020B0604020202020204" pitchFamily="34" charset="0"/>
              </a:rPr>
              <a:t>算法顺序得到的最小生成树上的边如下图所示。</a:t>
            </a:r>
          </a:p>
        </p:txBody>
      </p:sp>
      <p:pic>
        <p:nvPicPr>
          <p:cNvPr id="8" name="Picture 5" descr="t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6092825"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42931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776" y="464343"/>
            <a:ext cx="5610224" cy="792163"/>
          </a:xfrm>
        </p:spPr>
        <p:txBody>
          <a:bodyPr/>
          <a:lstStyle/>
          <a:p>
            <a:r>
              <a:rPr lang="en-US" altLang="zh-CN" dirty="0"/>
              <a:t>4.5  </a:t>
            </a:r>
            <a:r>
              <a:rPr lang="zh-CN" altLang="en-US" dirty="0"/>
              <a:t>最小生成树</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65</a:t>
            </a:fld>
            <a:endParaRPr lang="en-US" altLang="zh-CN"/>
          </a:p>
        </p:txBody>
      </p:sp>
      <p:sp>
        <p:nvSpPr>
          <p:cNvPr id="7" name="Rectangle 4"/>
          <p:cNvSpPr>
            <a:spLocks noChangeArrowheads="1"/>
          </p:cNvSpPr>
          <p:nvPr/>
        </p:nvSpPr>
        <p:spPr bwMode="auto">
          <a:xfrm>
            <a:off x="712251" y="1665942"/>
            <a:ext cx="28873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pPr>
            <a:r>
              <a:rPr lang="en-US" altLang="zh-CN" sz="2800" b="1" dirty="0">
                <a:solidFill>
                  <a:srgbClr val="FF3300"/>
                </a:solidFill>
                <a:latin typeface="Arial" panose="020B0604020202020204" pitchFamily="34" charset="0"/>
                <a:ea typeface="宋体" panose="02010600030101010101" pitchFamily="2" charset="-122"/>
              </a:rPr>
              <a:t>4.5.6 </a:t>
            </a:r>
            <a:r>
              <a:rPr lang="zh-CN" altLang="en-US" sz="2800" b="1" dirty="0">
                <a:solidFill>
                  <a:srgbClr val="FF3300"/>
                </a:solidFill>
                <a:latin typeface="Arial" panose="020B0604020202020204" pitchFamily="34" charset="0"/>
                <a:ea typeface="宋体" panose="02010600030101010101" pitchFamily="2" charset="-122"/>
              </a:rPr>
              <a:t>时间复杂性</a:t>
            </a:r>
          </a:p>
        </p:txBody>
      </p:sp>
      <p:sp>
        <p:nvSpPr>
          <p:cNvPr id="6" name="Rectangle 4"/>
          <p:cNvSpPr>
            <a:spLocks noChangeArrowheads="1"/>
          </p:cNvSpPr>
          <p:nvPr/>
        </p:nvSpPr>
        <p:spPr bwMode="auto">
          <a:xfrm>
            <a:off x="1143000" y="2454275"/>
            <a:ext cx="219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1800" b="1" dirty="0">
                <a:latin typeface="Arial" charset="0"/>
                <a:ea typeface="宋体" charset="-122"/>
              </a:rPr>
              <a:t>MST-</a:t>
            </a:r>
            <a:r>
              <a:rPr lang="en-US" altLang="zh-CN" sz="1800" b="1" dirty="0" err="1">
                <a:latin typeface="Arial" charset="0"/>
                <a:ea typeface="宋体" charset="-122"/>
              </a:rPr>
              <a:t>Kruskal</a:t>
            </a:r>
            <a:r>
              <a:rPr lang="en-US" altLang="zh-CN" sz="1800" b="1" dirty="0">
                <a:latin typeface="Arial" charset="0"/>
                <a:ea typeface="宋体" charset="-122"/>
              </a:rPr>
              <a:t>(</a:t>
            </a:r>
            <a:r>
              <a:rPr lang="en-US" altLang="zh-CN" sz="1800" b="1" i="1" dirty="0">
                <a:latin typeface="Arial" charset="0"/>
                <a:ea typeface="宋体" charset="-122"/>
              </a:rPr>
              <a:t>G,W</a:t>
            </a:r>
            <a:r>
              <a:rPr lang="en-US" altLang="zh-CN" sz="1800" b="1" dirty="0">
                <a:latin typeface="Arial" charset="0"/>
                <a:ea typeface="宋体" charset="-122"/>
              </a:rPr>
              <a:t>)</a:t>
            </a:r>
          </a:p>
        </p:txBody>
      </p:sp>
      <p:sp>
        <p:nvSpPr>
          <p:cNvPr id="8" name="Rectangle 5"/>
          <p:cNvSpPr>
            <a:spLocks noChangeArrowheads="1"/>
          </p:cNvSpPr>
          <p:nvPr/>
        </p:nvSpPr>
        <p:spPr bwMode="auto">
          <a:xfrm>
            <a:off x="1524000" y="3063875"/>
            <a:ext cx="5486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dirty="0">
                <a:latin typeface="Arial" panose="020B0604020202020204" pitchFamily="34" charset="0"/>
              </a:rPr>
              <a:t>1. A=    ;</a:t>
            </a:r>
          </a:p>
          <a:p>
            <a:pPr eaLnBrk="1" hangingPunct="1">
              <a:defRPr/>
            </a:pPr>
            <a:r>
              <a:rPr lang="en-US" altLang="zh-CN" sz="2000" dirty="0">
                <a:latin typeface="Arial" panose="020B0604020202020204" pitchFamily="34" charset="0"/>
              </a:rPr>
              <a:t>2. For                     </a:t>
            </a:r>
            <a:r>
              <a:rPr lang="en-US" altLang="zh-CN" sz="2000" i="1" dirty="0">
                <a:latin typeface="Arial" panose="020B0604020202020204" pitchFamily="34" charset="0"/>
              </a:rPr>
              <a:t> </a:t>
            </a:r>
            <a:r>
              <a:rPr lang="en-US" altLang="zh-CN" sz="2000" dirty="0">
                <a:latin typeface="Arial" panose="020B0604020202020204" pitchFamily="34" charset="0"/>
              </a:rPr>
              <a:t>Do</a:t>
            </a:r>
          </a:p>
          <a:p>
            <a:pPr eaLnBrk="1" hangingPunct="1">
              <a:defRPr/>
            </a:pPr>
            <a:r>
              <a:rPr lang="en-US" altLang="zh-CN" sz="2000" dirty="0">
                <a:latin typeface="Arial" panose="020B0604020202020204" pitchFamily="34" charset="0"/>
              </a:rPr>
              <a:t>3. Make-Set(</a:t>
            </a:r>
            <a:r>
              <a:rPr lang="en-US" altLang="zh-CN" sz="2000" i="1" dirty="0">
                <a:latin typeface="Arial" panose="020B0604020202020204" pitchFamily="34" charset="0"/>
              </a:rPr>
              <a:t>v</a:t>
            </a:r>
            <a:r>
              <a:rPr lang="en-US" altLang="zh-CN" sz="2000" dirty="0">
                <a:latin typeface="Arial" panose="020B0604020202020204" pitchFamily="34" charset="0"/>
              </a:rPr>
              <a:t>);</a:t>
            </a:r>
          </a:p>
          <a:p>
            <a:pPr eaLnBrk="1" hangingPunct="1">
              <a:defRPr/>
            </a:pPr>
            <a:r>
              <a:rPr lang="en-US" altLang="zh-CN" sz="2000" dirty="0">
                <a:latin typeface="Arial" panose="020B0604020202020204" pitchFamily="34" charset="0"/>
              </a:rPr>
              <a:t>4. </a:t>
            </a:r>
            <a:r>
              <a:rPr lang="zh-CN" altLang="en-US" sz="2000" dirty="0">
                <a:latin typeface="Arial" panose="020B0604020202020204" pitchFamily="34" charset="0"/>
              </a:rPr>
              <a:t>按照</a:t>
            </a:r>
            <a:r>
              <a:rPr lang="en-US" altLang="zh-CN" sz="2000" i="1" dirty="0">
                <a:latin typeface="Arial" panose="020B0604020202020204" pitchFamily="34" charset="0"/>
              </a:rPr>
              <a:t>W </a:t>
            </a:r>
            <a:r>
              <a:rPr lang="zh-CN" altLang="en-US" sz="2000" dirty="0">
                <a:latin typeface="Arial" panose="020B0604020202020204" pitchFamily="34" charset="0"/>
              </a:rPr>
              <a:t>值的递增顺序排序</a:t>
            </a:r>
            <a:r>
              <a:rPr lang="en-US" altLang="zh-CN" sz="2000" i="1" dirty="0">
                <a:latin typeface="Arial" panose="020B0604020202020204" pitchFamily="34" charset="0"/>
              </a:rPr>
              <a:t>E[G]</a:t>
            </a:r>
            <a:r>
              <a:rPr lang="en-US" altLang="zh-CN" sz="2000" dirty="0">
                <a:latin typeface="Arial" panose="020B0604020202020204" pitchFamily="34" charset="0"/>
              </a:rPr>
              <a:t>;</a:t>
            </a:r>
          </a:p>
          <a:p>
            <a:pPr eaLnBrk="1" hangingPunct="1">
              <a:defRPr/>
            </a:pPr>
            <a:r>
              <a:rPr lang="en-US" altLang="zh-CN" sz="2000" dirty="0">
                <a:latin typeface="Arial" panose="020B0604020202020204" pitchFamily="34" charset="0"/>
              </a:rPr>
              <a:t>5. For                          </a:t>
            </a:r>
            <a:r>
              <a:rPr lang="en-US" altLang="zh-CN" sz="2000" i="1" dirty="0">
                <a:latin typeface="Arial" panose="020B0604020202020204" pitchFamily="34" charset="0"/>
              </a:rPr>
              <a:t> </a:t>
            </a:r>
            <a:r>
              <a:rPr lang="en-US" altLang="zh-CN" sz="2000" dirty="0">
                <a:latin typeface="Arial" panose="020B0604020202020204" pitchFamily="34" charset="0"/>
              </a:rPr>
              <a:t>(</a:t>
            </a:r>
            <a:r>
              <a:rPr lang="zh-CN" altLang="en-US" sz="2000" dirty="0">
                <a:latin typeface="Arial" panose="020B0604020202020204" pitchFamily="34" charset="0"/>
              </a:rPr>
              <a:t>按</a:t>
            </a:r>
            <a:r>
              <a:rPr lang="en-US" altLang="zh-CN" sz="2000" i="1" dirty="0">
                <a:latin typeface="Arial" panose="020B0604020202020204" pitchFamily="34" charset="0"/>
              </a:rPr>
              <a:t>W </a:t>
            </a:r>
            <a:r>
              <a:rPr lang="zh-CN" altLang="en-US" sz="2000" dirty="0">
                <a:latin typeface="Arial" panose="020B0604020202020204" pitchFamily="34" charset="0"/>
              </a:rPr>
              <a:t>值的递增顺序</a:t>
            </a:r>
            <a:r>
              <a:rPr lang="en-US" altLang="zh-CN" sz="2000" dirty="0">
                <a:latin typeface="Arial" panose="020B0604020202020204" pitchFamily="34" charset="0"/>
              </a:rPr>
              <a:t>) Do</a:t>
            </a:r>
          </a:p>
          <a:p>
            <a:pPr eaLnBrk="1" hangingPunct="1">
              <a:defRPr/>
            </a:pPr>
            <a:r>
              <a:rPr lang="en-US" altLang="zh-CN" sz="2000" dirty="0">
                <a:latin typeface="Arial" panose="020B0604020202020204" pitchFamily="34" charset="0"/>
              </a:rPr>
              <a:t>6. If Find-Set(</a:t>
            </a:r>
            <a:r>
              <a:rPr lang="en-US" altLang="zh-CN" sz="2000" i="1" dirty="0">
                <a:latin typeface="Arial" panose="020B0604020202020204" pitchFamily="34" charset="0"/>
              </a:rPr>
              <a:t>u</a:t>
            </a:r>
            <a:r>
              <a:rPr lang="en-US" altLang="zh-CN" sz="2000" dirty="0">
                <a:latin typeface="Arial" panose="020B0604020202020204" pitchFamily="34" charset="0"/>
              </a:rPr>
              <a:t>)≠Find-Set(</a:t>
            </a:r>
            <a:r>
              <a:rPr lang="en-US" altLang="zh-CN" sz="2000" i="1" dirty="0">
                <a:latin typeface="Arial" panose="020B0604020202020204" pitchFamily="34" charset="0"/>
              </a:rPr>
              <a:t>v</a:t>
            </a:r>
            <a:r>
              <a:rPr lang="en-US" altLang="zh-CN" sz="2000" dirty="0">
                <a:latin typeface="Arial" panose="020B0604020202020204" pitchFamily="34" charset="0"/>
              </a:rPr>
              <a:t>)</a:t>
            </a:r>
          </a:p>
          <a:p>
            <a:pPr eaLnBrk="1" hangingPunct="1">
              <a:defRPr/>
            </a:pPr>
            <a:r>
              <a:rPr lang="en-US" altLang="zh-CN" sz="2000" dirty="0">
                <a:latin typeface="Arial" panose="020B0604020202020204" pitchFamily="34" charset="0"/>
              </a:rPr>
              <a:t>7. Then A=A∪{(u, v)}; Union(</a:t>
            </a:r>
            <a:r>
              <a:rPr lang="en-US" altLang="zh-CN" sz="2000" i="1" dirty="0">
                <a:latin typeface="Arial" panose="020B0604020202020204" pitchFamily="34" charset="0"/>
              </a:rPr>
              <a:t>u, v</a:t>
            </a:r>
            <a:r>
              <a:rPr lang="en-US" altLang="zh-CN" sz="2000" dirty="0">
                <a:latin typeface="Arial" panose="020B0604020202020204" pitchFamily="34" charset="0"/>
              </a:rPr>
              <a:t>);</a:t>
            </a:r>
          </a:p>
          <a:p>
            <a:pPr eaLnBrk="1" hangingPunct="1">
              <a:defRPr/>
            </a:pPr>
            <a:r>
              <a:rPr lang="en-US" altLang="zh-CN" sz="2000" dirty="0">
                <a:latin typeface="Arial" panose="020B0604020202020204" pitchFamily="34" charset="0"/>
              </a:rPr>
              <a:t>8. Return </a:t>
            </a:r>
            <a:r>
              <a:rPr lang="en-US" altLang="zh-CN" sz="2000" i="1" dirty="0">
                <a:latin typeface="Arial" panose="020B0604020202020204" pitchFamily="34" charset="0"/>
              </a:rPr>
              <a:t>A</a:t>
            </a:r>
          </a:p>
        </p:txBody>
      </p:sp>
      <p:graphicFrame>
        <p:nvGraphicFramePr>
          <p:cNvPr id="9" name="Object 6"/>
          <p:cNvGraphicFramePr>
            <a:graphicFrameLocks noChangeAspect="1"/>
          </p:cNvGraphicFramePr>
          <p:nvPr>
            <p:extLst>
              <p:ext uri="{D42A27DB-BD31-4B8C-83A1-F6EECF244321}">
                <p14:modId xmlns:p14="http://schemas.microsoft.com/office/powerpoint/2010/main" val="1737311639"/>
              </p:ext>
            </p:extLst>
          </p:nvPr>
        </p:nvGraphicFramePr>
        <p:xfrm>
          <a:off x="2209800" y="3100387"/>
          <a:ext cx="152400" cy="344488"/>
        </p:xfrm>
        <a:graphic>
          <a:graphicData uri="http://schemas.openxmlformats.org/presentationml/2006/ole">
            <mc:AlternateContent xmlns:mc="http://schemas.openxmlformats.org/markup-compatibility/2006">
              <mc:Choice xmlns:v="urn:schemas-microsoft-com:vml" Requires="v">
                <p:oleObj spid="_x0000_s59409" name="Equation" r:id="rId3" imgW="126835" imgH="202936" progId="Equation.DSMT4">
                  <p:embed/>
                </p:oleObj>
              </mc:Choice>
              <mc:Fallback>
                <p:oleObj name="Equation" r:id="rId3" imgW="126835" imgH="20293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100387"/>
                        <a:ext cx="1524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674929797"/>
              </p:ext>
            </p:extLst>
          </p:nvPr>
        </p:nvGraphicFramePr>
        <p:xfrm>
          <a:off x="2439988" y="3446462"/>
          <a:ext cx="1162050" cy="338138"/>
        </p:xfrm>
        <a:graphic>
          <a:graphicData uri="http://schemas.openxmlformats.org/presentationml/2006/ole">
            <mc:AlternateContent xmlns:mc="http://schemas.openxmlformats.org/markup-compatibility/2006">
              <mc:Choice xmlns:v="urn:schemas-microsoft-com:vml" Requires="v">
                <p:oleObj spid="_x0000_s59410" name="Equation" r:id="rId5" imgW="698197" imgH="203112" progId="Equation.DSMT4">
                  <p:embed/>
                </p:oleObj>
              </mc:Choice>
              <mc:Fallback>
                <p:oleObj name="Equation" r:id="rId5" imgW="698197"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9988" y="3446462"/>
                        <a:ext cx="116205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2508179251"/>
              </p:ext>
            </p:extLst>
          </p:nvPr>
        </p:nvGraphicFramePr>
        <p:xfrm>
          <a:off x="2398713" y="4359275"/>
          <a:ext cx="1563687" cy="338137"/>
        </p:xfrm>
        <a:graphic>
          <a:graphicData uri="http://schemas.openxmlformats.org/presentationml/2006/ole">
            <mc:AlternateContent xmlns:mc="http://schemas.openxmlformats.org/markup-compatibility/2006">
              <mc:Choice xmlns:v="urn:schemas-microsoft-com:vml" Requires="v">
                <p:oleObj spid="_x0000_s59411" name="Equation" r:id="rId7" imgW="939392" imgH="203112" progId="Equation.DSMT4">
                  <p:embed/>
                </p:oleObj>
              </mc:Choice>
              <mc:Fallback>
                <p:oleObj name="Equation" r:id="rId7" imgW="939392"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8713" y="4359275"/>
                        <a:ext cx="1563687"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 name="Rectangle 9"/>
          <p:cNvSpPr>
            <a:spLocks noChangeArrowheads="1"/>
          </p:cNvSpPr>
          <p:nvPr/>
        </p:nvSpPr>
        <p:spPr bwMode="auto">
          <a:xfrm>
            <a:off x="1219200" y="5578475"/>
            <a:ext cx="2590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800" b="1">
                <a:latin typeface="Arial" panose="020B0604020202020204" pitchFamily="34" charset="0"/>
              </a:rPr>
              <a:t>算法复杂性：</a:t>
            </a:r>
          </a:p>
        </p:txBody>
      </p:sp>
      <p:sp>
        <p:nvSpPr>
          <p:cNvPr id="15" name="Rectangle 10"/>
          <p:cNvSpPr>
            <a:spLocks noChangeArrowheads="1"/>
          </p:cNvSpPr>
          <p:nvPr/>
        </p:nvSpPr>
        <p:spPr bwMode="auto">
          <a:xfrm>
            <a:off x="4495800" y="1295400"/>
            <a:ext cx="4572000" cy="25923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zh-CN" altLang="en-US" sz="1800" dirty="0">
                <a:latin typeface="Arial" panose="020B0604020202020204" pitchFamily="34" charset="0"/>
              </a:rPr>
              <a:t>令</a:t>
            </a:r>
            <a:r>
              <a:rPr lang="en-US" altLang="zh-CN" sz="1800" dirty="0">
                <a:latin typeface="Arial" panose="020B0604020202020204" pitchFamily="34" charset="0"/>
              </a:rPr>
              <a:t>n=|V|, m=|E|</a:t>
            </a:r>
          </a:p>
          <a:p>
            <a:pPr eaLnBrk="1" hangingPunct="1">
              <a:lnSpc>
                <a:spcPct val="130000"/>
              </a:lnSpc>
              <a:defRPr/>
            </a:pPr>
            <a:r>
              <a:rPr lang="zh-CN" altLang="en-US" sz="1800" dirty="0">
                <a:latin typeface="Arial" panose="020B0604020202020204" pitchFamily="34" charset="0"/>
              </a:rPr>
              <a:t>第</a:t>
            </a:r>
            <a:r>
              <a:rPr lang="en-US" altLang="zh-CN" sz="1800" dirty="0">
                <a:latin typeface="Arial" panose="020B0604020202020204" pitchFamily="34" charset="0"/>
              </a:rPr>
              <a:t>4 </a:t>
            </a:r>
            <a:r>
              <a:rPr lang="zh-CN" altLang="en-US" sz="1800" dirty="0">
                <a:latin typeface="Arial" panose="020B0604020202020204" pitchFamily="34" charset="0"/>
              </a:rPr>
              <a:t>步需要时间</a:t>
            </a:r>
            <a:r>
              <a:rPr lang="en-US" altLang="zh-CN" sz="1800" dirty="0">
                <a:latin typeface="Arial" panose="020B0604020202020204" pitchFamily="34" charset="0"/>
              </a:rPr>
              <a:t>: O(</a:t>
            </a:r>
            <a:r>
              <a:rPr lang="en-US" altLang="zh-CN" sz="1800" dirty="0" err="1">
                <a:latin typeface="Arial" panose="020B0604020202020204" pitchFamily="34" charset="0"/>
              </a:rPr>
              <a:t>mlogm</a:t>
            </a:r>
            <a:r>
              <a:rPr lang="en-US" altLang="zh-CN" sz="1800" dirty="0">
                <a:latin typeface="Arial" panose="020B0604020202020204" pitchFamily="34" charset="0"/>
              </a:rPr>
              <a:t>)</a:t>
            </a:r>
          </a:p>
          <a:p>
            <a:pPr eaLnBrk="1" hangingPunct="1">
              <a:lnSpc>
                <a:spcPct val="130000"/>
              </a:lnSpc>
              <a:defRPr/>
            </a:pPr>
            <a:r>
              <a:rPr lang="zh-CN" altLang="en-US" sz="1800" dirty="0">
                <a:latin typeface="Arial" panose="020B0604020202020204" pitchFamily="34" charset="0"/>
              </a:rPr>
              <a:t>第</a:t>
            </a:r>
            <a:r>
              <a:rPr lang="en-US" altLang="zh-CN" sz="1800" dirty="0">
                <a:latin typeface="Arial" panose="020B0604020202020204" pitchFamily="34" charset="0"/>
              </a:rPr>
              <a:t>2-3 </a:t>
            </a:r>
            <a:r>
              <a:rPr lang="zh-CN" altLang="en-US" sz="1800" dirty="0">
                <a:latin typeface="Arial" panose="020B0604020202020204" pitchFamily="34" charset="0"/>
              </a:rPr>
              <a:t>步执行</a:t>
            </a:r>
            <a:r>
              <a:rPr lang="en-US" altLang="zh-CN" sz="1800" dirty="0">
                <a:latin typeface="Arial" panose="020B0604020202020204" pitchFamily="34" charset="0"/>
              </a:rPr>
              <a:t>O(n)</a:t>
            </a:r>
            <a:r>
              <a:rPr lang="zh-CN" altLang="en-US" sz="1800" dirty="0">
                <a:latin typeface="Arial" panose="020B0604020202020204" pitchFamily="34" charset="0"/>
              </a:rPr>
              <a:t>个</a:t>
            </a:r>
            <a:r>
              <a:rPr lang="en-US" altLang="zh-CN" sz="1800" dirty="0">
                <a:latin typeface="Arial" panose="020B0604020202020204" pitchFamily="34" charset="0"/>
              </a:rPr>
              <a:t>Make-Set </a:t>
            </a:r>
            <a:r>
              <a:rPr lang="zh-CN" altLang="en-US" sz="1800" dirty="0">
                <a:latin typeface="Arial" panose="020B0604020202020204" pitchFamily="34" charset="0"/>
              </a:rPr>
              <a:t>操作</a:t>
            </a:r>
          </a:p>
          <a:p>
            <a:pPr eaLnBrk="1" hangingPunct="1">
              <a:lnSpc>
                <a:spcPct val="130000"/>
              </a:lnSpc>
              <a:defRPr/>
            </a:pPr>
            <a:r>
              <a:rPr lang="zh-CN" altLang="en-US" sz="1800" dirty="0">
                <a:latin typeface="Arial" panose="020B0604020202020204" pitchFamily="34" charset="0"/>
              </a:rPr>
              <a:t>第</a:t>
            </a:r>
            <a:r>
              <a:rPr lang="en-US" altLang="zh-CN" sz="1800" dirty="0">
                <a:latin typeface="Arial" panose="020B0604020202020204" pitchFamily="34" charset="0"/>
              </a:rPr>
              <a:t>5-8 </a:t>
            </a:r>
            <a:r>
              <a:rPr lang="zh-CN" altLang="en-US" sz="1800" dirty="0">
                <a:latin typeface="Arial" panose="020B0604020202020204" pitchFamily="34" charset="0"/>
              </a:rPr>
              <a:t>步执行</a:t>
            </a:r>
            <a:r>
              <a:rPr lang="en-US" altLang="zh-CN" sz="1800" dirty="0">
                <a:latin typeface="Arial" panose="020B0604020202020204" pitchFamily="34" charset="0"/>
              </a:rPr>
              <a:t>O(m)</a:t>
            </a:r>
            <a:r>
              <a:rPr lang="zh-CN" altLang="en-US" sz="1800" dirty="0">
                <a:latin typeface="Arial" panose="020B0604020202020204" pitchFamily="34" charset="0"/>
              </a:rPr>
              <a:t>个</a:t>
            </a:r>
            <a:r>
              <a:rPr lang="en-US" altLang="zh-CN" sz="1800" dirty="0">
                <a:latin typeface="Arial" panose="020B0604020202020204" pitchFamily="34" charset="0"/>
              </a:rPr>
              <a:t>Find-Set </a:t>
            </a:r>
            <a:r>
              <a:rPr lang="zh-CN" altLang="en-US" sz="1800" dirty="0">
                <a:latin typeface="Arial" panose="020B0604020202020204" pitchFamily="34" charset="0"/>
              </a:rPr>
              <a:t>和</a:t>
            </a:r>
            <a:r>
              <a:rPr lang="en-US" altLang="zh-CN" sz="1800" dirty="0">
                <a:latin typeface="Arial" panose="020B0604020202020204" pitchFamily="34" charset="0"/>
              </a:rPr>
              <a:t>Union </a:t>
            </a:r>
            <a:r>
              <a:rPr lang="zh-CN" altLang="en-US" sz="1800" dirty="0">
                <a:latin typeface="Arial" panose="020B0604020202020204" pitchFamily="34" charset="0"/>
              </a:rPr>
              <a:t>操作需要时间</a:t>
            </a:r>
            <a:r>
              <a:rPr lang="en-US" altLang="zh-CN" sz="1800" dirty="0">
                <a:latin typeface="Arial" panose="020B0604020202020204" pitchFamily="34" charset="0"/>
              </a:rPr>
              <a:t>: O((</a:t>
            </a:r>
            <a:r>
              <a:rPr lang="en-US" altLang="zh-CN" sz="1800" dirty="0" err="1">
                <a:latin typeface="Arial" panose="020B0604020202020204" pitchFamily="34" charset="0"/>
              </a:rPr>
              <a:t>n+m</a:t>
            </a:r>
            <a:r>
              <a:rPr lang="en-US" altLang="zh-CN" sz="1800" dirty="0">
                <a:latin typeface="Arial" panose="020B0604020202020204" pitchFamily="34" charset="0"/>
              </a:rPr>
              <a:t>)a(n))</a:t>
            </a:r>
          </a:p>
          <a:p>
            <a:pPr eaLnBrk="1" hangingPunct="1">
              <a:lnSpc>
                <a:spcPct val="130000"/>
              </a:lnSpc>
              <a:defRPr/>
            </a:pPr>
            <a:r>
              <a:rPr lang="en-US" altLang="zh-CN" sz="1800" dirty="0">
                <a:latin typeface="Arial" panose="020B0604020202020204" pitchFamily="34" charset="0"/>
              </a:rPr>
              <a:t>m≥n-1(</a:t>
            </a:r>
            <a:r>
              <a:rPr lang="zh-CN" altLang="en-US" sz="1800" dirty="0">
                <a:latin typeface="Arial" panose="020B0604020202020204" pitchFamily="34" charset="0"/>
              </a:rPr>
              <a:t>因为</a:t>
            </a:r>
            <a:r>
              <a:rPr lang="en-US" altLang="zh-CN" sz="1800" dirty="0">
                <a:latin typeface="Arial" panose="020B0604020202020204" pitchFamily="34" charset="0"/>
              </a:rPr>
              <a:t>G </a:t>
            </a:r>
            <a:r>
              <a:rPr lang="zh-CN" altLang="en-US" sz="1800" dirty="0">
                <a:latin typeface="Arial" panose="020B0604020202020204" pitchFamily="34" charset="0"/>
              </a:rPr>
              <a:t>连通</a:t>
            </a:r>
            <a:r>
              <a:rPr lang="en-US" altLang="zh-CN" sz="1800" dirty="0">
                <a:latin typeface="Arial" panose="020B0604020202020204" pitchFamily="34" charset="0"/>
              </a:rPr>
              <a:t>), a(n)=</a:t>
            </a:r>
            <a:r>
              <a:rPr lang="en-US" altLang="zh-CN" sz="1800" dirty="0" err="1">
                <a:latin typeface="Arial" panose="020B0604020202020204" pitchFamily="34" charset="0"/>
              </a:rPr>
              <a:t>logn</a:t>
            </a:r>
            <a:r>
              <a:rPr lang="en-US" altLang="zh-CN" sz="1800" dirty="0">
                <a:latin typeface="Arial" panose="020B0604020202020204" pitchFamily="34" charset="0"/>
              </a:rPr>
              <a:t>=</a:t>
            </a:r>
            <a:r>
              <a:rPr lang="en-US" altLang="zh-CN" sz="1800" dirty="0" err="1">
                <a:latin typeface="Arial" panose="020B0604020202020204" pitchFamily="34" charset="0"/>
              </a:rPr>
              <a:t>logm</a:t>
            </a:r>
            <a:endParaRPr lang="en-US" altLang="zh-CN" sz="1800" dirty="0">
              <a:latin typeface="Arial" panose="020B0604020202020204" pitchFamily="34" charset="0"/>
            </a:endParaRPr>
          </a:p>
          <a:p>
            <a:pPr eaLnBrk="1" hangingPunct="1">
              <a:lnSpc>
                <a:spcPct val="130000"/>
              </a:lnSpc>
              <a:defRPr/>
            </a:pPr>
            <a:r>
              <a:rPr lang="zh-CN" altLang="en-US" sz="1800" dirty="0">
                <a:latin typeface="Arial" panose="020B0604020202020204" pitchFamily="34" charset="0"/>
              </a:rPr>
              <a:t>总时间复杂性：</a:t>
            </a:r>
            <a:r>
              <a:rPr lang="en-US" altLang="zh-CN" sz="1800" dirty="0">
                <a:latin typeface="Arial" panose="020B0604020202020204" pitchFamily="34" charset="0"/>
              </a:rPr>
              <a:t>O(</a:t>
            </a:r>
            <a:r>
              <a:rPr lang="en-US" altLang="zh-CN" sz="1800" dirty="0" err="1">
                <a:latin typeface="Arial" panose="020B0604020202020204" pitchFamily="34" charset="0"/>
              </a:rPr>
              <a:t>mlogm</a:t>
            </a:r>
            <a:r>
              <a:rPr lang="en-US" altLang="zh-CN" sz="1800" dirty="0">
                <a:latin typeface="Arial" panose="020B0604020202020204" pitchFamily="34" charset="0"/>
              </a:rPr>
              <a:t>)</a:t>
            </a:r>
          </a:p>
        </p:txBody>
      </p:sp>
    </p:spTree>
    <p:extLst>
      <p:ext uri="{BB962C8B-B14F-4D97-AF65-F5344CB8AC3E}">
        <p14:creationId xmlns:p14="http://schemas.microsoft.com/office/powerpoint/2010/main" val="18736801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5B9FF-AA0A-094B-8DA3-D980B52C4773}"/>
              </a:ext>
            </a:extLst>
          </p:cNvPr>
          <p:cNvSpPr>
            <a:spLocks noGrp="1"/>
          </p:cNvSpPr>
          <p:nvPr>
            <p:ph type="title"/>
          </p:nvPr>
        </p:nvSpPr>
        <p:spPr/>
        <p:txBody>
          <a:bodyPr/>
          <a:lstStyle/>
          <a:p>
            <a:r>
              <a:rPr kumimoji="1" lang="zh-CN" altLang="en-US" dirty="0"/>
              <a:t>  总   结</a:t>
            </a:r>
          </a:p>
        </p:txBody>
      </p:sp>
      <p:sp>
        <p:nvSpPr>
          <p:cNvPr id="3" name="Rectangle 3"/>
          <p:cNvSpPr txBox="1">
            <a:spLocks noChangeArrowheads="1"/>
          </p:cNvSpPr>
          <p:nvPr/>
        </p:nvSpPr>
        <p:spPr>
          <a:xfrm>
            <a:off x="1426287" y="1371600"/>
            <a:ext cx="6700837" cy="3916363"/>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defRPr/>
            </a:pPr>
            <a:r>
              <a:rPr lang="zh-CN" altLang="en-US" sz="2800" b="1" dirty="0">
                <a:ea typeface="宋体" panose="02010600030101010101" pitchFamily="2" charset="-122"/>
              </a:rPr>
              <a:t>贪心算法的基本要素</a:t>
            </a:r>
          </a:p>
          <a:p>
            <a:pPr eaLnBrk="1" hangingPunct="1">
              <a:lnSpc>
                <a:spcPct val="90000"/>
              </a:lnSpc>
              <a:defRPr/>
            </a:pPr>
            <a:r>
              <a:rPr lang="zh-CN" altLang="en-US" sz="2800" b="1" dirty="0">
                <a:ea typeface="宋体" panose="02010600030101010101" pitchFamily="2" charset="-122"/>
              </a:rPr>
              <a:t>与动态规划方法的异同</a:t>
            </a:r>
          </a:p>
          <a:p>
            <a:pPr lvl="1" eaLnBrk="1" hangingPunct="1">
              <a:lnSpc>
                <a:spcPct val="90000"/>
              </a:lnSpc>
              <a:defRPr/>
            </a:pPr>
            <a:r>
              <a:rPr lang="en-US" altLang="zh-CN" sz="2400" b="1" dirty="0">
                <a:ea typeface="宋体" panose="02010600030101010101" pitchFamily="2" charset="-122"/>
              </a:rPr>
              <a:t>0</a:t>
            </a: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背包</a:t>
            </a:r>
          </a:p>
          <a:p>
            <a:pPr lvl="1" eaLnBrk="1" hangingPunct="1">
              <a:lnSpc>
                <a:spcPct val="90000"/>
              </a:lnSpc>
              <a:defRPr/>
            </a:pPr>
            <a:r>
              <a:rPr lang="zh-CN" altLang="en-US" sz="2400" b="1" dirty="0">
                <a:ea typeface="宋体" panose="02010600030101010101" pitchFamily="2" charset="-122"/>
              </a:rPr>
              <a:t>背包问题</a:t>
            </a:r>
          </a:p>
          <a:p>
            <a:pPr eaLnBrk="1" hangingPunct="1">
              <a:lnSpc>
                <a:spcPct val="90000"/>
              </a:lnSpc>
              <a:defRPr/>
            </a:pPr>
            <a:r>
              <a:rPr lang="zh-CN" altLang="en-US" sz="2800" b="1" dirty="0">
                <a:ea typeface="宋体" panose="02010600030101010101" pitchFamily="2" charset="-122"/>
              </a:rPr>
              <a:t>经典例子：</a:t>
            </a:r>
          </a:p>
          <a:p>
            <a:pPr lvl="1" eaLnBrk="1" hangingPunct="1">
              <a:lnSpc>
                <a:spcPct val="90000"/>
              </a:lnSpc>
              <a:defRPr/>
            </a:pPr>
            <a:r>
              <a:rPr lang="en-US" altLang="zh-CN" b="1" dirty="0">
                <a:ea typeface="宋体" panose="02010600030101010101" pitchFamily="2" charset="-122"/>
              </a:rPr>
              <a:t>Huffman </a:t>
            </a:r>
            <a:r>
              <a:rPr lang="zh-CN" altLang="en-US" b="1" dirty="0">
                <a:ea typeface="宋体" panose="02010600030101010101" pitchFamily="2" charset="-122"/>
              </a:rPr>
              <a:t>编码</a:t>
            </a:r>
          </a:p>
          <a:p>
            <a:pPr lvl="1" eaLnBrk="1" hangingPunct="1">
              <a:lnSpc>
                <a:spcPct val="90000"/>
              </a:lnSpc>
              <a:defRPr/>
            </a:pPr>
            <a:r>
              <a:rPr lang="zh-CN" altLang="en-US" b="1" dirty="0">
                <a:ea typeface="宋体" panose="02010600030101010101" pitchFamily="2" charset="-122"/>
              </a:rPr>
              <a:t>单源最短路径</a:t>
            </a:r>
          </a:p>
          <a:p>
            <a:pPr lvl="1" eaLnBrk="1" hangingPunct="1">
              <a:lnSpc>
                <a:spcPct val="90000"/>
              </a:lnSpc>
              <a:defRPr/>
            </a:pPr>
            <a:r>
              <a:rPr lang="zh-CN" altLang="en-US" b="1" dirty="0">
                <a:ea typeface="宋体" panose="02010600030101010101" pitchFamily="2" charset="-122"/>
              </a:rPr>
              <a:t>最小生成树</a:t>
            </a:r>
          </a:p>
        </p:txBody>
      </p:sp>
      <p:pic>
        <p:nvPicPr>
          <p:cNvPr id="4" name="Picture 2" descr="2006091421310511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5174457"/>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1144609" y="5183935"/>
            <a:ext cx="63401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3200" b="1" dirty="0">
                <a:solidFill>
                  <a:srgbClr val="FF0000"/>
                </a:solidFill>
                <a:latin typeface="Arial" panose="020B0604020202020204" pitchFamily="34" charset="0"/>
                <a:ea typeface="华文彩云" panose="02010800040101010101" pitchFamily="2" charset="-122"/>
              </a:rPr>
              <a:t>努力不一定成功，放弃一定失败！</a:t>
            </a:r>
          </a:p>
          <a:p>
            <a:pPr algn="ctr" eaLnBrk="1" hangingPunct="1">
              <a:defRPr/>
            </a:pPr>
            <a:r>
              <a:rPr lang="zh-CN" altLang="en-US" sz="3200" b="1" dirty="0">
                <a:solidFill>
                  <a:srgbClr val="FF0000"/>
                </a:solidFill>
                <a:latin typeface="Arial" panose="020B0604020202020204" pitchFamily="34" charset="0"/>
                <a:ea typeface="华文彩云" panose="02010800040101010101" pitchFamily="2" charset="-122"/>
              </a:rPr>
              <a:t>临渊羡鱼不如退而结网！！</a:t>
            </a:r>
          </a:p>
        </p:txBody>
      </p:sp>
    </p:spTree>
    <p:extLst>
      <p:ext uri="{BB962C8B-B14F-4D97-AF65-F5344CB8AC3E}">
        <p14:creationId xmlns:p14="http://schemas.microsoft.com/office/powerpoint/2010/main" val="5535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7</a:t>
            </a:fld>
            <a:endParaRPr lang="en-US" altLang="zh-CN"/>
          </a:p>
        </p:txBody>
      </p:sp>
      <p:sp>
        <p:nvSpPr>
          <p:cNvPr id="6" name="Rectangle 18"/>
          <p:cNvSpPr>
            <a:spLocks noChangeArrowheads="1"/>
          </p:cNvSpPr>
          <p:nvPr/>
        </p:nvSpPr>
        <p:spPr bwMode="auto">
          <a:xfrm>
            <a:off x="762000" y="1447800"/>
            <a:ext cx="45320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FF3300"/>
              </a:buClr>
              <a:buFont typeface="Wingdings" panose="05000000000000000000" pitchFamily="2" charset="2"/>
              <a:buChar char="Ø"/>
            </a:pPr>
            <a:r>
              <a:rPr lang="en-US" altLang="zh-CN" sz="2800" b="1" dirty="0">
                <a:solidFill>
                  <a:srgbClr val="FF3300"/>
                </a:solidFill>
                <a:latin typeface="Arial" panose="020B0604020202020204" pitchFamily="34" charset="0"/>
              </a:rPr>
              <a:t>  Greedy </a:t>
            </a:r>
            <a:r>
              <a:rPr lang="zh-CN" altLang="en-US" sz="2800" b="1" dirty="0">
                <a:solidFill>
                  <a:srgbClr val="FF3300"/>
                </a:solidFill>
                <a:latin typeface="Arial" panose="020B0604020202020204" pitchFamily="34" charset="0"/>
              </a:rPr>
              <a:t>算法的处理流程</a:t>
            </a:r>
          </a:p>
        </p:txBody>
      </p:sp>
      <p:sp>
        <p:nvSpPr>
          <p:cNvPr id="7" name="Rectangle 19"/>
          <p:cNvSpPr txBox="1">
            <a:spLocks noRot="1" noChangeArrowheads="1"/>
          </p:cNvSpPr>
          <p:nvPr/>
        </p:nvSpPr>
        <p:spPr>
          <a:xfrm>
            <a:off x="1830388" y="2093913"/>
            <a:ext cx="6551612" cy="1932837"/>
          </a:xfrm>
          <a:prstGeom prst="rect">
            <a:avLst/>
          </a:prstGeo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altLang="zh-CN" sz="2600" dirty="0">
                <a:ea typeface="宋体" panose="02010600030101010101" pitchFamily="2" charset="-122"/>
              </a:rPr>
              <a:t>1</a:t>
            </a:r>
            <a:r>
              <a:rPr lang="zh-CN" altLang="en-US" sz="2600" dirty="0">
                <a:ea typeface="宋体" panose="02010600030101010101" pitchFamily="2" charset="-122"/>
              </a:rPr>
              <a:t>、读入一个问题</a:t>
            </a:r>
          </a:p>
          <a:p>
            <a:pPr marL="0" indent="0" eaLnBrk="1" hangingPunct="1">
              <a:buNone/>
            </a:pPr>
            <a:r>
              <a:rPr lang="en-US" altLang="zh-CN" sz="2600" dirty="0">
                <a:ea typeface="宋体" panose="02010600030101010101" pitchFamily="2" charset="-122"/>
              </a:rPr>
              <a:t>2</a:t>
            </a:r>
            <a:r>
              <a:rPr lang="zh-CN" altLang="en-US" sz="2600" dirty="0">
                <a:ea typeface="宋体" panose="02010600030101010101" pitchFamily="2" charset="-122"/>
              </a:rPr>
              <a:t>、进行贪心排序</a:t>
            </a:r>
          </a:p>
          <a:p>
            <a:pPr marL="0" indent="0" eaLnBrk="1" hangingPunct="1">
              <a:buNone/>
            </a:pPr>
            <a:r>
              <a:rPr lang="en-US" altLang="zh-CN" sz="2600" dirty="0">
                <a:ea typeface="宋体" panose="02010600030101010101" pitchFamily="2" charset="-122"/>
              </a:rPr>
              <a:t>3</a:t>
            </a:r>
            <a:r>
              <a:rPr lang="zh-CN" altLang="en-US" sz="2600" dirty="0">
                <a:ea typeface="宋体" panose="02010600030101010101" pitchFamily="2" charset="-122"/>
              </a:rPr>
              <a:t>、处理问题</a:t>
            </a:r>
          </a:p>
          <a:p>
            <a:pPr marL="0" indent="0" eaLnBrk="1" hangingPunct="1">
              <a:buNone/>
            </a:pPr>
            <a:r>
              <a:rPr lang="en-US" altLang="zh-CN" sz="2600" dirty="0">
                <a:ea typeface="宋体" panose="02010600030101010101" pitchFamily="2" charset="-122"/>
              </a:rPr>
              <a:t>4</a:t>
            </a:r>
            <a:r>
              <a:rPr lang="zh-CN" altLang="en-US" sz="2600" dirty="0">
                <a:ea typeface="宋体" panose="02010600030101010101" pitchFamily="2" charset="-122"/>
              </a:rPr>
              <a:t>、综合结果并输出</a:t>
            </a:r>
          </a:p>
        </p:txBody>
      </p:sp>
      <p:grpSp>
        <p:nvGrpSpPr>
          <p:cNvPr id="8" name="Group 20"/>
          <p:cNvGrpSpPr>
            <a:grpSpLocks/>
          </p:cNvGrpSpPr>
          <p:nvPr/>
        </p:nvGrpSpPr>
        <p:grpSpPr bwMode="auto">
          <a:xfrm>
            <a:off x="228600" y="4026750"/>
            <a:ext cx="8534400" cy="625475"/>
            <a:chOff x="192" y="1509"/>
            <a:chExt cx="5376" cy="394"/>
          </a:xfrm>
        </p:grpSpPr>
        <p:sp>
          <p:nvSpPr>
            <p:cNvPr id="9" name="Text Box 21"/>
            <p:cNvSpPr txBox="1">
              <a:spLocks noChangeArrowheads="1"/>
            </p:cNvSpPr>
            <p:nvPr/>
          </p:nvSpPr>
          <p:spPr bwMode="auto">
            <a:xfrm>
              <a:off x="192" y="1593"/>
              <a:ext cx="3011"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dirty="0">
                  <a:solidFill>
                    <a:srgbClr val="0000CC"/>
                  </a:solidFill>
                  <a:latin typeface="Arial" panose="020B0604020202020204" pitchFamily="34" charset="0"/>
                </a:rPr>
                <a:t>N</a:t>
              </a:r>
              <a:r>
                <a:rPr lang="zh-CN" altLang="en-US" sz="2600" b="1" dirty="0">
                  <a:solidFill>
                    <a:srgbClr val="0000CC"/>
                  </a:solidFill>
                  <a:latin typeface="Arial" panose="020B0604020202020204" pitchFamily="34" charset="0"/>
                </a:rPr>
                <a:t>个输入按照某种度量标准排序</a:t>
              </a:r>
            </a:p>
          </p:txBody>
        </p:sp>
        <p:grpSp>
          <p:nvGrpSpPr>
            <p:cNvPr id="10" name="Group 22"/>
            <p:cNvGrpSpPr>
              <a:grpSpLocks/>
            </p:cNvGrpSpPr>
            <p:nvPr/>
          </p:nvGrpSpPr>
          <p:grpSpPr bwMode="auto">
            <a:xfrm>
              <a:off x="3572" y="1509"/>
              <a:ext cx="1996" cy="363"/>
              <a:chOff x="703" y="890"/>
              <a:chExt cx="1996" cy="363"/>
            </a:xfrm>
          </p:grpSpPr>
          <p:sp>
            <p:nvSpPr>
              <p:cNvPr id="11" name="Rectangle 23"/>
              <p:cNvSpPr>
                <a:spLocks noChangeArrowheads="1"/>
              </p:cNvSpPr>
              <p:nvPr/>
            </p:nvSpPr>
            <p:spPr bwMode="auto">
              <a:xfrm>
                <a:off x="703" y="890"/>
                <a:ext cx="136" cy="363"/>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13" name="Rectangle 24"/>
              <p:cNvSpPr>
                <a:spLocks noChangeArrowheads="1"/>
              </p:cNvSpPr>
              <p:nvPr/>
            </p:nvSpPr>
            <p:spPr bwMode="auto">
              <a:xfrm>
                <a:off x="930" y="935"/>
                <a:ext cx="136" cy="318"/>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4" name="Rectangle 25"/>
              <p:cNvSpPr>
                <a:spLocks noChangeArrowheads="1"/>
              </p:cNvSpPr>
              <p:nvPr/>
            </p:nvSpPr>
            <p:spPr bwMode="auto">
              <a:xfrm>
                <a:off x="1156" y="981"/>
                <a:ext cx="136" cy="272"/>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5" name="Rectangle 26"/>
              <p:cNvSpPr>
                <a:spLocks noChangeArrowheads="1"/>
              </p:cNvSpPr>
              <p:nvPr/>
            </p:nvSpPr>
            <p:spPr bwMode="auto">
              <a:xfrm>
                <a:off x="2562" y="1117"/>
                <a:ext cx="137" cy="136"/>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6" name="Rectangle 27"/>
              <p:cNvSpPr>
                <a:spLocks noChangeArrowheads="1"/>
              </p:cNvSpPr>
              <p:nvPr/>
            </p:nvSpPr>
            <p:spPr bwMode="auto">
              <a:xfrm>
                <a:off x="1383" y="1026"/>
                <a:ext cx="136" cy="227"/>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7" name="Rectangle 28"/>
              <p:cNvSpPr>
                <a:spLocks noChangeArrowheads="1"/>
              </p:cNvSpPr>
              <p:nvPr/>
            </p:nvSpPr>
            <p:spPr bwMode="auto">
              <a:xfrm>
                <a:off x="1746" y="1162"/>
                <a:ext cx="45" cy="46"/>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8" name="Rectangle 29"/>
              <p:cNvSpPr>
                <a:spLocks noChangeArrowheads="1"/>
              </p:cNvSpPr>
              <p:nvPr/>
            </p:nvSpPr>
            <p:spPr bwMode="auto">
              <a:xfrm>
                <a:off x="1882" y="1162"/>
                <a:ext cx="46" cy="46"/>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19" name="Rectangle 30"/>
              <p:cNvSpPr>
                <a:spLocks noChangeArrowheads="1"/>
              </p:cNvSpPr>
              <p:nvPr/>
            </p:nvSpPr>
            <p:spPr bwMode="auto">
              <a:xfrm>
                <a:off x="2109" y="1162"/>
                <a:ext cx="46" cy="46"/>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0" name="Rectangle 31"/>
              <p:cNvSpPr>
                <a:spLocks noChangeArrowheads="1"/>
              </p:cNvSpPr>
              <p:nvPr/>
            </p:nvSpPr>
            <p:spPr bwMode="auto">
              <a:xfrm>
                <a:off x="2245" y="1162"/>
                <a:ext cx="46" cy="46"/>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1" name="Rectangle 32"/>
              <p:cNvSpPr>
                <a:spLocks noChangeArrowheads="1"/>
              </p:cNvSpPr>
              <p:nvPr/>
            </p:nvSpPr>
            <p:spPr bwMode="auto">
              <a:xfrm>
                <a:off x="2381" y="1162"/>
                <a:ext cx="46" cy="46"/>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2" name="Rectangle 33"/>
              <p:cNvSpPr>
                <a:spLocks noChangeArrowheads="1"/>
              </p:cNvSpPr>
              <p:nvPr/>
            </p:nvSpPr>
            <p:spPr bwMode="auto">
              <a:xfrm>
                <a:off x="2018" y="1162"/>
                <a:ext cx="46" cy="46"/>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grpSp>
      </p:grpSp>
      <p:grpSp>
        <p:nvGrpSpPr>
          <p:cNvPr id="23" name="Group 34"/>
          <p:cNvGrpSpPr>
            <a:grpSpLocks/>
          </p:cNvGrpSpPr>
          <p:nvPr/>
        </p:nvGrpSpPr>
        <p:grpSpPr bwMode="auto">
          <a:xfrm>
            <a:off x="549275" y="4818912"/>
            <a:ext cx="7708900" cy="962025"/>
            <a:chOff x="222" y="2208"/>
            <a:chExt cx="4856" cy="606"/>
          </a:xfrm>
        </p:grpSpPr>
        <p:sp>
          <p:nvSpPr>
            <p:cNvPr id="24" name="Rectangle 35"/>
            <p:cNvSpPr>
              <a:spLocks noChangeArrowheads="1"/>
            </p:cNvSpPr>
            <p:nvPr/>
          </p:nvSpPr>
          <p:spPr bwMode="auto">
            <a:xfrm>
              <a:off x="847" y="2445"/>
              <a:ext cx="136" cy="363"/>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5" name="Rectangle 36"/>
            <p:cNvSpPr>
              <a:spLocks noChangeArrowheads="1"/>
            </p:cNvSpPr>
            <p:nvPr/>
          </p:nvSpPr>
          <p:spPr bwMode="auto">
            <a:xfrm>
              <a:off x="1074" y="2490"/>
              <a:ext cx="136" cy="318"/>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6" name="Rectangle 37"/>
            <p:cNvSpPr>
              <a:spLocks noChangeArrowheads="1"/>
            </p:cNvSpPr>
            <p:nvPr/>
          </p:nvSpPr>
          <p:spPr bwMode="auto">
            <a:xfrm>
              <a:off x="1300" y="2536"/>
              <a:ext cx="136" cy="272"/>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7" name="Rectangle 38"/>
            <p:cNvSpPr>
              <a:spLocks noChangeArrowheads="1"/>
            </p:cNvSpPr>
            <p:nvPr/>
          </p:nvSpPr>
          <p:spPr bwMode="auto">
            <a:xfrm>
              <a:off x="1776" y="2256"/>
              <a:ext cx="137" cy="136"/>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8" name="Rectangle 39"/>
            <p:cNvSpPr>
              <a:spLocks noChangeArrowheads="1"/>
            </p:cNvSpPr>
            <p:nvPr/>
          </p:nvSpPr>
          <p:spPr bwMode="auto">
            <a:xfrm>
              <a:off x="1527" y="2581"/>
              <a:ext cx="136" cy="227"/>
            </a:xfrm>
            <a:prstGeom prst="rect">
              <a:avLst/>
            </a:prstGeom>
            <a:solidFill>
              <a:schemeClr val="accent1"/>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9" name="Text Box 40"/>
            <p:cNvSpPr txBox="1">
              <a:spLocks noChangeArrowheads="1"/>
            </p:cNvSpPr>
            <p:nvPr/>
          </p:nvSpPr>
          <p:spPr bwMode="auto">
            <a:xfrm>
              <a:off x="222" y="2463"/>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r" eaLnBrk="1" hangingPunct="1">
                <a:defRPr/>
              </a:pPr>
              <a:r>
                <a:rPr lang="zh-CN" altLang="en-US" sz="2800" b="1">
                  <a:solidFill>
                    <a:srgbClr val="FF3300"/>
                  </a:solidFill>
                  <a:latin typeface="Arial" charset="0"/>
                  <a:ea typeface="宋体" charset="-122"/>
                </a:rPr>
                <a:t>解：</a:t>
              </a:r>
            </a:p>
          </p:txBody>
        </p:sp>
        <p:sp>
          <p:nvSpPr>
            <p:cNvPr id="30" name="AutoShape 41"/>
            <p:cNvSpPr>
              <a:spLocks noChangeArrowheads="1"/>
            </p:cNvSpPr>
            <p:nvPr/>
          </p:nvSpPr>
          <p:spPr bwMode="auto">
            <a:xfrm>
              <a:off x="1891" y="2400"/>
              <a:ext cx="317" cy="363"/>
            </a:xfrm>
            <a:prstGeom prst="curvedLeftArrow">
              <a:avLst>
                <a:gd name="adj1" fmla="val 17982"/>
                <a:gd name="adj2" fmla="val 45741"/>
                <a:gd name="adj3" fmla="val 33333"/>
              </a:avLst>
            </a:prstGeom>
            <a:solidFill>
              <a:srgbClr val="FF0000"/>
            </a:solidFill>
            <a:ln w="635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31" name="Text Box 42"/>
            <p:cNvSpPr txBox="1">
              <a:spLocks noChangeArrowheads="1"/>
            </p:cNvSpPr>
            <p:nvPr/>
          </p:nvSpPr>
          <p:spPr bwMode="auto">
            <a:xfrm>
              <a:off x="2640" y="2208"/>
              <a:ext cx="243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0000CC"/>
                  </a:solidFill>
                  <a:latin typeface="Arial" panose="020B0604020202020204" pitchFamily="34" charset="0"/>
                </a:rPr>
                <a:t>按序一次选择一个输入量</a:t>
              </a:r>
            </a:p>
          </p:txBody>
        </p:sp>
        <p:sp>
          <p:nvSpPr>
            <p:cNvPr id="32" name="Text Box 43"/>
            <p:cNvSpPr txBox="1">
              <a:spLocks noChangeArrowheads="1"/>
            </p:cNvSpPr>
            <p:nvPr/>
          </p:nvSpPr>
          <p:spPr bwMode="auto">
            <a:xfrm>
              <a:off x="2640" y="2504"/>
              <a:ext cx="222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0000CC"/>
                  </a:solidFill>
                  <a:latin typeface="Arial" panose="020B0604020202020204" pitchFamily="34" charset="0"/>
                </a:rPr>
                <a:t>满足约束条件，加入解</a:t>
              </a:r>
            </a:p>
          </p:txBody>
        </p:sp>
      </p:grpSp>
      <p:sp>
        <p:nvSpPr>
          <p:cNvPr id="35" name="Text Box 46"/>
          <p:cNvSpPr txBox="1">
            <a:spLocks noChangeArrowheads="1"/>
          </p:cNvSpPr>
          <p:nvPr/>
        </p:nvSpPr>
        <p:spPr bwMode="auto">
          <a:xfrm>
            <a:off x="4364037" y="5742838"/>
            <a:ext cx="353536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0000CC"/>
                </a:solidFill>
                <a:latin typeface="Arial" panose="020B0604020202020204" pitchFamily="34" charset="0"/>
              </a:rPr>
              <a:t>不满足约束条件，抛弃</a:t>
            </a:r>
          </a:p>
        </p:txBody>
      </p:sp>
    </p:spTree>
    <p:extLst>
      <p:ext uri="{BB962C8B-B14F-4D97-AF65-F5344CB8AC3E}">
        <p14:creationId xmlns:p14="http://schemas.microsoft.com/office/powerpoint/2010/main" val="120969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8</a:t>
            </a:fld>
            <a:endParaRPr lang="en-US" altLang="zh-CN"/>
          </a:p>
        </p:txBody>
      </p:sp>
      <p:sp>
        <p:nvSpPr>
          <p:cNvPr id="6" name="Text Box 47"/>
          <p:cNvSpPr txBox="1">
            <a:spLocks noChangeArrowheads="1"/>
          </p:cNvSpPr>
          <p:nvPr/>
        </p:nvSpPr>
        <p:spPr bwMode="auto">
          <a:xfrm>
            <a:off x="304800" y="1447800"/>
            <a:ext cx="8534238" cy="3323987"/>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en-US" altLang="zh-CN" sz="2800" dirty="0">
                <a:latin typeface="Arial" panose="020B0604020202020204" pitchFamily="34" charset="0"/>
              </a:rPr>
              <a:t>      </a:t>
            </a:r>
            <a:r>
              <a:rPr lang="zh-CN" altLang="en-US" sz="2800" dirty="0">
                <a:latin typeface="Arial" panose="020B0604020202020204" pitchFamily="34" charset="0"/>
              </a:rPr>
              <a:t>对于一个给定的问题，往往可能有好几种度量标准。用其中的大多数度量标准作贪心处理所得到该度量意义下的最优解并不是问题的最优解，而是次优解。</a:t>
            </a:r>
          </a:p>
          <a:p>
            <a:pPr algn="just" eaLnBrk="1" hangingPunct="1">
              <a:lnSpc>
                <a:spcPct val="150000"/>
              </a:lnSpc>
            </a:pPr>
            <a:r>
              <a:rPr lang="zh-CN" altLang="en-US" sz="2800" dirty="0">
                <a:latin typeface="Arial" panose="020B0604020202020204" pitchFamily="34" charset="0"/>
              </a:rPr>
              <a:t>      选择</a:t>
            </a:r>
            <a:r>
              <a:rPr lang="zh-CN" altLang="en-US" sz="2800" dirty="0">
                <a:solidFill>
                  <a:srgbClr val="0000CC"/>
                </a:solidFill>
                <a:latin typeface="Arial" panose="020B0604020202020204" pitchFamily="34" charset="0"/>
              </a:rPr>
              <a:t>能产生问题最优解</a:t>
            </a:r>
            <a:r>
              <a:rPr lang="zh-CN" altLang="en-US" sz="2800" dirty="0">
                <a:latin typeface="Arial" panose="020B0604020202020204" pitchFamily="34" charset="0"/>
              </a:rPr>
              <a:t>的</a:t>
            </a:r>
            <a:r>
              <a:rPr lang="zh-CN" altLang="en-US" sz="2800" b="1" dirty="0">
                <a:solidFill>
                  <a:srgbClr val="CC0000"/>
                </a:solidFill>
                <a:latin typeface="Arial" panose="020B0604020202020204" pitchFamily="34" charset="0"/>
              </a:rPr>
              <a:t>最优量度标准</a:t>
            </a:r>
            <a:r>
              <a:rPr lang="zh-CN" altLang="en-US" sz="2800" dirty="0">
                <a:latin typeface="Arial" panose="020B0604020202020204" pitchFamily="34" charset="0"/>
              </a:rPr>
              <a:t>是使用贪心法设计求解的</a:t>
            </a:r>
            <a:r>
              <a:rPr lang="zh-CN" altLang="en-US" sz="2800" dirty="0">
                <a:solidFill>
                  <a:srgbClr val="0000CC"/>
                </a:solidFill>
                <a:latin typeface="Arial" panose="020B0604020202020204" pitchFamily="34" charset="0"/>
              </a:rPr>
              <a:t>核心问题</a:t>
            </a:r>
            <a:r>
              <a:rPr lang="zh-CN" altLang="en-US" sz="2800" dirty="0">
                <a:latin typeface="Arial" panose="020B0604020202020204" pitchFamily="34" charset="0"/>
              </a:rPr>
              <a:t>。</a:t>
            </a:r>
          </a:p>
        </p:txBody>
      </p:sp>
    </p:spTree>
    <p:extLst>
      <p:ext uri="{BB962C8B-B14F-4D97-AF65-F5344CB8AC3E}">
        <p14:creationId xmlns:p14="http://schemas.microsoft.com/office/powerpoint/2010/main" val="149167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Greedy </a:t>
            </a:r>
            <a:r>
              <a:rPr lang="zh-CN" altLang="en-US" dirty="0"/>
              <a:t>算法的基本原理</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9</a:t>
            </a:fld>
            <a:endParaRPr lang="en-US" altLang="zh-CN"/>
          </a:p>
        </p:txBody>
      </p:sp>
      <p:sp>
        <p:nvSpPr>
          <p:cNvPr id="6" name="Rectangle 4"/>
          <p:cNvSpPr>
            <a:spLocks noChangeArrowheads="1"/>
          </p:cNvSpPr>
          <p:nvPr/>
        </p:nvSpPr>
        <p:spPr bwMode="auto">
          <a:xfrm>
            <a:off x="833438" y="1447800"/>
            <a:ext cx="5614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FF3300"/>
              </a:buClr>
              <a:buFont typeface="Wingdings" panose="05000000000000000000" pitchFamily="2" charset="2"/>
              <a:buChar char="Ø"/>
            </a:pPr>
            <a:r>
              <a:rPr lang="en-US" altLang="zh-CN" sz="2800" b="1" dirty="0">
                <a:solidFill>
                  <a:srgbClr val="FF3300"/>
                </a:solidFill>
                <a:latin typeface="Arial" panose="020B0604020202020204" pitchFamily="34" charset="0"/>
                <a:ea typeface="宋体" panose="02010600030101010101" pitchFamily="2" charset="-122"/>
              </a:rPr>
              <a:t>  Greedy </a:t>
            </a:r>
            <a:r>
              <a:rPr lang="zh-CN" altLang="en-US" sz="2800" b="1" dirty="0">
                <a:solidFill>
                  <a:srgbClr val="FF3300"/>
                </a:solidFill>
                <a:latin typeface="Arial" panose="020B0604020202020204" pitchFamily="34" charset="0"/>
                <a:ea typeface="宋体" panose="02010600030101010101" pitchFamily="2" charset="-122"/>
              </a:rPr>
              <a:t>算法产生优化解的条件</a:t>
            </a:r>
          </a:p>
        </p:txBody>
      </p:sp>
      <p:sp>
        <p:nvSpPr>
          <p:cNvPr id="7" name="Rectangle 6"/>
          <p:cNvSpPr>
            <a:spLocks noChangeArrowheads="1"/>
          </p:cNvSpPr>
          <p:nvPr/>
        </p:nvSpPr>
        <p:spPr bwMode="auto">
          <a:xfrm>
            <a:off x="857250" y="2009120"/>
            <a:ext cx="7439025" cy="321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sz="2600" dirty="0">
                <a:latin typeface="宋体" panose="02010600030101010101" pitchFamily="2" charset="-122"/>
              </a:rPr>
              <a:t>    </a:t>
            </a:r>
            <a:r>
              <a:rPr lang="zh-CN" altLang="en-US" sz="2600" dirty="0">
                <a:latin typeface="宋体" panose="02010600030101010101" pitchFamily="2" charset="-122"/>
              </a:rPr>
              <a:t>对于一个具体的问题，怎么知道是否可用贪心算法解此问题，以及能否得到问题的最优解呢</a:t>
            </a:r>
            <a:r>
              <a:rPr lang="en-US" altLang="zh-CN" sz="2600" dirty="0">
                <a:latin typeface="宋体" panose="02010600030101010101" pitchFamily="2" charset="-122"/>
              </a:rPr>
              <a:t>?   </a:t>
            </a:r>
            <a:r>
              <a:rPr lang="zh-CN" altLang="en-US" sz="2600" dirty="0">
                <a:latin typeface="宋体" panose="02010600030101010101" pitchFamily="2" charset="-122"/>
              </a:rPr>
              <a:t>这个问题很难给予肯定的回答。</a:t>
            </a:r>
          </a:p>
          <a:p>
            <a:pPr algn="just" eaLnBrk="1" hangingPunct="1">
              <a:lnSpc>
                <a:spcPct val="130000"/>
              </a:lnSpc>
            </a:pPr>
            <a:r>
              <a:rPr lang="zh-CN" altLang="en-US" sz="2600" dirty="0">
                <a:latin typeface="宋体" panose="02010600030101010101" pitchFamily="2" charset="-122"/>
              </a:rPr>
              <a:t>    但是，从许多可以用贪心算法求解的问题中看到这类问题一般具有</a:t>
            </a:r>
            <a:r>
              <a:rPr lang="en-US" altLang="zh-CN" sz="2600" dirty="0">
                <a:latin typeface="宋体" panose="02010600030101010101" pitchFamily="2" charset="-122"/>
              </a:rPr>
              <a:t>2</a:t>
            </a:r>
            <a:r>
              <a:rPr lang="zh-CN" altLang="en-US" sz="2600" dirty="0">
                <a:latin typeface="宋体" panose="02010600030101010101" pitchFamily="2" charset="-122"/>
              </a:rPr>
              <a:t>个重要的性质：</a:t>
            </a:r>
            <a:r>
              <a:rPr lang="zh-CN" altLang="en-US" sz="2600" dirty="0">
                <a:solidFill>
                  <a:srgbClr val="FF3300"/>
                </a:solidFill>
                <a:latin typeface="宋体" panose="02010600030101010101" pitchFamily="2" charset="-122"/>
              </a:rPr>
              <a:t>贪心选择性质</a:t>
            </a:r>
            <a:r>
              <a:rPr lang="zh-CN" altLang="en-US" sz="2600" dirty="0">
                <a:latin typeface="宋体" panose="02010600030101010101" pitchFamily="2" charset="-122"/>
              </a:rPr>
              <a:t>和</a:t>
            </a:r>
            <a:r>
              <a:rPr lang="zh-CN" altLang="en-US" sz="2600" dirty="0">
                <a:solidFill>
                  <a:srgbClr val="FF3300"/>
                </a:solidFill>
                <a:latin typeface="宋体" panose="02010600030101010101" pitchFamily="2" charset="-122"/>
              </a:rPr>
              <a:t>最优子结构性质</a:t>
            </a:r>
            <a:r>
              <a:rPr lang="zh-CN" altLang="en-US" sz="2600" dirty="0">
                <a:latin typeface="宋体" panose="02010600030101010101" pitchFamily="2" charset="-122"/>
              </a:rPr>
              <a:t>。 </a:t>
            </a:r>
          </a:p>
        </p:txBody>
      </p:sp>
      <p:sp>
        <p:nvSpPr>
          <p:cNvPr id="8" name="Rectangle 5"/>
          <p:cNvSpPr>
            <a:spLocks noChangeArrowheads="1"/>
          </p:cNvSpPr>
          <p:nvPr/>
        </p:nvSpPr>
        <p:spPr bwMode="auto">
          <a:xfrm>
            <a:off x="1859715" y="5105400"/>
            <a:ext cx="5434094"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30000"/>
              </a:lnSpc>
              <a:defRPr/>
            </a:pPr>
            <a:r>
              <a:rPr lang="en-US" altLang="zh-CN" sz="2800" b="1" dirty="0">
                <a:solidFill>
                  <a:srgbClr val="0000CC"/>
                </a:solidFill>
                <a:effectLst>
                  <a:outerShdw blurRad="38100" dist="38100" dir="2700000" algn="tl">
                    <a:srgbClr val="C0C0C0"/>
                  </a:outerShdw>
                </a:effectLst>
                <a:latin typeface="Arial" charset="0"/>
                <a:ea typeface="宋体" charset="-122"/>
              </a:rPr>
              <a:t>① Greedy-choice-property</a:t>
            </a:r>
          </a:p>
          <a:p>
            <a:pPr eaLnBrk="1" hangingPunct="1">
              <a:lnSpc>
                <a:spcPct val="130000"/>
              </a:lnSpc>
              <a:defRPr/>
            </a:pPr>
            <a:r>
              <a:rPr lang="en-US" altLang="zh-CN" sz="2800" b="1" dirty="0">
                <a:solidFill>
                  <a:srgbClr val="0000CC"/>
                </a:solidFill>
                <a:effectLst>
                  <a:outerShdw blurRad="38100" dist="38100" dir="2700000" algn="tl">
                    <a:srgbClr val="C0C0C0"/>
                  </a:outerShdw>
                </a:effectLst>
                <a:latin typeface="Arial" charset="0"/>
                <a:ea typeface="宋体" charset="-122"/>
              </a:rPr>
              <a:t>② Optimal substructure</a:t>
            </a:r>
          </a:p>
        </p:txBody>
      </p:sp>
    </p:spTree>
    <p:extLst>
      <p:ext uri="{BB962C8B-B14F-4D97-AF65-F5344CB8AC3E}">
        <p14:creationId xmlns:p14="http://schemas.microsoft.com/office/powerpoint/2010/main" val="691927206"/>
      </p:ext>
    </p:extLst>
  </p:cSld>
  <p:clrMapOvr>
    <a:masterClrMapping/>
  </p:clrMapOvr>
</p:sld>
</file>

<file path=ppt/theme/theme1.xml><?xml version="1.0" encoding="utf-8"?>
<a:theme xmlns:a="http://schemas.openxmlformats.org/drawingml/2006/main" name="3G产品促销策略专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10180</TotalTime>
  <Words>6360</Words>
  <Application>Microsoft Office PowerPoint</Application>
  <PresentationFormat>全屏显示(4:3)</PresentationFormat>
  <Paragraphs>646</Paragraphs>
  <Slides>66</Slides>
  <Notes>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86" baseType="lpstr">
      <vt:lpstr>Arial Unicode MS</vt:lpstr>
      <vt:lpstr>方正舒体</vt:lpstr>
      <vt:lpstr>黑体</vt:lpstr>
      <vt:lpstr>华文彩云</vt:lpstr>
      <vt:lpstr>华文隶书</vt:lpstr>
      <vt:lpstr>华文行楷</vt:lpstr>
      <vt:lpstr>楷体_GB2312</vt:lpstr>
      <vt:lpstr>隶书</vt:lpstr>
      <vt:lpstr>宋体</vt:lpstr>
      <vt:lpstr>微软雅黑</vt:lpstr>
      <vt:lpstr>幼圆</vt:lpstr>
      <vt:lpstr>Arial</vt:lpstr>
      <vt:lpstr>Calibri</vt:lpstr>
      <vt:lpstr>Symbol</vt:lpstr>
      <vt:lpstr>Times New Roman</vt:lpstr>
      <vt:lpstr>Verdana</vt:lpstr>
      <vt:lpstr>Wingdings</vt:lpstr>
      <vt:lpstr>3G产品促销策略专题</vt:lpstr>
      <vt:lpstr>Equation</vt:lpstr>
      <vt:lpstr>公式</vt:lpstr>
      <vt:lpstr>PowerPoint 演示文稿</vt:lpstr>
      <vt:lpstr>学习要点</vt:lpstr>
      <vt:lpstr>4.1  Greedy 算法的基本原理</vt:lpstr>
      <vt:lpstr>4.1  Greedy 算法的基本原理</vt:lpstr>
      <vt:lpstr>4.1  Greedy 算法的基本原理</vt:lpstr>
      <vt:lpstr>4.1  Greedy 算法的基本原理</vt:lpstr>
      <vt:lpstr>4.1  Greedy 算法的基本原理</vt:lpstr>
      <vt:lpstr>4.1  Greedy 算法的基本原理</vt:lpstr>
      <vt:lpstr>4.1  Greedy 算法的基本原理</vt:lpstr>
      <vt:lpstr>4.1  Greedy 算法的基本原理</vt:lpstr>
      <vt:lpstr>4.1  Greedy 算法的基本原理</vt:lpstr>
      <vt:lpstr>4.1  Greedy 算法的基本原理</vt:lpstr>
      <vt:lpstr>※ ※与动态规划法的比较※ ※</vt:lpstr>
      <vt:lpstr>※ ※与动态规划法的比较※ ※</vt:lpstr>
      <vt:lpstr>4.1  Greedy 算法的基本原理</vt:lpstr>
      <vt:lpstr>4.1  Greedy 算法的基本原理</vt:lpstr>
      <vt:lpstr>4.1  Greedy 算法的基本原理</vt:lpstr>
      <vt:lpstr>4.1  Greedy 算法的基本原理</vt:lpstr>
      <vt:lpstr>4.1  Greedy 算法的基本原理</vt:lpstr>
      <vt:lpstr>4.1  Greedy 算法的基本原理</vt:lpstr>
      <vt:lpstr>4.2  活动选择问题</vt:lpstr>
      <vt:lpstr>4.2  活动选择问题</vt:lpstr>
      <vt:lpstr>4.2  活动选择问题</vt:lpstr>
      <vt:lpstr>4.2  活动选择问题</vt:lpstr>
      <vt:lpstr>4.2  活动选择问题</vt:lpstr>
      <vt:lpstr>4.2  活动选择问题</vt:lpstr>
      <vt:lpstr>4.2  活动选择问题</vt:lpstr>
      <vt:lpstr>4.2  活动选择问题</vt:lpstr>
      <vt:lpstr>4.2  活动选择问题</vt:lpstr>
      <vt:lpstr>4.2  活动选择问题</vt:lpstr>
      <vt:lpstr>4.3  哈夫曼编码</vt:lpstr>
      <vt:lpstr>4.3  哈夫曼编码</vt:lpstr>
      <vt:lpstr>4.3  哈夫曼编码</vt:lpstr>
      <vt:lpstr>4.3  哈夫曼编码</vt:lpstr>
      <vt:lpstr>4.3  哈夫曼编码</vt:lpstr>
      <vt:lpstr>4.3  哈夫曼编码</vt:lpstr>
      <vt:lpstr>4.3  哈夫曼编码</vt:lpstr>
      <vt:lpstr>4.3  哈夫曼编码</vt:lpstr>
      <vt:lpstr>4.3  哈夫曼编码</vt:lpstr>
      <vt:lpstr>4.3  哈夫曼编码</vt:lpstr>
      <vt:lpstr>4.3  哈夫曼编码</vt:lpstr>
      <vt:lpstr>4.3  哈夫曼编码</vt:lpstr>
      <vt:lpstr>4.3  哈夫曼编码</vt:lpstr>
      <vt:lpstr>4.3  哈夫曼编码</vt:lpstr>
      <vt:lpstr>4.3  哈夫曼编码</vt:lpstr>
      <vt:lpstr>4.3  哈夫曼编码</vt:lpstr>
      <vt:lpstr>课堂练习</vt:lpstr>
      <vt:lpstr>4.4  单源最短路径问题</vt:lpstr>
      <vt:lpstr>4.4  单源最短路径问题</vt:lpstr>
      <vt:lpstr>4.4  单源最短路径问题</vt:lpstr>
      <vt:lpstr>4.4  单源最短路径问题</vt:lpstr>
      <vt:lpstr>4.4  单源最短路径问题</vt:lpstr>
      <vt:lpstr>4.4  单源最短路径问题</vt:lpstr>
      <vt:lpstr>4.4  单源最短路径问题</vt:lpstr>
      <vt:lpstr>4.5  最小生成树</vt:lpstr>
      <vt:lpstr>4.5  最小生成树</vt:lpstr>
      <vt:lpstr>4.5  最小生成树</vt:lpstr>
      <vt:lpstr>4.5  最小生成树</vt:lpstr>
      <vt:lpstr>4.5  最小生成树</vt:lpstr>
      <vt:lpstr>4.5  最小生成树</vt:lpstr>
      <vt:lpstr>4.5  最小生成树</vt:lpstr>
      <vt:lpstr>4.5  最小生成树</vt:lpstr>
      <vt:lpstr>4.5  最小生成树</vt:lpstr>
      <vt:lpstr>4.5  最小生成树</vt:lpstr>
      <vt:lpstr>4.5  最小生成树</vt:lpstr>
      <vt:lpstr>  总   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dc:creator>
  <cp:lastModifiedBy>Qilong HAN</cp:lastModifiedBy>
  <cp:revision>1483</cp:revision>
  <cp:lastPrinted>2015-02-01T12:29:12Z</cp:lastPrinted>
  <dcterms:created xsi:type="dcterms:W3CDTF">1601-01-01T00:00:00Z</dcterms:created>
  <dcterms:modified xsi:type="dcterms:W3CDTF">2022-11-07T07:03:03Z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