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0"/>
  </p:notesMasterIdLst>
  <p:handoutMasterIdLst>
    <p:handoutMasterId r:id="rId71"/>
  </p:handoutMasterIdLst>
  <p:sldIdLst>
    <p:sldId id="610" r:id="rId2"/>
    <p:sldId id="605" r:id="rId3"/>
    <p:sldId id="839" r:id="rId4"/>
    <p:sldId id="1013" r:id="rId5"/>
    <p:sldId id="1014" r:id="rId6"/>
    <p:sldId id="1015" r:id="rId7"/>
    <p:sldId id="942" r:id="rId8"/>
    <p:sldId id="1018" r:id="rId9"/>
    <p:sldId id="1019" r:id="rId10"/>
    <p:sldId id="1016" r:id="rId11"/>
    <p:sldId id="1020" r:id="rId12"/>
    <p:sldId id="1021" r:id="rId13"/>
    <p:sldId id="1024" r:id="rId14"/>
    <p:sldId id="1031" r:id="rId15"/>
    <p:sldId id="1022" r:id="rId16"/>
    <p:sldId id="1023" r:id="rId17"/>
    <p:sldId id="1025" r:id="rId18"/>
    <p:sldId id="1026" r:id="rId19"/>
    <p:sldId id="1027" r:id="rId20"/>
    <p:sldId id="1028" r:id="rId21"/>
    <p:sldId id="1029" r:id="rId22"/>
    <p:sldId id="1032" r:id="rId23"/>
    <p:sldId id="1033" r:id="rId24"/>
    <p:sldId id="1035" r:id="rId25"/>
    <p:sldId id="1036" r:id="rId26"/>
    <p:sldId id="1038" r:id="rId27"/>
    <p:sldId id="1039" r:id="rId28"/>
    <p:sldId id="1040" r:id="rId29"/>
    <p:sldId id="1041" r:id="rId30"/>
    <p:sldId id="1042" r:id="rId31"/>
    <p:sldId id="1043" r:id="rId32"/>
    <p:sldId id="1052" r:id="rId33"/>
    <p:sldId id="1053" r:id="rId34"/>
    <p:sldId id="1054" r:id="rId35"/>
    <p:sldId id="1055" r:id="rId36"/>
    <p:sldId id="1058" r:id="rId37"/>
    <p:sldId id="1056" r:id="rId38"/>
    <p:sldId id="1060" r:id="rId39"/>
    <p:sldId id="1059" r:id="rId40"/>
    <p:sldId id="1061" r:id="rId41"/>
    <p:sldId id="1067" r:id="rId42"/>
    <p:sldId id="1068" r:id="rId43"/>
    <p:sldId id="1069" r:id="rId44"/>
    <p:sldId id="1070" r:id="rId45"/>
    <p:sldId id="1071" r:id="rId46"/>
    <p:sldId id="1072" r:id="rId47"/>
    <p:sldId id="1073" r:id="rId48"/>
    <p:sldId id="1074" r:id="rId49"/>
    <p:sldId id="1075" r:id="rId50"/>
    <p:sldId id="1087" r:id="rId51"/>
    <p:sldId id="1077" r:id="rId52"/>
    <p:sldId id="1078" r:id="rId53"/>
    <p:sldId id="1079" r:id="rId54"/>
    <p:sldId id="1080" r:id="rId55"/>
    <p:sldId id="1081" r:id="rId56"/>
    <p:sldId id="1082" r:id="rId57"/>
    <p:sldId id="1088" r:id="rId58"/>
    <p:sldId id="1093" r:id="rId59"/>
    <p:sldId id="1083" r:id="rId60"/>
    <p:sldId id="1089" r:id="rId61"/>
    <p:sldId id="1098" r:id="rId62"/>
    <p:sldId id="1090" r:id="rId63"/>
    <p:sldId id="1096" r:id="rId64"/>
    <p:sldId id="1091" r:id="rId65"/>
    <p:sldId id="1092" r:id="rId66"/>
    <p:sldId id="1099" r:id="rId67"/>
    <p:sldId id="1100" r:id="rId68"/>
    <p:sldId id="941" r:id="rId69"/>
  </p:sldIdLst>
  <p:sldSz cx="9144000" cy="6858000" type="screen4x3"/>
  <p:notesSz cx="9931400" cy="6797675"/>
  <p:defaultTextStyle>
    <a:defPPr>
      <a:defRPr lang="zh-CN"/>
    </a:defPPr>
    <a:lvl1pPr algn="l" rtl="0" eaLnBrk="0" fontAlgn="base" hangingPunct="0">
      <a:spcBef>
        <a:spcPct val="0"/>
      </a:spcBef>
      <a:spcAft>
        <a:spcPct val="0"/>
      </a:spcAft>
      <a:defRPr sz="2000" kern="1200">
        <a:solidFill>
          <a:schemeClr val="tx1"/>
        </a:solidFill>
        <a:latin typeface="Arial" charset="0"/>
        <a:ea typeface="宋体" charset="-122"/>
        <a:cs typeface="+mn-cs"/>
      </a:defRPr>
    </a:lvl1pPr>
    <a:lvl2pPr marL="457200" algn="l" rtl="0" eaLnBrk="0" fontAlgn="base" hangingPunct="0">
      <a:spcBef>
        <a:spcPct val="0"/>
      </a:spcBef>
      <a:spcAft>
        <a:spcPct val="0"/>
      </a:spcAft>
      <a:defRPr sz="2000" kern="1200">
        <a:solidFill>
          <a:schemeClr val="tx1"/>
        </a:solidFill>
        <a:latin typeface="Arial" charset="0"/>
        <a:ea typeface="宋体" charset="-122"/>
        <a:cs typeface="+mn-cs"/>
      </a:defRPr>
    </a:lvl2pPr>
    <a:lvl3pPr marL="914400" algn="l" rtl="0" eaLnBrk="0" fontAlgn="base" hangingPunct="0">
      <a:spcBef>
        <a:spcPct val="0"/>
      </a:spcBef>
      <a:spcAft>
        <a:spcPct val="0"/>
      </a:spcAft>
      <a:defRPr sz="2000" kern="1200">
        <a:solidFill>
          <a:schemeClr val="tx1"/>
        </a:solidFill>
        <a:latin typeface="Arial" charset="0"/>
        <a:ea typeface="宋体" charset="-122"/>
        <a:cs typeface="+mn-cs"/>
      </a:defRPr>
    </a:lvl3pPr>
    <a:lvl4pPr marL="1371600" algn="l" rtl="0" eaLnBrk="0" fontAlgn="base" hangingPunct="0">
      <a:spcBef>
        <a:spcPct val="0"/>
      </a:spcBef>
      <a:spcAft>
        <a:spcPct val="0"/>
      </a:spcAft>
      <a:defRPr sz="2000" kern="1200">
        <a:solidFill>
          <a:schemeClr val="tx1"/>
        </a:solidFill>
        <a:latin typeface="Arial" charset="0"/>
        <a:ea typeface="宋体" charset="-122"/>
        <a:cs typeface="+mn-cs"/>
      </a:defRPr>
    </a:lvl4pPr>
    <a:lvl5pPr marL="1828800" algn="l" rtl="0" eaLnBrk="0" fontAlgn="base" hangingPunct="0">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060"/>
    <a:srgbClr val="FFFFFF"/>
    <a:srgbClr val="E8FAAF"/>
    <a:srgbClr val="8A99B6"/>
    <a:srgbClr val="0070C0"/>
    <a:srgbClr val="FFCC00"/>
    <a:srgbClr val="15C2FF"/>
    <a:srgbClr val="99CC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0ECC6-FAB0-B048-BAA1-9C029D50CB40}" v="276" dt="2020-10-06T13:14:21.118"/>
  </p1510:revLst>
</p1510:revInfo>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32" autoAdjust="0"/>
    <p:restoredTop sz="86598" autoAdjust="0"/>
  </p:normalViewPr>
  <p:slideViewPr>
    <p:cSldViewPr>
      <p:cViewPr varScale="1">
        <p:scale>
          <a:sx n="86" d="100"/>
          <a:sy n="86" d="100"/>
        </p:scale>
        <p:origin x="2132" y="-56"/>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4716"/>
    </p:cViewPr>
  </p:sorterViewPr>
  <p:notesViewPr>
    <p:cSldViewPr>
      <p:cViewPr varScale="1">
        <p:scale>
          <a:sx n="57" d="100"/>
          <a:sy n="57" d="100"/>
        </p:scale>
        <p:origin x="-2604" y="-96"/>
      </p:cViewPr>
      <p:guideLst>
        <p:guide orient="horz" pos="2141"/>
        <p:guide pos="31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Qilong" userId="a359b7bad7d531b5" providerId="LiveId" clId="{3A52A885-860F-8145-A945-04A1E5814939}"/>
    <pc:docChg chg="undo custSel mod addSld delSld modSld sldOrd">
      <pc:chgData name="Han Qilong" userId="a359b7bad7d531b5" providerId="LiveId" clId="{3A52A885-860F-8145-A945-04A1E5814939}" dt="2020-09-29T20:31:01.145" v="1121"/>
      <pc:docMkLst>
        <pc:docMk/>
      </pc:docMkLst>
      <pc:sldChg chg="addSp delSp modSp add del modTransition modAnim">
        <pc:chgData name="Han Qilong" userId="a359b7bad7d531b5" providerId="LiveId" clId="{3A52A885-860F-8145-A945-04A1E5814939}" dt="2020-09-29T18:36:03.367" v="32" actId="2696"/>
        <pc:sldMkLst>
          <pc:docMk/>
          <pc:sldMk cId="457148177" sldId="409"/>
        </pc:sldMkLst>
        <pc:spChg chg="add mod">
          <ac:chgData name="Han Qilong" userId="a359b7bad7d531b5" providerId="LiveId" clId="{3A52A885-860F-8145-A945-04A1E5814939}" dt="2020-09-29T18:35:36.863" v="27" actId="21"/>
          <ac:spMkLst>
            <pc:docMk/>
            <pc:sldMk cId="457148177" sldId="409"/>
            <ac:spMk id="2" creationId="{6A8F21FE-05D0-FE41-88FE-BF412307F313}"/>
          </ac:spMkLst>
        </pc:spChg>
        <pc:spChg chg="mod">
          <ac:chgData name="Han Qilong" userId="a359b7bad7d531b5" providerId="LiveId" clId="{3A52A885-860F-8145-A945-04A1E5814939}" dt="2020-09-29T18:34:56.949" v="23"/>
          <ac:spMkLst>
            <pc:docMk/>
            <pc:sldMk cId="457148177" sldId="409"/>
            <ac:spMk id="5122" creationId="{7282BA0E-18D6-BE46-AD50-AB720FCA4458}"/>
          </ac:spMkLst>
        </pc:spChg>
        <pc:spChg chg="mod">
          <ac:chgData name="Han Qilong" userId="a359b7bad7d531b5" providerId="LiveId" clId="{3A52A885-860F-8145-A945-04A1E5814939}" dt="2020-09-29T18:34:56.949" v="23"/>
          <ac:spMkLst>
            <pc:docMk/>
            <pc:sldMk cId="457148177" sldId="409"/>
            <ac:spMk id="5123" creationId="{2F038E38-704A-8F4A-801E-9645832DC2A1}"/>
          </ac:spMkLst>
        </pc:spChg>
        <pc:spChg chg="del">
          <ac:chgData name="Han Qilong" userId="a359b7bad7d531b5" providerId="LiveId" clId="{3A52A885-860F-8145-A945-04A1E5814939}" dt="2020-09-29T18:35:36.863" v="27" actId="21"/>
          <ac:spMkLst>
            <pc:docMk/>
            <pc:sldMk cId="457148177" sldId="409"/>
            <ac:spMk id="315394" creationId="{BC4A3F72-3A93-8F4B-9E0A-9E4749B44DE2}"/>
          </ac:spMkLst>
        </pc:spChg>
        <pc:spChg chg="del mod">
          <ac:chgData name="Han Qilong" userId="a359b7bad7d531b5" providerId="LiveId" clId="{3A52A885-860F-8145-A945-04A1E5814939}" dt="2020-09-29T18:35:28.413" v="26" actId="478"/>
          <ac:spMkLst>
            <pc:docMk/>
            <pc:sldMk cId="457148177" sldId="409"/>
            <ac:spMk id="315396" creationId="{49073E4F-7D04-8749-9DCD-E01484FEE4A1}"/>
          </ac:spMkLst>
        </pc:spChg>
      </pc:sldChg>
      <pc:sldChg chg="addSp delSp modSp mod delAnim modAnim">
        <pc:chgData name="Han Qilong" userId="a359b7bad7d531b5" providerId="LiveId" clId="{3A52A885-860F-8145-A945-04A1E5814939}" dt="2020-09-29T18:35:52.376" v="30" actId="1076"/>
        <pc:sldMkLst>
          <pc:docMk/>
          <pc:sldMk cId="1414728706" sldId="605"/>
        </pc:sldMkLst>
        <pc:spChg chg="del">
          <ac:chgData name="Han Qilong" userId="a359b7bad7d531b5" providerId="LiveId" clId="{3A52A885-860F-8145-A945-04A1E5814939}" dt="2020-09-29T18:35:41.137" v="28" actId="478"/>
          <ac:spMkLst>
            <pc:docMk/>
            <pc:sldMk cId="1414728706" sldId="605"/>
            <ac:spMk id="3" creationId="{00000000-0000-0000-0000-000000000000}"/>
          </ac:spMkLst>
        </pc:spChg>
        <pc:spChg chg="add mod">
          <ac:chgData name="Han Qilong" userId="a359b7bad7d531b5" providerId="LiveId" clId="{3A52A885-860F-8145-A945-04A1E5814939}" dt="2020-09-29T18:35:52.376" v="30" actId="1076"/>
          <ac:spMkLst>
            <pc:docMk/>
            <pc:sldMk cId="1414728706" sldId="605"/>
            <ac:spMk id="4" creationId="{6DE3203C-E974-BA47-9342-5963A53EED61}"/>
          </ac:spMkLst>
        </pc:spChg>
      </pc:sldChg>
      <pc:sldChg chg="modSp mod">
        <pc:chgData name="Han Qilong" userId="a359b7bad7d531b5" providerId="LiveId" clId="{3A52A885-860F-8145-A945-04A1E5814939}" dt="2020-09-29T18:34:42.643" v="22" actId="20577"/>
        <pc:sldMkLst>
          <pc:docMk/>
          <pc:sldMk cId="4028118978" sldId="610"/>
        </pc:sldMkLst>
        <pc:spChg chg="mod">
          <ac:chgData name="Han Qilong" userId="a359b7bad7d531b5" providerId="LiveId" clId="{3A52A885-860F-8145-A945-04A1E5814939}" dt="2020-09-29T18:34:42.643" v="22" actId="20577"/>
          <ac:spMkLst>
            <pc:docMk/>
            <pc:sldMk cId="4028118978" sldId="610"/>
            <ac:spMk id="9" creationId="{00000000-0000-0000-0000-000000000000}"/>
          </ac:spMkLst>
        </pc:spChg>
      </pc:sldChg>
      <pc:sldChg chg="addSp delSp modSp mod modAnim">
        <pc:chgData name="Han Qilong" userId="a359b7bad7d531b5" providerId="LiveId" clId="{3A52A885-860F-8145-A945-04A1E5814939}" dt="2020-09-29T18:46:02.741" v="203" actId="1036"/>
        <pc:sldMkLst>
          <pc:docMk/>
          <pc:sldMk cId="4255127266" sldId="746"/>
        </pc:sldMkLst>
        <pc:spChg chg="mod">
          <ac:chgData name="Han Qilong" userId="a359b7bad7d531b5" providerId="LiveId" clId="{3A52A885-860F-8145-A945-04A1E5814939}" dt="2020-09-29T18:37:27.679" v="64" actId="20577"/>
          <ac:spMkLst>
            <pc:docMk/>
            <pc:sldMk cId="4255127266" sldId="746"/>
            <ac:spMk id="2" creationId="{00000000-0000-0000-0000-000000000000}"/>
          </ac:spMkLst>
        </pc:spChg>
        <pc:spChg chg="add mod">
          <ac:chgData name="Han Qilong" userId="a359b7bad7d531b5" providerId="LiveId" clId="{3A52A885-860F-8145-A945-04A1E5814939}" dt="2020-09-29T18:43:05.781" v="104" actId="2711"/>
          <ac:spMkLst>
            <pc:docMk/>
            <pc:sldMk cId="4255127266" sldId="746"/>
            <ac:spMk id="11" creationId="{C62FE6F1-AAB1-8843-9DCC-3279CDF16E8D}"/>
          </ac:spMkLst>
        </pc:spChg>
        <pc:spChg chg="add del mod">
          <ac:chgData name="Han Qilong" userId="a359b7bad7d531b5" providerId="LiveId" clId="{3A52A885-860F-8145-A945-04A1E5814939}" dt="2020-09-29T18:42:32.290" v="97" actId="478"/>
          <ac:spMkLst>
            <pc:docMk/>
            <pc:sldMk cId="4255127266" sldId="746"/>
            <ac:spMk id="13" creationId="{798545D8-1D72-FA42-BE9A-210E54D3DA6F}"/>
          </ac:spMkLst>
        </pc:spChg>
        <pc:spChg chg="add del mod">
          <ac:chgData name="Han Qilong" userId="a359b7bad7d531b5" providerId="LiveId" clId="{3A52A885-860F-8145-A945-04A1E5814939}" dt="2020-09-29T18:45:42.990" v="199" actId="478"/>
          <ac:spMkLst>
            <pc:docMk/>
            <pc:sldMk cId="4255127266" sldId="746"/>
            <ac:spMk id="14" creationId="{FD0F6458-39A6-704C-8ADE-AA716BFCC922}"/>
          </ac:spMkLst>
        </pc:spChg>
        <pc:spChg chg="add mod">
          <ac:chgData name="Han Qilong" userId="a359b7bad7d531b5" providerId="LiveId" clId="{3A52A885-860F-8145-A945-04A1E5814939}" dt="2020-09-29T18:46:02.741" v="203" actId="1036"/>
          <ac:spMkLst>
            <pc:docMk/>
            <pc:sldMk cId="4255127266" sldId="746"/>
            <ac:spMk id="15" creationId="{42CB32DD-60A5-C34C-8C63-7F4D61BA34E2}"/>
          </ac:spMkLst>
        </pc:spChg>
        <pc:spChg chg="add mod">
          <ac:chgData name="Han Qilong" userId="a359b7bad7d531b5" providerId="LiveId" clId="{3A52A885-860F-8145-A945-04A1E5814939}" dt="2020-09-29T18:46:02.741" v="203" actId="1036"/>
          <ac:spMkLst>
            <pc:docMk/>
            <pc:sldMk cId="4255127266" sldId="746"/>
            <ac:spMk id="16" creationId="{B9820D8F-DE0D-D24E-9430-A7A030DF6D35}"/>
          </ac:spMkLst>
        </pc:spChg>
        <pc:spChg chg="add mod">
          <ac:chgData name="Han Qilong" userId="a359b7bad7d531b5" providerId="LiveId" clId="{3A52A885-860F-8145-A945-04A1E5814939}" dt="2020-09-29T18:46:02.741" v="203" actId="1036"/>
          <ac:spMkLst>
            <pc:docMk/>
            <pc:sldMk cId="4255127266" sldId="746"/>
            <ac:spMk id="17" creationId="{510F64C4-7009-334F-BD72-9A2131CCE6D5}"/>
          </ac:spMkLst>
        </pc:spChg>
        <pc:spChg chg="add mod">
          <ac:chgData name="Han Qilong" userId="a359b7bad7d531b5" providerId="LiveId" clId="{3A52A885-860F-8145-A945-04A1E5814939}" dt="2020-09-29T18:46:02.741" v="203" actId="1036"/>
          <ac:spMkLst>
            <pc:docMk/>
            <pc:sldMk cId="4255127266" sldId="746"/>
            <ac:spMk id="18" creationId="{C11D0C87-E6E0-F140-A496-03DFAF0A316D}"/>
          </ac:spMkLst>
        </pc:spChg>
        <pc:spChg chg="add mod">
          <ac:chgData name="Han Qilong" userId="a359b7bad7d531b5" providerId="LiveId" clId="{3A52A885-860F-8145-A945-04A1E5814939}" dt="2020-09-29T18:46:02.741" v="203" actId="1036"/>
          <ac:spMkLst>
            <pc:docMk/>
            <pc:sldMk cId="4255127266" sldId="746"/>
            <ac:spMk id="19" creationId="{7562A4E1-8A50-144F-BB0B-697C838A44BD}"/>
          </ac:spMkLst>
        </pc:spChg>
        <pc:spChg chg="add mod">
          <ac:chgData name="Han Qilong" userId="a359b7bad7d531b5" providerId="LiveId" clId="{3A52A885-860F-8145-A945-04A1E5814939}" dt="2020-09-29T18:46:02.741" v="203" actId="1036"/>
          <ac:spMkLst>
            <pc:docMk/>
            <pc:sldMk cId="4255127266" sldId="746"/>
            <ac:spMk id="20" creationId="{156B1139-A4E9-7A41-9B2B-97C4524C15A2}"/>
          </ac:spMkLst>
        </pc:spChg>
        <pc:spChg chg="mod">
          <ac:chgData name="Han Qilong" userId="a359b7bad7d531b5" providerId="LiveId" clId="{3A52A885-860F-8145-A945-04A1E5814939}" dt="2020-09-29T18:46:02.741" v="203" actId="1036"/>
          <ac:spMkLst>
            <pc:docMk/>
            <pc:sldMk cId="4255127266" sldId="746"/>
            <ac:spMk id="22" creationId="{7429D8A8-DDC0-564C-8003-4834BCC0BD2A}"/>
          </ac:spMkLst>
        </pc:spChg>
        <pc:spChg chg="mod">
          <ac:chgData name="Han Qilong" userId="a359b7bad7d531b5" providerId="LiveId" clId="{3A52A885-860F-8145-A945-04A1E5814939}" dt="2020-09-29T18:46:02.741" v="203" actId="1036"/>
          <ac:spMkLst>
            <pc:docMk/>
            <pc:sldMk cId="4255127266" sldId="746"/>
            <ac:spMk id="23" creationId="{A8137515-9BFA-F249-9A98-798CC795992A}"/>
          </ac:spMkLst>
        </pc:spChg>
        <pc:spChg chg="mod">
          <ac:chgData name="Han Qilong" userId="a359b7bad7d531b5" providerId="LiveId" clId="{3A52A885-860F-8145-A945-04A1E5814939}" dt="2020-09-29T18:46:02.741" v="203" actId="1036"/>
          <ac:spMkLst>
            <pc:docMk/>
            <pc:sldMk cId="4255127266" sldId="746"/>
            <ac:spMk id="24" creationId="{F7660FFE-2F79-5946-A1E9-62C6ED8A13BC}"/>
          </ac:spMkLst>
        </pc:spChg>
        <pc:spChg chg="mod">
          <ac:chgData name="Han Qilong" userId="a359b7bad7d531b5" providerId="LiveId" clId="{3A52A885-860F-8145-A945-04A1E5814939}" dt="2020-09-29T18:46:02.741" v="203" actId="1036"/>
          <ac:spMkLst>
            <pc:docMk/>
            <pc:sldMk cId="4255127266" sldId="746"/>
            <ac:spMk id="25" creationId="{BC967655-6AE9-4949-8246-757DB0239E7D}"/>
          </ac:spMkLst>
        </pc:spChg>
        <pc:spChg chg="mod">
          <ac:chgData name="Han Qilong" userId="a359b7bad7d531b5" providerId="LiveId" clId="{3A52A885-860F-8145-A945-04A1E5814939}" dt="2020-09-29T18:46:02.741" v="203" actId="1036"/>
          <ac:spMkLst>
            <pc:docMk/>
            <pc:sldMk cId="4255127266" sldId="746"/>
            <ac:spMk id="26" creationId="{7521F94A-46EB-FA4E-8C7B-8C78C3FB9FEC}"/>
          </ac:spMkLst>
        </pc:spChg>
        <pc:spChg chg="mod">
          <ac:chgData name="Han Qilong" userId="a359b7bad7d531b5" providerId="LiveId" clId="{3A52A885-860F-8145-A945-04A1E5814939}" dt="2020-09-29T18:46:02.741" v="203" actId="1036"/>
          <ac:spMkLst>
            <pc:docMk/>
            <pc:sldMk cId="4255127266" sldId="746"/>
            <ac:spMk id="27" creationId="{E2E7FF1A-E8EA-534F-9A0C-65236240D5C9}"/>
          </ac:spMkLst>
        </pc:spChg>
        <pc:spChg chg="del">
          <ac:chgData name="Han Qilong" userId="a359b7bad7d531b5" providerId="LiveId" clId="{3A52A885-860F-8145-A945-04A1E5814939}" dt="2020-09-29T18:40:03.951" v="72" actId="478"/>
          <ac:spMkLst>
            <pc:docMk/>
            <pc:sldMk cId="4255127266" sldId="746"/>
            <ac:spMk id="125957" creationId="{00000000-0000-0000-0000-000000000000}"/>
          </ac:spMkLst>
        </pc:spChg>
        <pc:spChg chg="del">
          <ac:chgData name="Han Qilong" userId="a359b7bad7d531b5" providerId="LiveId" clId="{3A52A885-860F-8145-A945-04A1E5814939}" dt="2020-09-29T18:39:18.558" v="65" actId="478"/>
          <ac:spMkLst>
            <pc:docMk/>
            <pc:sldMk cId="4255127266" sldId="746"/>
            <ac:spMk id="125964" creationId="{00000000-0000-0000-0000-000000000000}"/>
          </ac:spMkLst>
        </pc:spChg>
        <pc:spChg chg="mod">
          <ac:chgData name="Han Qilong" userId="a359b7bad7d531b5" providerId="LiveId" clId="{3A52A885-860F-8145-A945-04A1E5814939}" dt="2020-09-29T18:39:18.558" v="65" actId="478"/>
          <ac:spMkLst>
            <pc:docMk/>
            <pc:sldMk cId="4255127266" sldId="746"/>
            <ac:spMk id="125966" creationId="{00000000-0000-0000-0000-000000000000}"/>
          </ac:spMkLst>
        </pc:spChg>
        <pc:spChg chg="mod">
          <ac:chgData name="Han Qilong" userId="a359b7bad7d531b5" providerId="LiveId" clId="{3A52A885-860F-8145-A945-04A1E5814939}" dt="2020-09-29T18:39:18.558" v="65" actId="478"/>
          <ac:spMkLst>
            <pc:docMk/>
            <pc:sldMk cId="4255127266" sldId="746"/>
            <ac:spMk id="125967" creationId="{00000000-0000-0000-0000-000000000000}"/>
          </ac:spMkLst>
        </pc:spChg>
        <pc:spChg chg="mod">
          <ac:chgData name="Han Qilong" userId="a359b7bad7d531b5" providerId="LiveId" clId="{3A52A885-860F-8145-A945-04A1E5814939}" dt="2020-09-29T18:39:18.558" v="65" actId="478"/>
          <ac:spMkLst>
            <pc:docMk/>
            <pc:sldMk cId="4255127266" sldId="746"/>
            <ac:spMk id="125968" creationId="{00000000-0000-0000-0000-000000000000}"/>
          </ac:spMkLst>
        </pc:spChg>
        <pc:grpChg chg="add mod">
          <ac:chgData name="Han Qilong" userId="a359b7bad7d531b5" providerId="LiveId" clId="{3A52A885-860F-8145-A945-04A1E5814939}" dt="2020-09-29T18:46:02.741" v="203" actId="1036"/>
          <ac:grpSpMkLst>
            <pc:docMk/>
            <pc:sldMk cId="4255127266" sldId="746"/>
            <ac:grpSpMk id="21" creationId="{5123903D-E96E-1041-9C5C-0FBBF2F84533}"/>
          </ac:grpSpMkLst>
        </pc:grpChg>
        <pc:grpChg chg="del mod">
          <ac:chgData name="Han Qilong" userId="a359b7bad7d531b5" providerId="LiveId" clId="{3A52A885-860F-8145-A945-04A1E5814939}" dt="2020-09-29T18:39:20.339" v="66" actId="478"/>
          <ac:grpSpMkLst>
            <pc:docMk/>
            <pc:sldMk cId="4255127266" sldId="746"/>
            <ac:grpSpMk id="125963" creationId="{00000000-0000-0000-0000-000000000000}"/>
          </ac:grpSpMkLst>
        </pc:grpChg>
        <pc:graphicFrameChg chg="mod">
          <ac:chgData name="Han Qilong" userId="a359b7bad7d531b5" providerId="LiveId" clId="{3A52A885-860F-8145-A945-04A1E5814939}" dt="2020-09-29T18:39:18.558" v="65" actId="478"/>
          <ac:graphicFrameMkLst>
            <pc:docMk/>
            <pc:sldMk cId="4255127266" sldId="746"/>
            <ac:graphicFrameMk id="125965" creationId="{00000000-0000-0000-0000-000000000000}"/>
          </ac:graphicFrameMkLst>
        </pc:graphicFrameChg>
      </pc:sldChg>
      <pc:sldChg chg="del">
        <pc:chgData name="Han Qilong" userId="a359b7bad7d531b5" providerId="LiveId" clId="{3A52A885-860F-8145-A945-04A1E5814939}" dt="2020-09-29T18:43:50.418" v="107" actId="2696"/>
        <pc:sldMkLst>
          <pc:docMk/>
          <pc:sldMk cId="2021801865" sldId="747"/>
        </pc:sldMkLst>
      </pc:sldChg>
      <pc:sldChg chg="del">
        <pc:chgData name="Han Qilong" userId="a359b7bad7d531b5" providerId="LiveId" clId="{3A52A885-860F-8145-A945-04A1E5814939}" dt="2020-09-29T18:43:50.935" v="108" actId="2696"/>
        <pc:sldMkLst>
          <pc:docMk/>
          <pc:sldMk cId="1552757500" sldId="748"/>
        </pc:sldMkLst>
      </pc:sldChg>
      <pc:sldChg chg="del">
        <pc:chgData name="Han Qilong" userId="a359b7bad7d531b5" providerId="LiveId" clId="{3A52A885-860F-8145-A945-04A1E5814939}" dt="2020-09-29T18:43:51.289" v="109" actId="2696"/>
        <pc:sldMkLst>
          <pc:docMk/>
          <pc:sldMk cId="1779735089" sldId="749"/>
        </pc:sldMkLst>
      </pc:sldChg>
      <pc:sldChg chg="del">
        <pc:chgData name="Han Qilong" userId="a359b7bad7d531b5" providerId="LiveId" clId="{3A52A885-860F-8145-A945-04A1E5814939}" dt="2020-09-29T18:43:51.650" v="110" actId="2696"/>
        <pc:sldMkLst>
          <pc:docMk/>
          <pc:sldMk cId="3745494097" sldId="750"/>
        </pc:sldMkLst>
      </pc:sldChg>
      <pc:sldChg chg="del">
        <pc:chgData name="Han Qilong" userId="a359b7bad7d531b5" providerId="LiveId" clId="{3A52A885-860F-8145-A945-04A1E5814939}" dt="2020-09-29T18:43:51.971" v="111" actId="2696"/>
        <pc:sldMkLst>
          <pc:docMk/>
          <pc:sldMk cId="699472417" sldId="751"/>
        </pc:sldMkLst>
      </pc:sldChg>
      <pc:sldChg chg="del">
        <pc:chgData name="Han Qilong" userId="a359b7bad7d531b5" providerId="LiveId" clId="{3A52A885-860F-8145-A945-04A1E5814939}" dt="2020-09-29T18:43:52.272" v="112" actId="2696"/>
        <pc:sldMkLst>
          <pc:docMk/>
          <pc:sldMk cId="2563442081" sldId="752"/>
        </pc:sldMkLst>
      </pc:sldChg>
      <pc:sldChg chg="del">
        <pc:chgData name="Han Qilong" userId="a359b7bad7d531b5" providerId="LiveId" clId="{3A52A885-860F-8145-A945-04A1E5814939}" dt="2020-09-29T18:43:52.555" v="113" actId="2696"/>
        <pc:sldMkLst>
          <pc:docMk/>
          <pc:sldMk cId="2199313262" sldId="753"/>
        </pc:sldMkLst>
      </pc:sldChg>
      <pc:sldChg chg="del">
        <pc:chgData name="Han Qilong" userId="a359b7bad7d531b5" providerId="LiveId" clId="{3A52A885-860F-8145-A945-04A1E5814939}" dt="2020-09-29T18:43:52.801" v="114" actId="2696"/>
        <pc:sldMkLst>
          <pc:docMk/>
          <pc:sldMk cId="295726460" sldId="754"/>
        </pc:sldMkLst>
      </pc:sldChg>
      <pc:sldChg chg="del">
        <pc:chgData name="Han Qilong" userId="a359b7bad7d531b5" providerId="LiveId" clId="{3A52A885-860F-8145-A945-04A1E5814939}" dt="2020-09-29T18:43:53.085" v="115" actId="2696"/>
        <pc:sldMkLst>
          <pc:docMk/>
          <pc:sldMk cId="65594237" sldId="755"/>
        </pc:sldMkLst>
      </pc:sldChg>
      <pc:sldChg chg="del">
        <pc:chgData name="Han Qilong" userId="a359b7bad7d531b5" providerId="LiveId" clId="{3A52A885-860F-8145-A945-04A1E5814939}" dt="2020-09-29T18:43:53.362" v="116" actId="2696"/>
        <pc:sldMkLst>
          <pc:docMk/>
          <pc:sldMk cId="1099631992" sldId="756"/>
        </pc:sldMkLst>
      </pc:sldChg>
      <pc:sldChg chg="del">
        <pc:chgData name="Han Qilong" userId="a359b7bad7d531b5" providerId="LiveId" clId="{3A52A885-860F-8145-A945-04A1E5814939}" dt="2020-09-29T18:43:53.633" v="117" actId="2696"/>
        <pc:sldMkLst>
          <pc:docMk/>
          <pc:sldMk cId="216868037" sldId="757"/>
        </pc:sldMkLst>
      </pc:sldChg>
      <pc:sldChg chg="del">
        <pc:chgData name="Han Qilong" userId="a359b7bad7d531b5" providerId="LiveId" clId="{3A52A885-860F-8145-A945-04A1E5814939}" dt="2020-09-29T18:43:53.914" v="118" actId="2696"/>
        <pc:sldMkLst>
          <pc:docMk/>
          <pc:sldMk cId="783287383" sldId="758"/>
        </pc:sldMkLst>
      </pc:sldChg>
      <pc:sldChg chg="del">
        <pc:chgData name="Han Qilong" userId="a359b7bad7d531b5" providerId="LiveId" clId="{3A52A885-860F-8145-A945-04A1E5814939}" dt="2020-09-29T18:43:54.198" v="119" actId="2696"/>
        <pc:sldMkLst>
          <pc:docMk/>
          <pc:sldMk cId="292795606" sldId="759"/>
        </pc:sldMkLst>
      </pc:sldChg>
      <pc:sldChg chg="del">
        <pc:chgData name="Han Qilong" userId="a359b7bad7d531b5" providerId="LiveId" clId="{3A52A885-860F-8145-A945-04A1E5814939}" dt="2020-09-29T18:43:54.518" v="120" actId="2696"/>
        <pc:sldMkLst>
          <pc:docMk/>
          <pc:sldMk cId="2591491301" sldId="760"/>
        </pc:sldMkLst>
      </pc:sldChg>
      <pc:sldChg chg="del">
        <pc:chgData name="Han Qilong" userId="a359b7bad7d531b5" providerId="LiveId" clId="{3A52A885-860F-8145-A945-04A1E5814939}" dt="2020-09-29T18:43:54.813" v="121" actId="2696"/>
        <pc:sldMkLst>
          <pc:docMk/>
          <pc:sldMk cId="2705292889" sldId="761"/>
        </pc:sldMkLst>
      </pc:sldChg>
      <pc:sldChg chg="del">
        <pc:chgData name="Han Qilong" userId="a359b7bad7d531b5" providerId="LiveId" clId="{3A52A885-860F-8145-A945-04A1E5814939}" dt="2020-09-29T18:43:55.163" v="122" actId="2696"/>
        <pc:sldMkLst>
          <pc:docMk/>
          <pc:sldMk cId="3667144733" sldId="762"/>
        </pc:sldMkLst>
      </pc:sldChg>
      <pc:sldChg chg="del">
        <pc:chgData name="Han Qilong" userId="a359b7bad7d531b5" providerId="LiveId" clId="{3A52A885-860F-8145-A945-04A1E5814939}" dt="2020-09-29T18:43:55.520" v="123" actId="2696"/>
        <pc:sldMkLst>
          <pc:docMk/>
          <pc:sldMk cId="747376083" sldId="763"/>
        </pc:sldMkLst>
      </pc:sldChg>
      <pc:sldChg chg="del">
        <pc:chgData name="Han Qilong" userId="a359b7bad7d531b5" providerId="LiveId" clId="{3A52A885-860F-8145-A945-04A1E5814939}" dt="2020-09-29T18:43:55.894" v="124" actId="2696"/>
        <pc:sldMkLst>
          <pc:docMk/>
          <pc:sldMk cId="2430987699" sldId="764"/>
        </pc:sldMkLst>
      </pc:sldChg>
      <pc:sldChg chg="del">
        <pc:chgData name="Han Qilong" userId="a359b7bad7d531b5" providerId="LiveId" clId="{3A52A885-860F-8145-A945-04A1E5814939}" dt="2020-09-29T18:43:56.272" v="125" actId="2696"/>
        <pc:sldMkLst>
          <pc:docMk/>
          <pc:sldMk cId="394912015" sldId="765"/>
        </pc:sldMkLst>
      </pc:sldChg>
      <pc:sldChg chg="del">
        <pc:chgData name="Han Qilong" userId="a359b7bad7d531b5" providerId="LiveId" clId="{3A52A885-860F-8145-A945-04A1E5814939}" dt="2020-09-29T18:43:56.937" v="126" actId="2696"/>
        <pc:sldMkLst>
          <pc:docMk/>
          <pc:sldMk cId="1779918476" sldId="766"/>
        </pc:sldMkLst>
      </pc:sldChg>
      <pc:sldChg chg="del">
        <pc:chgData name="Han Qilong" userId="a359b7bad7d531b5" providerId="LiveId" clId="{3A52A885-860F-8145-A945-04A1E5814939}" dt="2020-09-29T18:43:57.401" v="127" actId="2696"/>
        <pc:sldMkLst>
          <pc:docMk/>
          <pc:sldMk cId="62196002" sldId="767"/>
        </pc:sldMkLst>
      </pc:sldChg>
      <pc:sldChg chg="del">
        <pc:chgData name="Han Qilong" userId="a359b7bad7d531b5" providerId="LiveId" clId="{3A52A885-860F-8145-A945-04A1E5814939}" dt="2020-09-29T18:43:57.833" v="128" actId="2696"/>
        <pc:sldMkLst>
          <pc:docMk/>
          <pc:sldMk cId="2632966006" sldId="768"/>
        </pc:sldMkLst>
      </pc:sldChg>
      <pc:sldChg chg="del">
        <pc:chgData name="Han Qilong" userId="a359b7bad7d531b5" providerId="LiveId" clId="{3A52A885-860F-8145-A945-04A1E5814939}" dt="2020-09-29T18:43:58.183" v="129" actId="2696"/>
        <pc:sldMkLst>
          <pc:docMk/>
          <pc:sldMk cId="2743754552" sldId="769"/>
        </pc:sldMkLst>
      </pc:sldChg>
      <pc:sldChg chg="del">
        <pc:chgData name="Han Qilong" userId="a359b7bad7d531b5" providerId="LiveId" clId="{3A52A885-860F-8145-A945-04A1E5814939}" dt="2020-09-29T18:43:58.608" v="130" actId="2696"/>
        <pc:sldMkLst>
          <pc:docMk/>
          <pc:sldMk cId="2482945680" sldId="770"/>
        </pc:sldMkLst>
      </pc:sldChg>
      <pc:sldChg chg="del">
        <pc:chgData name="Han Qilong" userId="a359b7bad7d531b5" providerId="LiveId" clId="{3A52A885-860F-8145-A945-04A1E5814939}" dt="2020-09-29T18:43:58.941" v="131" actId="2696"/>
        <pc:sldMkLst>
          <pc:docMk/>
          <pc:sldMk cId="2194465916" sldId="771"/>
        </pc:sldMkLst>
      </pc:sldChg>
      <pc:sldChg chg="del">
        <pc:chgData name="Han Qilong" userId="a359b7bad7d531b5" providerId="LiveId" clId="{3A52A885-860F-8145-A945-04A1E5814939}" dt="2020-09-29T18:43:59.213" v="132" actId="2696"/>
        <pc:sldMkLst>
          <pc:docMk/>
          <pc:sldMk cId="3354092347" sldId="772"/>
        </pc:sldMkLst>
      </pc:sldChg>
      <pc:sldChg chg="del">
        <pc:chgData name="Han Qilong" userId="a359b7bad7d531b5" providerId="LiveId" clId="{3A52A885-860F-8145-A945-04A1E5814939}" dt="2020-09-29T18:43:59.484" v="133" actId="2696"/>
        <pc:sldMkLst>
          <pc:docMk/>
          <pc:sldMk cId="3560384708" sldId="773"/>
        </pc:sldMkLst>
      </pc:sldChg>
      <pc:sldChg chg="del">
        <pc:chgData name="Han Qilong" userId="a359b7bad7d531b5" providerId="LiveId" clId="{3A52A885-860F-8145-A945-04A1E5814939}" dt="2020-09-29T18:43:59.748" v="134" actId="2696"/>
        <pc:sldMkLst>
          <pc:docMk/>
          <pc:sldMk cId="1026515015" sldId="774"/>
        </pc:sldMkLst>
      </pc:sldChg>
      <pc:sldChg chg="del">
        <pc:chgData name="Han Qilong" userId="a359b7bad7d531b5" providerId="LiveId" clId="{3A52A885-860F-8145-A945-04A1E5814939}" dt="2020-09-29T18:44:00.029" v="135" actId="2696"/>
        <pc:sldMkLst>
          <pc:docMk/>
          <pc:sldMk cId="3306822619" sldId="775"/>
        </pc:sldMkLst>
      </pc:sldChg>
      <pc:sldChg chg="del">
        <pc:chgData name="Han Qilong" userId="a359b7bad7d531b5" providerId="LiveId" clId="{3A52A885-860F-8145-A945-04A1E5814939}" dt="2020-09-29T18:44:00.262" v="136" actId="2696"/>
        <pc:sldMkLst>
          <pc:docMk/>
          <pc:sldMk cId="3009532189" sldId="776"/>
        </pc:sldMkLst>
      </pc:sldChg>
      <pc:sldChg chg="del">
        <pc:chgData name="Han Qilong" userId="a359b7bad7d531b5" providerId="LiveId" clId="{3A52A885-860F-8145-A945-04A1E5814939}" dt="2020-09-29T18:44:00.813" v="137" actId="2696"/>
        <pc:sldMkLst>
          <pc:docMk/>
          <pc:sldMk cId="3756115344" sldId="777"/>
        </pc:sldMkLst>
      </pc:sldChg>
      <pc:sldChg chg="del">
        <pc:chgData name="Han Qilong" userId="a359b7bad7d531b5" providerId="LiveId" clId="{3A52A885-860F-8145-A945-04A1E5814939}" dt="2020-09-29T18:44:01.134" v="138" actId="2696"/>
        <pc:sldMkLst>
          <pc:docMk/>
          <pc:sldMk cId="4117875096" sldId="778"/>
        </pc:sldMkLst>
      </pc:sldChg>
      <pc:sldChg chg="del">
        <pc:chgData name="Han Qilong" userId="a359b7bad7d531b5" providerId="LiveId" clId="{3A52A885-860F-8145-A945-04A1E5814939}" dt="2020-09-29T18:44:01.444" v="139" actId="2696"/>
        <pc:sldMkLst>
          <pc:docMk/>
          <pc:sldMk cId="3279531280" sldId="779"/>
        </pc:sldMkLst>
      </pc:sldChg>
      <pc:sldChg chg="del">
        <pc:chgData name="Han Qilong" userId="a359b7bad7d531b5" providerId="LiveId" clId="{3A52A885-860F-8145-A945-04A1E5814939}" dt="2020-09-29T18:44:01.719" v="140" actId="2696"/>
        <pc:sldMkLst>
          <pc:docMk/>
          <pc:sldMk cId="1113694400" sldId="780"/>
        </pc:sldMkLst>
      </pc:sldChg>
      <pc:sldChg chg="del">
        <pc:chgData name="Han Qilong" userId="a359b7bad7d531b5" providerId="LiveId" clId="{3A52A885-860F-8145-A945-04A1E5814939}" dt="2020-09-29T18:44:01.992" v="141" actId="2696"/>
        <pc:sldMkLst>
          <pc:docMk/>
          <pc:sldMk cId="2859752102" sldId="781"/>
        </pc:sldMkLst>
      </pc:sldChg>
      <pc:sldChg chg="del">
        <pc:chgData name="Han Qilong" userId="a359b7bad7d531b5" providerId="LiveId" clId="{3A52A885-860F-8145-A945-04A1E5814939}" dt="2020-09-29T18:44:02.919" v="143" actId="2696"/>
        <pc:sldMkLst>
          <pc:docMk/>
          <pc:sldMk cId="4029097428" sldId="782"/>
        </pc:sldMkLst>
      </pc:sldChg>
      <pc:sldChg chg="del">
        <pc:chgData name="Han Qilong" userId="a359b7bad7d531b5" providerId="LiveId" clId="{3A52A885-860F-8145-A945-04A1E5814939}" dt="2020-09-29T18:44:02.286" v="142" actId="2696"/>
        <pc:sldMkLst>
          <pc:docMk/>
          <pc:sldMk cId="3638905047" sldId="783"/>
        </pc:sldMkLst>
      </pc:sldChg>
      <pc:sldChg chg="del">
        <pc:chgData name="Han Qilong" userId="a359b7bad7d531b5" providerId="LiveId" clId="{3A52A885-860F-8145-A945-04A1E5814939}" dt="2020-09-29T18:44:03.289" v="144" actId="2696"/>
        <pc:sldMkLst>
          <pc:docMk/>
          <pc:sldMk cId="2171836806" sldId="784"/>
        </pc:sldMkLst>
      </pc:sldChg>
      <pc:sldChg chg="del">
        <pc:chgData name="Han Qilong" userId="a359b7bad7d531b5" providerId="LiveId" clId="{3A52A885-860F-8145-A945-04A1E5814939}" dt="2020-09-29T18:44:03.578" v="145" actId="2696"/>
        <pc:sldMkLst>
          <pc:docMk/>
          <pc:sldMk cId="958733597" sldId="785"/>
        </pc:sldMkLst>
      </pc:sldChg>
      <pc:sldChg chg="del">
        <pc:chgData name="Han Qilong" userId="a359b7bad7d531b5" providerId="LiveId" clId="{3A52A885-860F-8145-A945-04A1E5814939}" dt="2020-09-29T18:44:03.858" v="146" actId="2696"/>
        <pc:sldMkLst>
          <pc:docMk/>
          <pc:sldMk cId="3582698113" sldId="786"/>
        </pc:sldMkLst>
      </pc:sldChg>
      <pc:sldChg chg="del">
        <pc:chgData name="Han Qilong" userId="a359b7bad7d531b5" providerId="LiveId" clId="{3A52A885-860F-8145-A945-04A1E5814939}" dt="2020-09-29T18:44:04.152" v="147" actId="2696"/>
        <pc:sldMkLst>
          <pc:docMk/>
          <pc:sldMk cId="3711796864" sldId="787"/>
        </pc:sldMkLst>
      </pc:sldChg>
      <pc:sldChg chg="del">
        <pc:chgData name="Han Qilong" userId="a359b7bad7d531b5" providerId="LiveId" clId="{3A52A885-860F-8145-A945-04A1E5814939}" dt="2020-09-29T18:44:04.646" v="148" actId="2696"/>
        <pc:sldMkLst>
          <pc:docMk/>
          <pc:sldMk cId="2334794291" sldId="788"/>
        </pc:sldMkLst>
      </pc:sldChg>
      <pc:sldChg chg="del">
        <pc:chgData name="Han Qilong" userId="a359b7bad7d531b5" providerId="LiveId" clId="{3A52A885-860F-8145-A945-04A1E5814939}" dt="2020-09-29T18:44:04.979" v="149" actId="2696"/>
        <pc:sldMkLst>
          <pc:docMk/>
          <pc:sldMk cId="176727424" sldId="789"/>
        </pc:sldMkLst>
      </pc:sldChg>
      <pc:sldChg chg="del">
        <pc:chgData name="Han Qilong" userId="a359b7bad7d531b5" providerId="LiveId" clId="{3A52A885-860F-8145-A945-04A1E5814939}" dt="2020-09-29T18:44:05.280" v="150" actId="2696"/>
        <pc:sldMkLst>
          <pc:docMk/>
          <pc:sldMk cId="3276735265" sldId="790"/>
        </pc:sldMkLst>
      </pc:sldChg>
      <pc:sldChg chg="del">
        <pc:chgData name="Han Qilong" userId="a359b7bad7d531b5" providerId="LiveId" clId="{3A52A885-860F-8145-A945-04A1E5814939}" dt="2020-09-29T18:44:05.611" v="151" actId="2696"/>
        <pc:sldMkLst>
          <pc:docMk/>
          <pc:sldMk cId="631364508" sldId="791"/>
        </pc:sldMkLst>
      </pc:sldChg>
      <pc:sldChg chg="del">
        <pc:chgData name="Han Qilong" userId="a359b7bad7d531b5" providerId="LiveId" clId="{3A52A885-860F-8145-A945-04A1E5814939}" dt="2020-09-29T18:44:05.986" v="152" actId="2696"/>
        <pc:sldMkLst>
          <pc:docMk/>
          <pc:sldMk cId="2735706907" sldId="792"/>
        </pc:sldMkLst>
      </pc:sldChg>
      <pc:sldChg chg="del">
        <pc:chgData name="Han Qilong" userId="a359b7bad7d531b5" providerId="LiveId" clId="{3A52A885-860F-8145-A945-04A1E5814939}" dt="2020-09-29T18:44:06.330" v="153" actId="2696"/>
        <pc:sldMkLst>
          <pc:docMk/>
          <pc:sldMk cId="1727903988" sldId="793"/>
        </pc:sldMkLst>
      </pc:sldChg>
      <pc:sldChg chg="del">
        <pc:chgData name="Han Qilong" userId="a359b7bad7d531b5" providerId="LiveId" clId="{3A52A885-860F-8145-A945-04A1E5814939}" dt="2020-09-29T18:44:06.989" v="154" actId="2696"/>
        <pc:sldMkLst>
          <pc:docMk/>
          <pc:sldMk cId="101798917" sldId="794"/>
        </pc:sldMkLst>
      </pc:sldChg>
      <pc:sldChg chg="del">
        <pc:chgData name="Han Qilong" userId="a359b7bad7d531b5" providerId="LiveId" clId="{3A52A885-860F-8145-A945-04A1E5814939}" dt="2020-09-29T18:44:07.365" v="155" actId="2696"/>
        <pc:sldMkLst>
          <pc:docMk/>
          <pc:sldMk cId="793952966" sldId="795"/>
        </pc:sldMkLst>
      </pc:sldChg>
      <pc:sldChg chg="del">
        <pc:chgData name="Han Qilong" userId="a359b7bad7d531b5" providerId="LiveId" clId="{3A52A885-860F-8145-A945-04A1E5814939}" dt="2020-09-29T18:44:07.799" v="156" actId="2696"/>
        <pc:sldMkLst>
          <pc:docMk/>
          <pc:sldMk cId="2639078318" sldId="796"/>
        </pc:sldMkLst>
      </pc:sldChg>
      <pc:sldChg chg="del">
        <pc:chgData name="Han Qilong" userId="a359b7bad7d531b5" providerId="LiveId" clId="{3A52A885-860F-8145-A945-04A1E5814939}" dt="2020-09-29T18:44:08.277" v="157" actId="2696"/>
        <pc:sldMkLst>
          <pc:docMk/>
          <pc:sldMk cId="3874775286" sldId="797"/>
        </pc:sldMkLst>
      </pc:sldChg>
      <pc:sldChg chg="del">
        <pc:chgData name="Han Qilong" userId="a359b7bad7d531b5" providerId="LiveId" clId="{3A52A885-860F-8145-A945-04A1E5814939}" dt="2020-09-29T18:44:08.802" v="158" actId="2696"/>
        <pc:sldMkLst>
          <pc:docMk/>
          <pc:sldMk cId="1353608248" sldId="798"/>
        </pc:sldMkLst>
      </pc:sldChg>
      <pc:sldChg chg="del">
        <pc:chgData name="Han Qilong" userId="a359b7bad7d531b5" providerId="LiveId" clId="{3A52A885-860F-8145-A945-04A1E5814939}" dt="2020-09-29T18:44:09.311" v="159" actId="2696"/>
        <pc:sldMkLst>
          <pc:docMk/>
          <pc:sldMk cId="2969763974" sldId="799"/>
        </pc:sldMkLst>
      </pc:sldChg>
      <pc:sldChg chg="del">
        <pc:chgData name="Han Qilong" userId="a359b7bad7d531b5" providerId="LiveId" clId="{3A52A885-860F-8145-A945-04A1E5814939}" dt="2020-09-29T18:44:09.989" v="160" actId="2696"/>
        <pc:sldMkLst>
          <pc:docMk/>
          <pc:sldMk cId="543567959" sldId="800"/>
        </pc:sldMkLst>
      </pc:sldChg>
      <pc:sldChg chg="del">
        <pc:chgData name="Han Qilong" userId="a359b7bad7d531b5" providerId="LiveId" clId="{3A52A885-860F-8145-A945-04A1E5814939}" dt="2020-09-29T18:44:10.507" v="161" actId="2696"/>
        <pc:sldMkLst>
          <pc:docMk/>
          <pc:sldMk cId="1575067757" sldId="801"/>
        </pc:sldMkLst>
      </pc:sldChg>
      <pc:sldChg chg="del">
        <pc:chgData name="Han Qilong" userId="a359b7bad7d531b5" providerId="LiveId" clId="{3A52A885-860F-8145-A945-04A1E5814939}" dt="2020-09-29T18:44:11.094" v="162" actId="2696"/>
        <pc:sldMkLst>
          <pc:docMk/>
          <pc:sldMk cId="1444192790" sldId="802"/>
        </pc:sldMkLst>
      </pc:sldChg>
      <pc:sldChg chg="del">
        <pc:chgData name="Han Qilong" userId="a359b7bad7d531b5" providerId="LiveId" clId="{3A52A885-860F-8145-A945-04A1E5814939}" dt="2020-09-29T18:44:11.770" v="163" actId="2696"/>
        <pc:sldMkLst>
          <pc:docMk/>
          <pc:sldMk cId="303492280" sldId="803"/>
        </pc:sldMkLst>
      </pc:sldChg>
      <pc:sldChg chg="del">
        <pc:chgData name="Han Qilong" userId="a359b7bad7d531b5" providerId="LiveId" clId="{3A52A885-860F-8145-A945-04A1E5814939}" dt="2020-09-29T18:44:12.527" v="164" actId="2696"/>
        <pc:sldMkLst>
          <pc:docMk/>
          <pc:sldMk cId="881614479" sldId="804"/>
        </pc:sldMkLst>
      </pc:sldChg>
      <pc:sldChg chg="del">
        <pc:chgData name="Han Qilong" userId="a359b7bad7d531b5" providerId="LiveId" clId="{3A52A885-860F-8145-A945-04A1E5814939}" dt="2020-09-29T18:44:20.174" v="166" actId="2696"/>
        <pc:sldMkLst>
          <pc:docMk/>
          <pc:sldMk cId="4133686671" sldId="805"/>
        </pc:sldMkLst>
      </pc:sldChg>
      <pc:sldChg chg="del">
        <pc:chgData name="Han Qilong" userId="a359b7bad7d531b5" providerId="LiveId" clId="{3A52A885-860F-8145-A945-04A1E5814939}" dt="2020-09-29T18:44:20.914" v="167" actId="2696"/>
        <pc:sldMkLst>
          <pc:docMk/>
          <pc:sldMk cId="48009592" sldId="806"/>
        </pc:sldMkLst>
      </pc:sldChg>
      <pc:sldChg chg="del">
        <pc:chgData name="Han Qilong" userId="a359b7bad7d531b5" providerId="LiveId" clId="{3A52A885-860F-8145-A945-04A1E5814939}" dt="2020-09-29T18:44:22.037" v="168" actId="2696"/>
        <pc:sldMkLst>
          <pc:docMk/>
          <pc:sldMk cId="2885362571" sldId="807"/>
        </pc:sldMkLst>
      </pc:sldChg>
      <pc:sldChg chg="del">
        <pc:chgData name="Han Qilong" userId="a359b7bad7d531b5" providerId="LiveId" clId="{3A52A885-860F-8145-A945-04A1E5814939}" dt="2020-09-29T18:44:22.740" v="169" actId="2696"/>
        <pc:sldMkLst>
          <pc:docMk/>
          <pc:sldMk cId="271391955" sldId="808"/>
        </pc:sldMkLst>
      </pc:sldChg>
      <pc:sldChg chg="del">
        <pc:chgData name="Han Qilong" userId="a359b7bad7d531b5" providerId="LiveId" clId="{3A52A885-860F-8145-A945-04A1E5814939}" dt="2020-09-29T18:44:23.341" v="170" actId="2696"/>
        <pc:sldMkLst>
          <pc:docMk/>
          <pc:sldMk cId="1542462571" sldId="809"/>
        </pc:sldMkLst>
      </pc:sldChg>
      <pc:sldChg chg="del">
        <pc:chgData name="Han Qilong" userId="a359b7bad7d531b5" providerId="LiveId" clId="{3A52A885-860F-8145-A945-04A1E5814939}" dt="2020-09-29T18:44:24.515" v="171" actId="2696"/>
        <pc:sldMkLst>
          <pc:docMk/>
          <pc:sldMk cId="470744123" sldId="810"/>
        </pc:sldMkLst>
      </pc:sldChg>
      <pc:sldChg chg="del">
        <pc:chgData name="Han Qilong" userId="a359b7bad7d531b5" providerId="LiveId" clId="{3A52A885-860F-8145-A945-04A1E5814939}" dt="2020-09-29T18:44:25.054" v="172" actId="2696"/>
        <pc:sldMkLst>
          <pc:docMk/>
          <pc:sldMk cId="2688893059" sldId="811"/>
        </pc:sldMkLst>
      </pc:sldChg>
      <pc:sldChg chg="del">
        <pc:chgData name="Han Qilong" userId="a359b7bad7d531b5" providerId="LiveId" clId="{3A52A885-860F-8145-A945-04A1E5814939}" dt="2020-09-29T18:44:25.558" v="173" actId="2696"/>
        <pc:sldMkLst>
          <pc:docMk/>
          <pc:sldMk cId="2521182959" sldId="812"/>
        </pc:sldMkLst>
      </pc:sldChg>
      <pc:sldChg chg="del">
        <pc:chgData name="Han Qilong" userId="a359b7bad7d531b5" providerId="LiveId" clId="{3A52A885-860F-8145-A945-04A1E5814939}" dt="2020-09-29T18:44:26.083" v="174" actId="2696"/>
        <pc:sldMkLst>
          <pc:docMk/>
          <pc:sldMk cId="2789321417" sldId="813"/>
        </pc:sldMkLst>
      </pc:sldChg>
      <pc:sldChg chg="del">
        <pc:chgData name="Han Qilong" userId="a359b7bad7d531b5" providerId="LiveId" clId="{3A52A885-860F-8145-A945-04A1E5814939}" dt="2020-09-29T18:44:26.734" v="175" actId="2696"/>
        <pc:sldMkLst>
          <pc:docMk/>
          <pc:sldMk cId="1672370155" sldId="814"/>
        </pc:sldMkLst>
      </pc:sldChg>
      <pc:sldChg chg="del">
        <pc:chgData name="Han Qilong" userId="a359b7bad7d531b5" providerId="LiveId" clId="{3A52A885-860F-8145-A945-04A1E5814939}" dt="2020-09-29T18:44:27.455" v="176" actId="2696"/>
        <pc:sldMkLst>
          <pc:docMk/>
          <pc:sldMk cId="1747289504" sldId="815"/>
        </pc:sldMkLst>
      </pc:sldChg>
      <pc:sldChg chg="del">
        <pc:chgData name="Han Qilong" userId="a359b7bad7d531b5" providerId="LiveId" clId="{3A52A885-860F-8145-A945-04A1E5814939}" dt="2020-09-29T18:44:28.196" v="177" actId="2696"/>
        <pc:sldMkLst>
          <pc:docMk/>
          <pc:sldMk cId="3784776097" sldId="816"/>
        </pc:sldMkLst>
      </pc:sldChg>
      <pc:sldChg chg="del">
        <pc:chgData name="Han Qilong" userId="a359b7bad7d531b5" providerId="LiveId" clId="{3A52A885-860F-8145-A945-04A1E5814939}" dt="2020-09-29T18:44:29.349" v="178" actId="2696"/>
        <pc:sldMkLst>
          <pc:docMk/>
          <pc:sldMk cId="2228463161" sldId="817"/>
        </pc:sldMkLst>
      </pc:sldChg>
      <pc:sldChg chg="del">
        <pc:chgData name="Han Qilong" userId="a359b7bad7d531b5" providerId="LiveId" clId="{3A52A885-860F-8145-A945-04A1E5814939}" dt="2020-09-29T18:44:29.955" v="179" actId="2696"/>
        <pc:sldMkLst>
          <pc:docMk/>
          <pc:sldMk cId="2492018663" sldId="818"/>
        </pc:sldMkLst>
      </pc:sldChg>
      <pc:sldChg chg="del">
        <pc:chgData name="Han Qilong" userId="a359b7bad7d531b5" providerId="LiveId" clId="{3A52A885-860F-8145-A945-04A1E5814939}" dt="2020-09-29T18:44:30.608" v="180" actId="2696"/>
        <pc:sldMkLst>
          <pc:docMk/>
          <pc:sldMk cId="124191551" sldId="819"/>
        </pc:sldMkLst>
      </pc:sldChg>
      <pc:sldChg chg="del">
        <pc:chgData name="Han Qilong" userId="a359b7bad7d531b5" providerId="LiveId" clId="{3A52A885-860F-8145-A945-04A1E5814939}" dt="2020-09-29T18:44:31.246" v="181" actId="2696"/>
        <pc:sldMkLst>
          <pc:docMk/>
          <pc:sldMk cId="2941848169" sldId="820"/>
        </pc:sldMkLst>
      </pc:sldChg>
      <pc:sldChg chg="del">
        <pc:chgData name="Han Qilong" userId="a359b7bad7d531b5" providerId="LiveId" clId="{3A52A885-860F-8145-A945-04A1E5814939}" dt="2020-09-29T18:44:31.875" v="182" actId="2696"/>
        <pc:sldMkLst>
          <pc:docMk/>
          <pc:sldMk cId="2563519802" sldId="821"/>
        </pc:sldMkLst>
      </pc:sldChg>
      <pc:sldChg chg="del">
        <pc:chgData name="Han Qilong" userId="a359b7bad7d531b5" providerId="LiveId" clId="{3A52A885-860F-8145-A945-04A1E5814939}" dt="2020-09-29T18:44:32.903" v="183" actId="2696"/>
        <pc:sldMkLst>
          <pc:docMk/>
          <pc:sldMk cId="1240397954" sldId="822"/>
        </pc:sldMkLst>
      </pc:sldChg>
      <pc:sldChg chg="del">
        <pc:chgData name="Han Qilong" userId="a359b7bad7d531b5" providerId="LiveId" clId="{3A52A885-860F-8145-A945-04A1E5814939}" dt="2020-09-29T18:44:34.021" v="184" actId="2696"/>
        <pc:sldMkLst>
          <pc:docMk/>
          <pc:sldMk cId="1885716931" sldId="823"/>
        </pc:sldMkLst>
      </pc:sldChg>
      <pc:sldChg chg="del">
        <pc:chgData name="Han Qilong" userId="a359b7bad7d531b5" providerId="LiveId" clId="{3A52A885-860F-8145-A945-04A1E5814939}" dt="2020-09-29T18:44:34.700" v="185" actId="2696"/>
        <pc:sldMkLst>
          <pc:docMk/>
          <pc:sldMk cId="1427653193" sldId="824"/>
        </pc:sldMkLst>
      </pc:sldChg>
      <pc:sldChg chg="del">
        <pc:chgData name="Han Qilong" userId="a359b7bad7d531b5" providerId="LiveId" clId="{3A52A885-860F-8145-A945-04A1E5814939}" dt="2020-09-29T18:44:35.294" v="186" actId="2696"/>
        <pc:sldMkLst>
          <pc:docMk/>
          <pc:sldMk cId="2891728193" sldId="825"/>
        </pc:sldMkLst>
      </pc:sldChg>
      <pc:sldChg chg="del">
        <pc:chgData name="Han Qilong" userId="a359b7bad7d531b5" providerId="LiveId" clId="{3A52A885-860F-8145-A945-04A1E5814939}" dt="2020-09-29T18:44:35.889" v="187" actId="2696"/>
        <pc:sldMkLst>
          <pc:docMk/>
          <pc:sldMk cId="1046351136" sldId="826"/>
        </pc:sldMkLst>
      </pc:sldChg>
      <pc:sldChg chg="del">
        <pc:chgData name="Han Qilong" userId="a359b7bad7d531b5" providerId="LiveId" clId="{3A52A885-860F-8145-A945-04A1E5814939}" dt="2020-09-29T18:44:37.932" v="188" actId="2696"/>
        <pc:sldMkLst>
          <pc:docMk/>
          <pc:sldMk cId="3262985208" sldId="827"/>
        </pc:sldMkLst>
      </pc:sldChg>
      <pc:sldChg chg="del">
        <pc:chgData name="Han Qilong" userId="a359b7bad7d531b5" providerId="LiveId" clId="{3A52A885-860F-8145-A945-04A1E5814939}" dt="2020-09-29T18:44:39.361" v="189" actId="2696"/>
        <pc:sldMkLst>
          <pc:docMk/>
          <pc:sldMk cId="1768105210" sldId="828"/>
        </pc:sldMkLst>
      </pc:sldChg>
      <pc:sldChg chg="del">
        <pc:chgData name="Han Qilong" userId="a359b7bad7d531b5" providerId="LiveId" clId="{3A52A885-860F-8145-A945-04A1E5814939}" dt="2020-09-29T18:44:40.020" v="190" actId="2696"/>
        <pc:sldMkLst>
          <pc:docMk/>
          <pc:sldMk cId="574359321" sldId="829"/>
        </pc:sldMkLst>
      </pc:sldChg>
      <pc:sldChg chg="del">
        <pc:chgData name="Han Qilong" userId="a359b7bad7d531b5" providerId="LiveId" clId="{3A52A885-860F-8145-A945-04A1E5814939}" dt="2020-09-29T18:44:40.754" v="191" actId="2696"/>
        <pc:sldMkLst>
          <pc:docMk/>
          <pc:sldMk cId="1825595984" sldId="830"/>
        </pc:sldMkLst>
      </pc:sldChg>
      <pc:sldChg chg="del">
        <pc:chgData name="Han Qilong" userId="a359b7bad7d531b5" providerId="LiveId" clId="{3A52A885-860F-8145-A945-04A1E5814939}" dt="2020-09-29T18:44:41.504" v="192" actId="2696"/>
        <pc:sldMkLst>
          <pc:docMk/>
          <pc:sldMk cId="2428294747" sldId="831"/>
        </pc:sldMkLst>
      </pc:sldChg>
      <pc:sldChg chg="del">
        <pc:chgData name="Han Qilong" userId="a359b7bad7d531b5" providerId="LiveId" clId="{3A52A885-860F-8145-A945-04A1E5814939}" dt="2020-09-29T18:44:42.265" v="193" actId="2696"/>
        <pc:sldMkLst>
          <pc:docMk/>
          <pc:sldMk cId="2123429395" sldId="832"/>
        </pc:sldMkLst>
      </pc:sldChg>
      <pc:sldChg chg="del">
        <pc:chgData name="Han Qilong" userId="a359b7bad7d531b5" providerId="LiveId" clId="{3A52A885-860F-8145-A945-04A1E5814939}" dt="2020-09-29T18:44:42.867" v="194" actId="2696"/>
        <pc:sldMkLst>
          <pc:docMk/>
          <pc:sldMk cId="1202043178" sldId="833"/>
        </pc:sldMkLst>
      </pc:sldChg>
      <pc:sldChg chg="del">
        <pc:chgData name="Han Qilong" userId="a359b7bad7d531b5" providerId="LiveId" clId="{3A52A885-860F-8145-A945-04A1E5814939}" dt="2020-09-29T18:44:43.475" v="195" actId="2696"/>
        <pc:sldMkLst>
          <pc:docMk/>
          <pc:sldMk cId="698486193" sldId="834"/>
        </pc:sldMkLst>
      </pc:sldChg>
      <pc:sldChg chg="del">
        <pc:chgData name="Han Qilong" userId="a359b7bad7d531b5" providerId="LiveId" clId="{3A52A885-860F-8145-A945-04A1E5814939}" dt="2020-09-29T18:44:44.389" v="196" actId="2696"/>
        <pc:sldMkLst>
          <pc:docMk/>
          <pc:sldMk cId="1189611688" sldId="835"/>
        </pc:sldMkLst>
      </pc:sldChg>
      <pc:sldChg chg="del">
        <pc:chgData name="Han Qilong" userId="a359b7bad7d531b5" providerId="LiveId" clId="{3A52A885-860F-8145-A945-04A1E5814939}" dt="2020-09-29T18:44:45.811" v="197" actId="2696"/>
        <pc:sldMkLst>
          <pc:docMk/>
          <pc:sldMk cId="2453838577" sldId="836"/>
        </pc:sldMkLst>
      </pc:sldChg>
      <pc:sldChg chg="addSp delSp modSp add del modAnim">
        <pc:chgData name="Han Qilong" userId="a359b7bad7d531b5" providerId="LiveId" clId="{3A52A885-860F-8145-A945-04A1E5814939}" dt="2020-09-29T18:36:33.541" v="39" actId="2696"/>
        <pc:sldMkLst>
          <pc:docMk/>
          <pc:sldMk cId="1716653776" sldId="837"/>
        </pc:sldMkLst>
        <pc:spChg chg="add del mod">
          <ac:chgData name="Han Qilong" userId="a359b7bad7d531b5" providerId="LiveId" clId="{3A52A885-860F-8145-A945-04A1E5814939}" dt="2020-09-29T18:36:13.491" v="35" actId="478"/>
          <ac:spMkLst>
            <pc:docMk/>
            <pc:sldMk cId="1716653776" sldId="837"/>
            <ac:spMk id="2" creationId="{989E92B5-EA1A-3E4F-A456-EAADB55ADE38}"/>
          </ac:spMkLst>
        </pc:spChg>
        <pc:spChg chg="del">
          <ac:chgData name="Han Qilong" userId="a359b7bad7d531b5" providerId="LiveId" clId="{3A52A885-860F-8145-A945-04A1E5814939}" dt="2020-09-29T18:36:10.356" v="34" actId="478"/>
          <ac:spMkLst>
            <pc:docMk/>
            <pc:sldMk cId="1716653776" sldId="837"/>
            <ac:spMk id="315394" creationId="{BC4A3F72-3A93-8F4B-9E0A-9E4749B44DE2}"/>
          </ac:spMkLst>
        </pc:spChg>
        <pc:spChg chg="mod">
          <ac:chgData name="Han Qilong" userId="a359b7bad7d531b5" providerId="LiveId" clId="{3A52A885-860F-8145-A945-04A1E5814939}" dt="2020-09-29T18:36:16.781" v="36" actId="1076"/>
          <ac:spMkLst>
            <pc:docMk/>
            <pc:sldMk cId="1716653776" sldId="837"/>
            <ac:spMk id="315396" creationId="{49073E4F-7D04-8749-9DCD-E01484FEE4A1}"/>
          </ac:spMkLst>
        </pc:spChg>
      </pc:sldChg>
      <pc:sldChg chg="addSp delSp modSp add mod delAnim modAnim">
        <pc:chgData name="Han Qilong" userId="a359b7bad7d531b5" providerId="LiveId" clId="{3A52A885-860F-8145-A945-04A1E5814939}" dt="2020-09-29T18:36:29.954" v="38"/>
        <pc:sldMkLst>
          <pc:docMk/>
          <pc:sldMk cId="3479458148" sldId="838"/>
        </pc:sldMkLst>
        <pc:spChg chg="del">
          <ac:chgData name="Han Qilong" userId="a359b7bad7d531b5" providerId="LiveId" clId="{3A52A885-860F-8145-A945-04A1E5814939}" dt="2020-09-29T18:36:21.130" v="37" actId="478"/>
          <ac:spMkLst>
            <pc:docMk/>
            <pc:sldMk cId="3479458148" sldId="838"/>
            <ac:spMk id="4" creationId="{6DE3203C-E974-BA47-9342-5963A53EED61}"/>
          </ac:spMkLst>
        </pc:spChg>
        <pc:spChg chg="add mod">
          <ac:chgData name="Han Qilong" userId="a359b7bad7d531b5" providerId="LiveId" clId="{3A52A885-860F-8145-A945-04A1E5814939}" dt="2020-09-29T18:36:29.954" v="38"/>
          <ac:spMkLst>
            <pc:docMk/>
            <pc:sldMk cId="3479458148" sldId="838"/>
            <ac:spMk id="5" creationId="{920E163C-172F-E945-883C-1872C71EE7A3}"/>
          </ac:spMkLst>
        </pc:spChg>
      </pc:sldChg>
      <pc:sldChg chg="addSp delSp modSp add mod ord">
        <pc:chgData name="Han Qilong" userId="a359b7bad7d531b5" providerId="LiveId" clId="{3A52A885-860F-8145-A945-04A1E5814939}" dt="2020-09-29T18:49:26.345" v="230" actId="1076"/>
        <pc:sldMkLst>
          <pc:docMk/>
          <pc:sldMk cId="1690531370" sldId="839"/>
        </pc:sldMkLst>
        <pc:spChg chg="add mod">
          <ac:chgData name="Han Qilong" userId="a359b7bad7d531b5" providerId="LiveId" clId="{3A52A885-860F-8145-A945-04A1E5814939}" dt="2020-09-29T18:49:26.345" v="230" actId="1076"/>
          <ac:spMkLst>
            <pc:docMk/>
            <pc:sldMk cId="1690531370" sldId="839"/>
            <ac:spMk id="6" creationId="{6334EAB3-CDD6-E343-9460-EE290AD9337C}"/>
          </ac:spMkLst>
        </pc:spChg>
        <pc:spChg chg="del">
          <ac:chgData name="Han Qilong" userId="a359b7bad7d531b5" providerId="LiveId" clId="{3A52A885-860F-8145-A945-04A1E5814939}" dt="2020-09-29T18:48:18.422" v="217" actId="478"/>
          <ac:spMkLst>
            <pc:docMk/>
            <pc:sldMk cId="1690531370" sldId="839"/>
            <ac:spMk id="14" creationId="{FD0F6458-39A6-704C-8ADE-AA716BFCC922}"/>
          </ac:spMkLst>
        </pc:spChg>
      </pc:sldChg>
      <pc:sldChg chg="addSp delSp modSp add">
        <pc:chgData name="Han Qilong" userId="a359b7bad7d531b5" providerId="LiveId" clId="{3A52A885-860F-8145-A945-04A1E5814939}" dt="2020-09-29T18:50:22.259" v="232"/>
        <pc:sldMkLst>
          <pc:docMk/>
          <pc:sldMk cId="927983502" sldId="840"/>
        </pc:sldMkLst>
        <pc:spChg chg="del">
          <ac:chgData name="Han Qilong" userId="a359b7bad7d531b5" providerId="LiveId" clId="{3A52A885-860F-8145-A945-04A1E5814939}" dt="2020-09-29T18:46:47.491" v="207" actId="478"/>
          <ac:spMkLst>
            <pc:docMk/>
            <pc:sldMk cId="927983502" sldId="840"/>
            <ac:spMk id="15" creationId="{42CB32DD-60A5-C34C-8C63-7F4D61BA34E2}"/>
          </ac:spMkLst>
        </pc:spChg>
        <pc:spChg chg="del">
          <ac:chgData name="Han Qilong" userId="a359b7bad7d531b5" providerId="LiveId" clId="{3A52A885-860F-8145-A945-04A1E5814939}" dt="2020-09-29T18:46:42.788" v="206" actId="478"/>
          <ac:spMkLst>
            <pc:docMk/>
            <pc:sldMk cId="927983502" sldId="840"/>
            <ac:spMk id="16" creationId="{B9820D8F-DE0D-D24E-9430-A7A030DF6D35}"/>
          </ac:spMkLst>
        </pc:spChg>
        <pc:spChg chg="del">
          <ac:chgData name="Han Qilong" userId="a359b7bad7d531b5" providerId="LiveId" clId="{3A52A885-860F-8145-A945-04A1E5814939}" dt="2020-09-29T18:46:47.491" v="207" actId="478"/>
          <ac:spMkLst>
            <pc:docMk/>
            <pc:sldMk cId="927983502" sldId="840"/>
            <ac:spMk id="17" creationId="{510F64C4-7009-334F-BD72-9A2131CCE6D5}"/>
          </ac:spMkLst>
        </pc:spChg>
        <pc:spChg chg="del">
          <ac:chgData name="Han Qilong" userId="a359b7bad7d531b5" providerId="LiveId" clId="{3A52A885-860F-8145-A945-04A1E5814939}" dt="2020-09-29T18:46:47.491" v="207" actId="478"/>
          <ac:spMkLst>
            <pc:docMk/>
            <pc:sldMk cId="927983502" sldId="840"/>
            <ac:spMk id="18" creationId="{C11D0C87-E6E0-F140-A496-03DFAF0A316D}"/>
          </ac:spMkLst>
        </pc:spChg>
        <pc:spChg chg="del">
          <ac:chgData name="Han Qilong" userId="a359b7bad7d531b5" providerId="LiveId" clId="{3A52A885-860F-8145-A945-04A1E5814939}" dt="2020-09-29T18:46:47.491" v="207" actId="478"/>
          <ac:spMkLst>
            <pc:docMk/>
            <pc:sldMk cId="927983502" sldId="840"/>
            <ac:spMk id="19" creationId="{7562A4E1-8A50-144F-BB0B-697C838A44BD}"/>
          </ac:spMkLst>
        </pc:spChg>
        <pc:spChg chg="del">
          <ac:chgData name="Han Qilong" userId="a359b7bad7d531b5" providerId="LiveId" clId="{3A52A885-860F-8145-A945-04A1E5814939}" dt="2020-09-29T18:46:47.491" v="207" actId="478"/>
          <ac:spMkLst>
            <pc:docMk/>
            <pc:sldMk cId="927983502" sldId="840"/>
            <ac:spMk id="20" creationId="{156B1139-A4E9-7A41-9B2B-97C4524C15A2}"/>
          </ac:spMkLst>
        </pc:spChg>
        <pc:spChg chg="mod">
          <ac:chgData name="Han Qilong" userId="a359b7bad7d531b5" providerId="LiveId" clId="{3A52A885-860F-8145-A945-04A1E5814939}" dt="2020-09-29T18:47:10.929" v="215" actId="1035"/>
          <ac:spMkLst>
            <pc:docMk/>
            <pc:sldMk cId="927983502" sldId="840"/>
            <ac:spMk id="29" creationId="{6D774975-BA9D-C34B-8342-49C1BA100ED3}"/>
          </ac:spMkLst>
        </pc:spChg>
        <pc:spChg chg="mod">
          <ac:chgData name="Han Qilong" userId="a359b7bad7d531b5" providerId="LiveId" clId="{3A52A885-860F-8145-A945-04A1E5814939}" dt="2020-09-29T18:47:10.929" v="215" actId="1035"/>
          <ac:spMkLst>
            <pc:docMk/>
            <pc:sldMk cId="927983502" sldId="840"/>
            <ac:spMk id="30" creationId="{F29C7522-05B4-E446-B84D-EADC32E8CF14}"/>
          </ac:spMkLst>
        </pc:spChg>
        <pc:spChg chg="mod">
          <ac:chgData name="Han Qilong" userId="a359b7bad7d531b5" providerId="LiveId" clId="{3A52A885-860F-8145-A945-04A1E5814939}" dt="2020-09-29T18:47:10.929" v="215" actId="1035"/>
          <ac:spMkLst>
            <pc:docMk/>
            <pc:sldMk cId="927983502" sldId="840"/>
            <ac:spMk id="31" creationId="{66643DCE-D545-FE42-BD70-30CEE4EA6665}"/>
          </ac:spMkLst>
        </pc:spChg>
        <pc:spChg chg="mod">
          <ac:chgData name="Han Qilong" userId="a359b7bad7d531b5" providerId="LiveId" clId="{3A52A885-860F-8145-A945-04A1E5814939}" dt="2020-09-29T18:47:10.929" v="215" actId="1035"/>
          <ac:spMkLst>
            <pc:docMk/>
            <pc:sldMk cId="927983502" sldId="840"/>
            <ac:spMk id="32" creationId="{6E692C58-F38A-704F-8AA6-D5268928549F}"/>
          </ac:spMkLst>
        </pc:spChg>
        <pc:spChg chg="mod">
          <ac:chgData name="Han Qilong" userId="a359b7bad7d531b5" providerId="LiveId" clId="{3A52A885-860F-8145-A945-04A1E5814939}" dt="2020-09-29T18:47:10.929" v="215" actId="1035"/>
          <ac:spMkLst>
            <pc:docMk/>
            <pc:sldMk cId="927983502" sldId="840"/>
            <ac:spMk id="33" creationId="{58AE61F7-7F86-FC4E-9560-B450DCE853B2}"/>
          </ac:spMkLst>
        </pc:spChg>
        <pc:spChg chg="mod">
          <ac:chgData name="Han Qilong" userId="a359b7bad7d531b5" providerId="LiveId" clId="{3A52A885-860F-8145-A945-04A1E5814939}" dt="2020-09-29T18:47:10.929" v="215" actId="1035"/>
          <ac:spMkLst>
            <pc:docMk/>
            <pc:sldMk cId="927983502" sldId="840"/>
            <ac:spMk id="34" creationId="{B3A1F5DF-28DC-6747-9365-42A6E0A4C01B}"/>
          </ac:spMkLst>
        </pc:spChg>
        <pc:spChg chg="mod">
          <ac:chgData name="Han Qilong" userId="a359b7bad7d531b5" providerId="LiveId" clId="{3A52A885-860F-8145-A945-04A1E5814939}" dt="2020-09-29T18:47:10.929" v="215" actId="1035"/>
          <ac:spMkLst>
            <pc:docMk/>
            <pc:sldMk cId="927983502" sldId="840"/>
            <ac:spMk id="35" creationId="{DC72675E-5173-A541-9969-F021BD67EC33}"/>
          </ac:spMkLst>
        </pc:spChg>
        <pc:spChg chg="mod">
          <ac:chgData name="Han Qilong" userId="a359b7bad7d531b5" providerId="LiveId" clId="{3A52A885-860F-8145-A945-04A1E5814939}" dt="2020-09-29T18:47:10.929" v="215" actId="1035"/>
          <ac:spMkLst>
            <pc:docMk/>
            <pc:sldMk cId="927983502" sldId="840"/>
            <ac:spMk id="36" creationId="{10B774A4-40A5-2943-8DCC-1279B89893A4}"/>
          </ac:spMkLst>
        </pc:spChg>
        <pc:spChg chg="mod">
          <ac:chgData name="Han Qilong" userId="a359b7bad7d531b5" providerId="LiveId" clId="{3A52A885-860F-8145-A945-04A1E5814939}" dt="2020-09-29T18:47:10.929" v="215" actId="1035"/>
          <ac:spMkLst>
            <pc:docMk/>
            <pc:sldMk cId="927983502" sldId="840"/>
            <ac:spMk id="37" creationId="{B262A6A3-8041-9849-8EA5-089AB226C972}"/>
          </ac:spMkLst>
        </pc:spChg>
        <pc:spChg chg="mod">
          <ac:chgData name="Han Qilong" userId="a359b7bad7d531b5" providerId="LiveId" clId="{3A52A885-860F-8145-A945-04A1E5814939}" dt="2020-09-29T18:47:10.929" v="215" actId="1035"/>
          <ac:spMkLst>
            <pc:docMk/>
            <pc:sldMk cId="927983502" sldId="840"/>
            <ac:spMk id="38" creationId="{F636D032-65F1-734D-AEEC-FEBFD58BDECA}"/>
          </ac:spMkLst>
        </pc:spChg>
        <pc:spChg chg="mod">
          <ac:chgData name="Han Qilong" userId="a359b7bad7d531b5" providerId="LiveId" clId="{3A52A885-860F-8145-A945-04A1E5814939}" dt="2020-09-29T18:47:10.929" v="215" actId="1035"/>
          <ac:spMkLst>
            <pc:docMk/>
            <pc:sldMk cId="927983502" sldId="840"/>
            <ac:spMk id="39" creationId="{EAD2BF7C-CDA6-6E40-99EE-C71FF2D18953}"/>
          </ac:spMkLst>
        </pc:spChg>
        <pc:spChg chg="mod">
          <ac:chgData name="Han Qilong" userId="a359b7bad7d531b5" providerId="LiveId" clId="{3A52A885-860F-8145-A945-04A1E5814939}" dt="2020-09-29T18:47:10.929" v="215" actId="1035"/>
          <ac:spMkLst>
            <pc:docMk/>
            <pc:sldMk cId="927983502" sldId="840"/>
            <ac:spMk id="40" creationId="{A40C2D0D-6A16-B945-84A1-4DAB0E8CEBDE}"/>
          </ac:spMkLst>
        </pc:spChg>
        <pc:spChg chg="mod">
          <ac:chgData name="Han Qilong" userId="a359b7bad7d531b5" providerId="LiveId" clId="{3A52A885-860F-8145-A945-04A1E5814939}" dt="2020-09-29T18:47:10.929" v="215" actId="1035"/>
          <ac:spMkLst>
            <pc:docMk/>
            <pc:sldMk cId="927983502" sldId="840"/>
            <ac:spMk id="41" creationId="{04CC725D-0C79-0846-8251-3DBEEFE3540E}"/>
          </ac:spMkLst>
        </pc:spChg>
        <pc:spChg chg="mod">
          <ac:chgData name="Han Qilong" userId="a359b7bad7d531b5" providerId="LiveId" clId="{3A52A885-860F-8145-A945-04A1E5814939}" dt="2020-09-29T18:47:10.929" v="215" actId="1035"/>
          <ac:spMkLst>
            <pc:docMk/>
            <pc:sldMk cId="927983502" sldId="840"/>
            <ac:spMk id="42" creationId="{A7771BB7-C03C-5D4B-AFF5-937DCC49A711}"/>
          </ac:spMkLst>
        </pc:spChg>
        <pc:spChg chg="mod">
          <ac:chgData name="Han Qilong" userId="a359b7bad7d531b5" providerId="LiveId" clId="{3A52A885-860F-8145-A945-04A1E5814939}" dt="2020-09-29T18:47:10.929" v="215" actId="1035"/>
          <ac:spMkLst>
            <pc:docMk/>
            <pc:sldMk cId="927983502" sldId="840"/>
            <ac:spMk id="43" creationId="{82C752EB-A283-5441-8E5A-05F3B4469D83}"/>
          </ac:spMkLst>
        </pc:spChg>
        <pc:spChg chg="add del mod">
          <ac:chgData name="Han Qilong" userId="a359b7bad7d531b5" providerId="LiveId" clId="{3A52A885-860F-8145-A945-04A1E5814939}" dt="2020-09-29T18:50:22.259" v="232"/>
          <ac:spMkLst>
            <pc:docMk/>
            <pc:sldMk cId="927983502" sldId="840"/>
            <ac:spMk id="44" creationId="{2F3CF495-A05D-774B-AB49-026BFFA611E1}"/>
          </ac:spMkLst>
        </pc:spChg>
        <pc:grpChg chg="del">
          <ac:chgData name="Han Qilong" userId="a359b7bad7d531b5" providerId="LiveId" clId="{3A52A885-860F-8145-A945-04A1E5814939}" dt="2020-09-29T18:46:47.491" v="207" actId="478"/>
          <ac:grpSpMkLst>
            <pc:docMk/>
            <pc:sldMk cId="927983502" sldId="840"/>
            <ac:grpSpMk id="21" creationId="{5123903D-E96E-1041-9C5C-0FBBF2F84533}"/>
          </ac:grpSpMkLst>
        </pc:grpChg>
        <pc:grpChg chg="add mod">
          <ac:chgData name="Han Qilong" userId="a359b7bad7d531b5" providerId="LiveId" clId="{3A52A885-860F-8145-A945-04A1E5814939}" dt="2020-09-29T18:47:10.929" v="215" actId="1035"/>
          <ac:grpSpMkLst>
            <pc:docMk/>
            <pc:sldMk cId="927983502" sldId="840"/>
            <ac:grpSpMk id="28" creationId="{08691CD8-8B62-664C-A7F5-EEAC71ABF1D7}"/>
          </ac:grpSpMkLst>
        </pc:grpChg>
      </pc:sldChg>
      <pc:sldChg chg="add">
        <pc:chgData name="Han Qilong" userId="a359b7bad7d531b5" providerId="LiveId" clId="{3A52A885-860F-8145-A945-04A1E5814939}" dt="2020-09-29T18:48:11.411" v="216"/>
        <pc:sldMkLst>
          <pc:docMk/>
          <pc:sldMk cId="352015485" sldId="841"/>
        </pc:sldMkLst>
      </pc:sldChg>
      <pc:sldChg chg="addSp delSp modSp add mod modAnim">
        <pc:chgData name="Han Qilong" userId="a359b7bad7d531b5" providerId="LiveId" clId="{3A52A885-860F-8145-A945-04A1E5814939}" dt="2020-09-29T18:53:52.375" v="249" actId="1076"/>
        <pc:sldMkLst>
          <pc:docMk/>
          <pc:sldMk cId="1826506475" sldId="842"/>
        </pc:sldMkLst>
        <pc:spChg chg="del mod">
          <ac:chgData name="Han Qilong" userId="a359b7bad7d531b5" providerId="LiveId" clId="{3A52A885-860F-8145-A945-04A1E5814939}" dt="2020-09-29T18:52:22.995" v="242" actId="478"/>
          <ac:spMkLst>
            <pc:docMk/>
            <pc:sldMk cId="1826506475" sldId="842"/>
            <ac:spMk id="11" creationId="{C62FE6F1-AAB1-8843-9DCC-3279CDF16E8D}"/>
          </ac:spMkLst>
        </pc:spChg>
        <pc:spChg chg="add mod">
          <ac:chgData name="Han Qilong" userId="a359b7bad7d531b5" providerId="LiveId" clId="{3A52A885-860F-8145-A945-04A1E5814939}" dt="2020-09-29T18:53:02.858" v="246" actId="207"/>
          <ac:spMkLst>
            <pc:docMk/>
            <pc:sldMk cId="1826506475" sldId="842"/>
            <ac:spMk id="21" creationId="{1B0E0774-3C9F-DA47-AF38-17BCC126FDD1}"/>
          </ac:spMkLst>
        </pc:spChg>
        <pc:grpChg chg="del">
          <ac:chgData name="Han Qilong" userId="a359b7bad7d531b5" providerId="LiveId" clId="{3A52A885-860F-8145-A945-04A1E5814939}" dt="2020-09-29T18:50:54.324" v="234" actId="478"/>
          <ac:grpSpMkLst>
            <pc:docMk/>
            <pc:sldMk cId="1826506475" sldId="842"/>
            <ac:grpSpMk id="28" creationId="{08691CD8-8B62-664C-A7F5-EEAC71ABF1D7}"/>
          </ac:grpSpMkLst>
        </pc:grpChg>
        <pc:graphicFrameChg chg="add mod">
          <ac:chgData name="Han Qilong" userId="a359b7bad7d531b5" providerId="LiveId" clId="{3A52A885-860F-8145-A945-04A1E5814939}" dt="2020-09-29T18:53:52.375" v="249" actId="1076"/>
          <ac:graphicFrameMkLst>
            <pc:docMk/>
            <pc:sldMk cId="1826506475" sldId="842"/>
            <ac:graphicFrameMk id="22" creationId="{D0E8F22F-37E0-B443-B0BB-E358EF5E56E9}"/>
          </ac:graphicFrameMkLst>
        </pc:graphicFrameChg>
      </pc:sldChg>
      <pc:sldChg chg="addSp delSp modSp add mod">
        <pc:chgData name="Han Qilong" userId="a359b7bad7d531b5" providerId="LiveId" clId="{3A52A885-860F-8145-A945-04A1E5814939}" dt="2020-09-29T18:57:00.332" v="267" actId="1076"/>
        <pc:sldMkLst>
          <pc:docMk/>
          <pc:sldMk cId="1057042497" sldId="843"/>
        </pc:sldMkLst>
        <pc:spChg chg="add mod">
          <ac:chgData name="Han Qilong" userId="a359b7bad7d531b5" providerId="LiveId" clId="{3A52A885-860F-8145-A945-04A1E5814939}" dt="2020-09-29T18:57:00.332" v="267" actId="1076"/>
          <ac:spMkLst>
            <pc:docMk/>
            <pc:sldMk cId="1057042497" sldId="843"/>
            <ac:spMk id="3" creationId="{B0E1E679-45C3-8244-9FBB-4A242044ACC0}"/>
          </ac:spMkLst>
        </pc:spChg>
        <pc:spChg chg="add mod">
          <ac:chgData name="Han Qilong" userId="a359b7bad7d531b5" providerId="LiveId" clId="{3A52A885-860F-8145-A945-04A1E5814939}" dt="2020-09-29T18:56:19.937" v="263" actId="1076"/>
          <ac:spMkLst>
            <pc:docMk/>
            <pc:sldMk cId="1057042497" sldId="843"/>
            <ac:spMk id="6" creationId="{1A799A2C-07A9-A248-BDC8-4E7DB244D071}"/>
          </ac:spMkLst>
        </pc:spChg>
        <pc:spChg chg="del">
          <ac:chgData name="Han Qilong" userId="a359b7bad7d531b5" providerId="LiveId" clId="{3A52A885-860F-8145-A945-04A1E5814939}" dt="2020-09-29T18:55:18.031" v="251" actId="478"/>
          <ac:spMkLst>
            <pc:docMk/>
            <pc:sldMk cId="1057042497" sldId="843"/>
            <ac:spMk id="21" creationId="{1B0E0774-3C9F-DA47-AF38-17BCC126FDD1}"/>
          </ac:spMkLst>
        </pc:spChg>
        <pc:graphicFrameChg chg="add mod">
          <ac:chgData name="Han Qilong" userId="a359b7bad7d531b5" providerId="LiveId" clId="{3A52A885-860F-8145-A945-04A1E5814939}" dt="2020-09-29T18:56:13.181" v="262" actId="1076"/>
          <ac:graphicFrameMkLst>
            <pc:docMk/>
            <pc:sldMk cId="1057042497" sldId="843"/>
            <ac:graphicFrameMk id="7" creationId="{32C83ECD-D5F7-5F40-898D-5A508BACE445}"/>
          </ac:graphicFrameMkLst>
        </pc:graphicFrameChg>
        <pc:graphicFrameChg chg="del">
          <ac:chgData name="Han Qilong" userId="a359b7bad7d531b5" providerId="LiveId" clId="{3A52A885-860F-8145-A945-04A1E5814939}" dt="2020-09-29T18:55:20.513" v="252" actId="478"/>
          <ac:graphicFrameMkLst>
            <pc:docMk/>
            <pc:sldMk cId="1057042497" sldId="843"/>
            <ac:graphicFrameMk id="22" creationId="{D0E8F22F-37E0-B443-B0BB-E358EF5E56E9}"/>
          </ac:graphicFrameMkLst>
        </pc:graphicFrameChg>
      </pc:sldChg>
      <pc:sldChg chg="addSp modSp add mod">
        <pc:chgData name="Han Qilong" userId="a359b7bad7d531b5" providerId="LiveId" clId="{3A52A885-860F-8145-A945-04A1E5814939}" dt="2020-09-29T19:03:15.024" v="320" actId="1076"/>
        <pc:sldMkLst>
          <pc:docMk/>
          <pc:sldMk cId="283676094" sldId="844"/>
        </pc:sldMkLst>
        <pc:spChg chg="add mod">
          <ac:chgData name="Han Qilong" userId="a359b7bad7d531b5" providerId="LiveId" clId="{3A52A885-860F-8145-A945-04A1E5814939}" dt="2020-09-29T18:59:59.817" v="291" actId="2711"/>
          <ac:spMkLst>
            <pc:docMk/>
            <pc:sldMk cId="283676094" sldId="844"/>
            <ac:spMk id="4" creationId="{BF131703-D5E0-5A45-97B4-78927331B038}"/>
          </ac:spMkLst>
        </pc:spChg>
        <pc:spChg chg="add mod">
          <ac:chgData name="Han Qilong" userId="a359b7bad7d531b5" providerId="LiveId" clId="{3A52A885-860F-8145-A945-04A1E5814939}" dt="2020-09-29T18:59:07.830" v="284" actId="2710"/>
          <ac:spMkLst>
            <pc:docMk/>
            <pc:sldMk cId="283676094" sldId="844"/>
            <ac:spMk id="5" creationId="{127789A5-A21C-9045-9691-5CC4D9E435F9}"/>
          </ac:spMkLst>
        </pc:spChg>
        <pc:graphicFrameChg chg="add mod">
          <ac:chgData name="Han Qilong" userId="a359b7bad7d531b5" providerId="LiveId" clId="{3A52A885-860F-8145-A945-04A1E5814939}" dt="2020-09-29T19:03:15.024" v="320" actId="1076"/>
          <ac:graphicFrameMkLst>
            <pc:docMk/>
            <pc:sldMk cId="283676094" sldId="844"/>
            <ac:graphicFrameMk id="6" creationId="{B3F760A5-00AD-3241-A24F-38CC3B4D17E1}"/>
          </ac:graphicFrameMkLst>
        </pc:graphicFrameChg>
      </pc:sldChg>
      <pc:sldChg chg="addSp modSp add mod">
        <pc:chgData name="Han Qilong" userId="a359b7bad7d531b5" providerId="LiveId" clId="{3A52A885-860F-8145-A945-04A1E5814939}" dt="2020-09-29T19:00:25.761" v="293" actId="123"/>
        <pc:sldMkLst>
          <pc:docMk/>
          <pc:sldMk cId="935824855" sldId="845"/>
        </pc:sldMkLst>
        <pc:spChg chg="add mod">
          <ac:chgData name="Han Qilong" userId="a359b7bad7d531b5" providerId="LiveId" clId="{3A52A885-860F-8145-A945-04A1E5814939}" dt="2020-09-29T18:59:50.641" v="290" actId="2711"/>
          <ac:spMkLst>
            <pc:docMk/>
            <pc:sldMk cId="935824855" sldId="845"/>
            <ac:spMk id="4" creationId="{6FC05381-16EF-FE4F-9B12-7E9D1E731CCC}"/>
          </ac:spMkLst>
        </pc:spChg>
        <pc:spChg chg="add mod">
          <ac:chgData name="Han Qilong" userId="a359b7bad7d531b5" providerId="LiveId" clId="{3A52A885-860F-8145-A945-04A1E5814939}" dt="2020-09-29T19:00:25.761" v="293" actId="123"/>
          <ac:spMkLst>
            <pc:docMk/>
            <pc:sldMk cId="935824855" sldId="845"/>
            <ac:spMk id="5" creationId="{0084AD2F-705C-9A43-9885-01E6D507E1A1}"/>
          </ac:spMkLst>
        </pc:spChg>
      </pc:sldChg>
      <pc:sldChg chg="addSp modSp add mod">
        <pc:chgData name="Han Qilong" userId="a359b7bad7d531b5" providerId="LiveId" clId="{3A52A885-860F-8145-A945-04A1E5814939}" dt="2020-09-29T19:02:49.809" v="317" actId="1076"/>
        <pc:sldMkLst>
          <pc:docMk/>
          <pc:sldMk cId="3017218308" sldId="846"/>
        </pc:sldMkLst>
        <pc:spChg chg="add mod">
          <ac:chgData name="Han Qilong" userId="a359b7bad7d531b5" providerId="LiveId" clId="{3A52A885-860F-8145-A945-04A1E5814939}" dt="2020-09-29T19:01:46.229" v="302" actId="2711"/>
          <ac:spMkLst>
            <pc:docMk/>
            <pc:sldMk cId="3017218308" sldId="846"/>
            <ac:spMk id="4" creationId="{F993CD03-F2F1-7F4C-B9AF-62649026D0E0}"/>
          </ac:spMkLst>
        </pc:spChg>
        <pc:spChg chg="add mod">
          <ac:chgData name="Han Qilong" userId="a359b7bad7d531b5" providerId="LiveId" clId="{3A52A885-860F-8145-A945-04A1E5814939}" dt="2020-09-29T19:01:37.486" v="300" actId="1076"/>
          <ac:spMkLst>
            <pc:docMk/>
            <pc:sldMk cId="3017218308" sldId="846"/>
            <ac:spMk id="5" creationId="{DD284201-0F2E-2346-9ABA-1E5A9D8A0143}"/>
          </ac:spMkLst>
        </pc:spChg>
        <pc:spChg chg="add mod">
          <ac:chgData name="Han Qilong" userId="a359b7bad7d531b5" providerId="LiveId" clId="{3A52A885-860F-8145-A945-04A1E5814939}" dt="2020-09-29T19:02:13.184" v="305" actId="108"/>
          <ac:spMkLst>
            <pc:docMk/>
            <pc:sldMk cId="3017218308" sldId="846"/>
            <ac:spMk id="6" creationId="{C673CC5F-BE4B-9240-9B72-F081401E9E53}"/>
          </ac:spMkLst>
        </pc:spChg>
        <pc:spChg chg="add mod">
          <ac:chgData name="Han Qilong" userId="a359b7bad7d531b5" providerId="LiveId" clId="{3A52A885-860F-8145-A945-04A1E5814939}" dt="2020-09-29T19:02:49.809" v="317" actId="1076"/>
          <ac:spMkLst>
            <pc:docMk/>
            <pc:sldMk cId="3017218308" sldId="846"/>
            <ac:spMk id="7" creationId="{39A21BFB-F5E0-7D4A-821A-D2CED22AA45C}"/>
          </ac:spMkLst>
        </pc:spChg>
      </pc:sldChg>
      <pc:sldChg chg="addSp modSp add mod">
        <pc:chgData name="Han Qilong" userId="a359b7bad7d531b5" providerId="LiveId" clId="{3A52A885-860F-8145-A945-04A1E5814939}" dt="2020-09-29T19:05:36.058" v="340" actId="1076"/>
        <pc:sldMkLst>
          <pc:docMk/>
          <pc:sldMk cId="1864191895" sldId="847"/>
        </pc:sldMkLst>
        <pc:spChg chg="add mod">
          <ac:chgData name="Han Qilong" userId="a359b7bad7d531b5" providerId="LiveId" clId="{3A52A885-860F-8145-A945-04A1E5814939}" dt="2020-09-29T19:03:38.610" v="323" actId="2711"/>
          <ac:spMkLst>
            <pc:docMk/>
            <pc:sldMk cId="1864191895" sldId="847"/>
            <ac:spMk id="4" creationId="{5BC89825-5885-0A43-841D-BBA90571314B}"/>
          </ac:spMkLst>
        </pc:spChg>
        <pc:spChg chg="add mod">
          <ac:chgData name="Han Qilong" userId="a359b7bad7d531b5" providerId="LiveId" clId="{3A52A885-860F-8145-A945-04A1E5814939}" dt="2020-09-29T19:04:04.746" v="327" actId="1076"/>
          <ac:spMkLst>
            <pc:docMk/>
            <pc:sldMk cId="1864191895" sldId="847"/>
            <ac:spMk id="5" creationId="{B72CE485-8378-C24F-A32F-91758BDBEF2B}"/>
          </ac:spMkLst>
        </pc:spChg>
        <pc:graphicFrameChg chg="add mod">
          <ac:chgData name="Han Qilong" userId="a359b7bad7d531b5" providerId="LiveId" clId="{3A52A885-860F-8145-A945-04A1E5814939}" dt="2020-09-29T19:05:36.058" v="340" actId="1076"/>
          <ac:graphicFrameMkLst>
            <pc:docMk/>
            <pc:sldMk cId="1864191895" sldId="847"/>
            <ac:graphicFrameMk id="6" creationId="{F0A4800F-2604-DD4F-9A07-BD24D1691131}"/>
          </ac:graphicFrameMkLst>
        </pc:graphicFrameChg>
      </pc:sldChg>
      <pc:sldChg chg="addSp modSp add mod modAnim">
        <pc:chgData name="Han Qilong" userId="a359b7bad7d531b5" providerId="LiveId" clId="{3A52A885-860F-8145-A945-04A1E5814939}" dt="2020-09-29T19:06:52.109" v="358" actId="1076"/>
        <pc:sldMkLst>
          <pc:docMk/>
          <pc:sldMk cId="3943428250" sldId="848"/>
        </pc:sldMkLst>
        <pc:spChg chg="add mod">
          <ac:chgData name="Han Qilong" userId="a359b7bad7d531b5" providerId="LiveId" clId="{3A52A885-860F-8145-A945-04A1E5814939}" dt="2020-09-29T19:04:48.751" v="331" actId="2711"/>
          <ac:spMkLst>
            <pc:docMk/>
            <pc:sldMk cId="3943428250" sldId="848"/>
            <ac:spMk id="4" creationId="{9CFC1383-44AC-BD43-BEE2-35354B5F8FD1}"/>
          </ac:spMkLst>
        </pc:spChg>
        <pc:spChg chg="add mod">
          <ac:chgData name="Han Qilong" userId="a359b7bad7d531b5" providerId="LiveId" clId="{3A52A885-860F-8145-A945-04A1E5814939}" dt="2020-09-29T19:05:16.067" v="337" actId="1076"/>
          <ac:spMkLst>
            <pc:docMk/>
            <pc:sldMk cId="3943428250" sldId="848"/>
            <ac:spMk id="5" creationId="{44243358-9D30-8442-B1B5-DB1CCB4F6E80}"/>
          </ac:spMkLst>
        </pc:spChg>
        <pc:spChg chg="add mod">
          <ac:chgData name="Han Qilong" userId="a359b7bad7d531b5" providerId="LiveId" clId="{3A52A885-860F-8145-A945-04A1E5814939}" dt="2020-09-29T19:06:09.762" v="343" actId="108"/>
          <ac:spMkLst>
            <pc:docMk/>
            <pc:sldMk cId="3943428250" sldId="848"/>
            <ac:spMk id="6" creationId="{CF65798F-A4CC-4640-AA07-F6553AD5A948}"/>
          </ac:spMkLst>
        </pc:spChg>
        <pc:spChg chg="add mod">
          <ac:chgData name="Han Qilong" userId="a359b7bad7d531b5" providerId="LiveId" clId="{3A52A885-860F-8145-A945-04A1E5814939}" dt="2020-09-29T19:06:52.109" v="358" actId="1076"/>
          <ac:spMkLst>
            <pc:docMk/>
            <pc:sldMk cId="3943428250" sldId="848"/>
            <ac:spMk id="7" creationId="{7ED7A08D-73CB-A84D-8A41-52E0B125BA7B}"/>
          </ac:spMkLst>
        </pc:spChg>
      </pc:sldChg>
      <pc:sldChg chg="addSp modSp add mod modAnim">
        <pc:chgData name="Han Qilong" userId="a359b7bad7d531b5" providerId="LiveId" clId="{3A52A885-860F-8145-A945-04A1E5814939}" dt="2020-09-29T19:11:21.649" v="387" actId="1076"/>
        <pc:sldMkLst>
          <pc:docMk/>
          <pc:sldMk cId="2805765170" sldId="849"/>
        </pc:sldMkLst>
        <pc:spChg chg="add mod">
          <ac:chgData name="Han Qilong" userId="a359b7bad7d531b5" providerId="LiveId" clId="{3A52A885-860F-8145-A945-04A1E5814939}" dt="2020-09-29T19:11:21.649" v="387" actId="1076"/>
          <ac:spMkLst>
            <pc:docMk/>
            <pc:sldMk cId="2805765170" sldId="849"/>
            <ac:spMk id="4" creationId="{7D8ADC32-D566-7D45-8F74-0F8806EE2B38}"/>
          </ac:spMkLst>
        </pc:spChg>
        <pc:graphicFrameChg chg="add mod">
          <ac:chgData name="Han Qilong" userId="a359b7bad7d531b5" providerId="LiveId" clId="{3A52A885-860F-8145-A945-04A1E5814939}" dt="2020-09-29T19:11:14.803" v="386" actId="1076"/>
          <ac:graphicFrameMkLst>
            <pc:docMk/>
            <pc:sldMk cId="2805765170" sldId="849"/>
            <ac:graphicFrameMk id="5" creationId="{554F7801-DA01-244F-B9AD-623A314C4B7E}"/>
          </ac:graphicFrameMkLst>
        </pc:graphicFrameChg>
      </pc:sldChg>
      <pc:sldChg chg="addSp delSp modSp add mod">
        <pc:chgData name="Han Qilong" userId="a359b7bad7d531b5" providerId="LiveId" clId="{3A52A885-860F-8145-A945-04A1E5814939}" dt="2020-09-29T19:21:08.995" v="446" actId="1076"/>
        <pc:sldMkLst>
          <pc:docMk/>
          <pc:sldMk cId="874857587" sldId="850"/>
        </pc:sldMkLst>
        <pc:spChg chg="del mod">
          <ac:chgData name="Han Qilong" userId="a359b7bad7d531b5" providerId="LiveId" clId="{3A52A885-860F-8145-A945-04A1E5814939}" dt="2020-09-29T19:20:28.776" v="439" actId="478"/>
          <ac:spMkLst>
            <pc:docMk/>
            <pc:sldMk cId="874857587" sldId="850"/>
            <ac:spMk id="2" creationId="{D5C59448-EAD2-9443-9150-DEAF896E1FDE}"/>
          </ac:spMkLst>
        </pc:spChg>
        <pc:spChg chg="add mod">
          <ac:chgData name="Han Qilong" userId="a359b7bad7d531b5" providerId="LiveId" clId="{3A52A885-860F-8145-A945-04A1E5814939}" dt="2020-09-29T19:20:36.831" v="441" actId="1076"/>
          <ac:spMkLst>
            <pc:docMk/>
            <pc:sldMk cId="874857587" sldId="850"/>
            <ac:spMk id="3" creationId="{29DE4A5E-8BA3-644C-BBDD-E6E96A6276A9}"/>
          </ac:spMkLst>
        </pc:spChg>
        <pc:spChg chg="add del mod">
          <ac:chgData name="Han Qilong" userId="a359b7bad7d531b5" providerId="LiveId" clId="{3A52A885-860F-8145-A945-04A1E5814939}" dt="2020-09-29T19:20:32.245" v="440" actId="478"/>
          <ac:spMkLst>
            <pc:docMk/>
            <pc:sldMk cId="874857587" sldId="850"/>
            <ac:spMk id="4" creationId="{14907408-361C-FB4F-900C-FBD2EADF3F8B}"/>
          </ac:spMkLst>
        </pc:spChg>
        <pc:spChg chg="add mod">
          <ac:chgData name="Han Qilong" userId="a359b7bad7d531b5" providerId="LiveId" clId="{3A52A885-860F-8145-A945-04A1E5814939}" dt="2020-09-29T19:21:08.995" v="446" actId="1076"/>
          <ac:spMkLst>
            <pc:docMk/>
            <pc:sldMk cId="874857587" sldId="850"/>
            <ac:spMk id="5" creationId="{D51F436A-AB12-1E45-A948-397CC52DF04A}"/>
          </ac:spMkLst>
        </pc:spChg>
      </pc:sldChg>
      <pc:sldChg chg="addSp delSp modSp add modAnim">
        <pc:chgData name="Han Qilong" userId="a359b7bad7d531b5" providerId="LiveId" clId="{3A52A885-860F-8145-A945-04A1E5814939}" dt="2020-09-29T19:18:40.879" v="435" actId="14100"/>
        <pc:sldMkLst>
          <pc:docMk/>
          <pc:sldMk cId="3031638023" sldId="851"/>
        </pc:sldMkLst>
        <pc:spChg chg="add mod">
          <ac:chgData name="Han Qilong" userId="a359b7bad7d531b5" providerId="LiveId" clId="{3A52A885-860F-8145-A945-04A1E5814939}" dt="2020-09-29T19:13:25.534" v="406" actId="207"/>
          <ac:spMkLst>
            <pc:docMk/>
            <pc:sldMk cId="3031638023" sldId="851"/>
            <ac:spMk id="3" creationId="{DF50D556-E6B2-2345-9E9C-D7E26E1801B1}"/>
          </ac:spMkLst>
        </pc:spChg>
        <pc:spChg chg="add del mod">
          <ac:chgData name="Han Qilong" userId="a359b7bad7d531b5" providerId="LiveId" clId="{3A52A885-860F-8145-A945-04A1E5814939}" dt="2020-09-29T19:15:18.676" v="413" actId="478"/>
          <ac:spMkLst>
            <pc:docMk/>
            <pc:sldMk cId="3031638023" sldId="851"/>
            <ac:spMk id="4" creationId="{8EB82DA5-4765-1C44-A7BA-5A49AE7FAF79}"/>
          </ac:spMkLst>
        </pc:spChg>
        <pc:picChg chg="add mod">
          <ac:chgData name="Han Qilong" userId="a359b7bad7d531b5" providerId="LiveId" clId="{3A52A885-860F-8145-A945-04A1E5814939}" dt="2020-09-29T19:18:40.879" v="435" actId="14100"/>
          <ac:picMkLst>
            <pc:docMk/>
            <pc:sldMk cId="3031638023" sldId="851"/>
            <ac:picMk id="5" creationId="{4273770E-8D15-3B45-804B-A0D2DA1EDB6C}"/>
          </ac:picMkLst>
        </pc:picChg>
      </pc:sldChg>
      <pc:sldChg chg="add">
        <pc:chgData name="Han Qilong" userId="a359b7bad7d531b5" providerId="LiveId" clId="{3A52A885-860F-8145-A945-04A1E5814939}" dt="2020-09-29T19:15:11.565" v="412"/>
        <pc:sldMkLst>
          <pc:docMk/>
          <pc:sldMk cId="580041526" sldId="852"/>
        </pc:sldMkLst>
      </pc:sldChg>
      <pc:sldChg chg="addSp delSp modSp add mod">
        <pc:chgData name="Han Qilong" userId="a359b7bad7d531b5" providerId="LiveId" clId="{3A52A885-860F-8145-A945-04A1E5814939}" dt="2020-09-29T19:24:03.218" v="470"/>
        <pc:sldMkLst>
          <pc:docMk/>
          <pc:sldMk cId="2241493641" sldId="853"/>
        </pc:sldMkLst>
        <pc:spChg chg="add del mod">
          <ac:chgData name="Han Qilong" userId="a359b7bad7d531b5" providerId="LiveId" clId="{3A52A885-860F-8145-A945-04A1E5814939}" dt="2020-09-29T19:22:24.719" v="449" actId="767"/>
          <ac:spMkLst>
            <pc:docMk/>
            <pc:sldMk cId="2241493641" sldId="853"/>
            <ac:spMk id="2" creationId="{EDF8F699-1522-F441-8504-50C784C2ED71}"/>
          </ac:spMkLst>
        </pc:spChg>
        <pc:spChg chg="mod">
          <ac:chgData name="Han Qilong" userId="a359b7bad7d531b5" providerId="LiveId" clId="{3A52A885-860F-8145-A945-04A1E5814939}" dt="2020-09-29T19:22:47.794" v="461" actId="14100"/>
          <ac:spMkLst>
            <pc:docMk/>
            <pc:sldMk cId="2241493641" sldId="853"/>
            <ac:spMk id="3" creationId="{29DE4A5E-8BA3-644C-BBDD-E6E96A6276A9}"/>
          </ac:spMkLst>
        </pc:spChg>
        <pc:spChg chg="del">
          <ac:chgData name="Han Qilong" userId="a359b7bad7d531b5" providerId="LiveId" clId="{3A52A885-860F-8145-A945-04A1E5814939}" dt="2020-09-29T19:22:53.611" v="462" actId="478"/>
          <ac:spMkLst>
            <pc:docMk/>
            <pc:sldMk cId="2241493641" sldId="853"/>
            <ac:spMk id="5" creationId="{D51F436A-AB12-1E45-A948-397CC52DF04A}"/>
          </ac:spMkLst>
        </pc:spChg>
        <pc:spChg chg="add mod">
          <ac:chgData name="Han Qilong" userId="a359b7bad7d531b5" providerId="LiveId" clId="{3A52A885-860F-8145-A945-04A1E5814939}" dt="2020-09-29T19:23:24.151" v="468" actId="114"/>
          <ac:spMkLst>
            <pc:docMk/>
            <pc:sldMk cId="2241493641" sldId="853"/>
            <ac:spMk id="6" creationId="{B25D6EC4-E1EA-CB49-B711-F1DB8C9E8865}"/>
          </ac:spMkLst>
        </pc:spChg>
        <pc:spChg chg="add del mod">
          <ac:chgData name="Han Qilong" userId="a359b7bad7d531b5" providerId="LiveId" clId="{3A52A885-860F-8145-A945-04A1E5814939}" dt="2020-09-29T19:24:03.218" v="470"/>
          <ac:spMkLst>
            <pc:docMk/>
            <pc:sldMk cId="2241493641" sldId="853"/>
            <ac:spMk id="7" creationId="{1F424387-FAA5-9B47-AC74-BBDEA1091F7D}"/>
          </ac:spMkLst>
        </pc:spChg>
      </pc:sldChg>
      <pc:sldChg chg="addSp delSp modSp add mod modAnim">
        <pc:chgData name="Han Qilong" userId="a359b7bad7d531b5" providerId="LiveId" clId="{3A52A885-860F-8145-A945-04A1E5814939}" dt="2020-09-29T20:00:24.964" v="821" actId="12"/>
        <pc:sldMkLst>
          <pc:docMk/>
          <pc:sldMk cId="3461845635" sldId="854"/>
        </pc:sldMkLst>
        <pc:spChg chg="mod">
          <ac:chgData name="Han Qilong" userId="a359b7bad7d531b5" providerId="LiveId" clId="{3A52A885-860F-8145-A945-04A1E5814939}" dt="2020-09-29T19:24:26.638" v="489" actId="20577"/>
          <ac:spMkLst>
            <pc:docMk/>
            <pc:sldMk cId="3461845635" sldId="854"/>
            <ac:spMk id="3" creationId="{29DE4A5E-8BA3-644C-BBDD-E6E96A6276A9}"/>
          </ac:spMkLst>
        </pc:spChg>
        <pc:spChg chg="add mod">
          <ac:chgData name="Han Qilong" userId="a359b7bad7d531b5" providerId="LiveId" clId="{3A52A885-860F-8145-A945-04A1E5814939}" dt="2020-09-29T20:00:24.964" v="821" actId="12"/>
          <ac:spMkLst>
            <pc:docMk/>
            <pc:sldMk cId="3461845635" sldId="854"/>
            <ac:spMk id="4" creationId="{1298C558-C941-0542-8B05-97F7BA0F2F47}"/>
          </ac:spMkLst>
        </pc:spChg>
        <pc:spChg chg="del">
          <ac:chgData name="Han Qilong" userId="a359b7bad7d531b5" providerId="LiveId" clId="{3A52A885-860F-8145-A945-04A1E5814939}" dt="2020-09-29T19:24:40.431" v="490" actId="478"/>
          <ac:spMkLst>
            <pc:docMk/>
            <pc:sldMk cId="3461845635" sldId="854"/>
            <ac:spMk id="6" creationId="{B25D6EC4-E1EA-CB49-B711-F1DB8C9E8865}"/>
          </ac:spMkLst>
        </pc:spChg>
      </pc:sldChg>
      <pc:sldChg chg="delSp add del">
        <pc:chgData name="Han Qilong" userId="a359b7bad7d531b5" providerId="LiveId" clId="{3A52A885-860F-8145-A945-04A1E5814939}" dt="2020-09-29T19:32:01.895" v="518" actId="2696"/>
        <pc:sldMkLst>
          <pc:docMk/>
          <pc:sldMk cId="3686557126" sldId="855"/>
        </pc:sldMkLst>
        <pc:spChg chg="del">
          <ac:chgData name="Han Qilong" userId="a359b7bad7d531b5" providerId="LiveId" clId="{3A52A885-860F-8145-A945-04A1E5814939}" dt="2020-09-29T19:28:58.531" v="497" actId="478"/>
          <ac:spMkLst>
            <pc:docMk/>
            <pc:sldMk cId="3686557126" sldId="855"/>
            <ac:spMk id="4" creationId="{8EB82DA5-4765-1C44-A7BA-5A49AE7FAF79}"/>
          </ac:spMkLst>
        </pc:spChg>
      </pc:sldChg>
      <pc:sldChg chg="addSp delSp modSp add mod">
        <pc:chgData name="Han Qilong" userId="a359b7bad7d531b5" providerId="LiveId" clId="{3A52A885-860F-8145-A945-04A1E5814939}" dt="2020-09-29T19:38:08.380" v="586" actId="167"/>
        <pc:sldMkLst>
          <pc:docMk/>
          <pc:sldMk cId="3593699674" sldId="856"/>
        </pc:sldMkLst>
        <pc:spChg chg="del">
          <ac:chgData name="Han Qilong" userId="a359b7bad7d531b5" providerId="LiveId" clId="{3A52A885-860F-8145-A945-04A1E5814939}" dt="2020-09-29T19:33:29.420" v="534" actId="478"/>
          <ac:spMkLst>
            <pc:docMk/>
            <pc:sldMk cId="3593699674" sldId="856"/>
            <ac:spMk id="3" creationId="{DF50D556-E6B2-2345-9E9C-D7E26E1801B1}"/>
          </ac:spMkLst>
        </pc:spChg>
        <pc:spChg chg="add mod">
          <ac:chgData name="Han Qilong" userId="a359b7bad7d531b5" providerId="LiveId" clId="{3A52A885-860F-8145-A945-04A1E5814939}" dt="2020-09-29T19:36:03.449" v="556" actId="20577"/>
          <ac:spMkLst>
            <pc:docMk/>
            <pc:sldMk cId="3593699674" sldId="856"/>
            <ac:spMk id="5" creationId="{49404BFD-203D-974C-AB0F-0D828CBA0D10}"/>
          </ac:spMkLst>
        </pc:spChg>
        <pc:picChg chg="add del mod">
          <ac:chgData name="Han Qilong" userId="a359b7bad7d531b5" providerId="LiveId" clId="{3A52A885-860F-8145-A945-04A1E5814939}" dt="2020-09-29T19:36:16.481" v="559" actId="478"/>
          <ac:picMkLst>
            <pc:docMk/>
            <pc:sldMk cId="3593699674" sldId="856"/>
            <ac:picMk id="4" creationId="{AA2AFCE5-EE57-304C-9479-7EBC99E294A2}"/>
          </ac:picMkLst>
        </pc:picChg>
        <pc:picChg chg="add mod">
          <ac:chgData name="Han Qilong" userId="a359b7bad7d531b5" providerId="LiveId" clId="{3A52A885-860F-8145-A945-04A1E5814939}" dt="2020-09-29T19:38:08.380" v="586" actId="167"/>
          <ac:picMkLst>
            <pc:docMk/>
            <pc:sldMk cId="3593699674" sldId="856"/>
            <ac:picMk id="6" creationId="{3EC86607-AAD9-034D-BE29-6144E4004F23}"/>
          </ac:picMkLst>
        </pc:picChg>
      </pc:sldChg>
      <pc:sldChg chg="addSp delSp modSp add">
        <pc:chgData name="Han Qilong" userId="a359b7bad7d531b5" providerId="LiveId" clId="{3A52A885-860F-8145-A945-04A1E5814939}" dt="2020-09-29T19:33:50.199" v="537" actId="1076"/>
        <pc:sldMkLst>
          <pc:docMk/>
          <pc:sldMk cId="2540515781" sldId="857"/>
        </pc:sldMkLst>
        <pc:spChg chg="del">
          <ac:chgData name="Han Qilong" userId="a359b7bad7d531b5" providerId="LiveId" clId="{3A52A885-860F-8145-A945-04A1E5814939}" dt="2020-09-29T19:33:23.552" v="533" actId="478"/>
          <ac:spMkLst>
            <pc:docMk/>
            <pc:sldMk cId="2540515781" sldId="857"/>
            <ac:spMk id="3" creationId="{DF50D556-E6B2-2345-9E9C-D7E26E1801B1}"/>
          </ac:spMkLst>
        </pc:spChg>
        <pc:picChg chg="add mod">
          <ac:chgData name="Han Qilong" userId="a359b7bad7d531b5" providerId="LiveId" clId="{3A52A885-860F-8145-A945-04A1E5814939}" dt="2020-09-29T19:33:50.199" v="537" actId="1076"/>
          <ac:picMkLst>
            <pc:docMk/>
            <pc:sldMk cId="2540515781" sldId="857"/>
            <ac:picMk id="4" creationId="{21B3A5AE-60BD-274E-8660-E964214C6ED6}"/>
          </ac:picMkLst>
        </pc:picChg>
      </pc:sldChg>
      <pc:sldChg chg="addSp delSp modSp add">
        <pc:chgData name="Han Qilong" userId="a359b7bad7d531b5" providerId="LiveId" clId="{3A52A885-860F-8145-A945-04A1E5814939}" dt="2020-09-29T19:33:16.892" v="532" actId="1035"/>
        <pc:sldMkLst>
          <pc:docMk/>
          <pc:sldMk cId="1308775739" sldId="858"/>
        </pc:sldMkLst>
        <pc:spChg chg="del">
          <ac:chgData name="Han Qilong" userId="a359b7bad7d531b5" providerId="LiveId" clId="{3A52A885-860F-8145-A945-04A1E5814939}" dt="2020-09-29T19:32:53.723" v="524" actId="478"/>
          <ac:spMkLst>
            <pc:docMk/>
            <pc:sldMk cId="1308775739" sldId="858"/>
            <ac:spMk id="3" creationId="{DF50D556-E6B2-2345-9E9C-D7E26E1801B1}"/>
          </ac:spMkLst>
        </pc:spChg>
        <pc:picChg chg="add mod">
          <ac:chgData name="Han Qilong" userId="a359b7bad7d531b5" providerId="LiveId" clId="{3A52A885-860F-8145-A945-04A1E5814939}" dt="2020-09-29T19:33:16.892" v="532" actId="1035"/>
          <ac:picMkLst>
            <pc:docMk/>
            <pc:sldMk cId="1308775739" sldId="858"/>
            <ac:picMk id="4" creationId="{F59BA422-8AE4-D743-8CE5-3BF986439802}"/>
          </ac:picMkLst>
        </pc:picChg>
      </pc:sldChg>
      <pc:sldChg chg="addSp delSp modSp add">
        <pc:chgData name="Han Qilong" userId="a359b7bad7d531b5" providerId="LiveId" clId="{3A52A885-860F-8145-A945-04A1E5814939}" dt="2020-09-29T19:32:38.452" v="523" actId="1076"/>
        <pc:sldMkLst>
          <pc:docMk/>
          <pc:sldMk cId="733259339" sldId="859"/>
        </pc:sldMkLst>
        <pc:spChg chg="del">
          <ac:chgData name="Han Qilong" userId="a359b7bad7d531b5" providerId="LiveId" clId="{3A52A885-860F-8145-A945-04A1E5814939}" dt="2020-09-29T19:32:14.235" v="519" actId="478"/>
          <ac:spMkLst>
            <pc:docMk/>
            <pc:sldMk cId="733259339" sldId="859"/>
            <ac:spMk id="3" creationId="{DF50D556-E6B2-2345-9E9C-D7E26E1801B1}"/>
          </ac:spMkLst>
        </pc:spChg>
        <pc:picChg chg="add mod">
          <ac:chgData name="Han Qilong" userId="a359b7bad7d531b5" providerId="LiveId" clId="{3A52A885-860F-8145-A945-04A1E5814939}" dt="2020-09-29T19:32:38.452" v="523" actId="1076"/>
          <ac:picMkLst>
            <pc:docMk/>
            <pc:sldMk cId="733259339" sldId="859"/>
            <ac:picMk id="4" creationId="{98758254-720C-C74B-B8A0-7D9EC9AE19A4}"/>
          </ac:picMkLst>
        </pc:picChg>
      </pc:sldChg>
      <pc:sldChg chg="addSp delSp modSp add mod modAnim">
        <pc:chgData name="Han Qilong" userId="a359b7bad7d531b5" providerId="LiveId" clId="{3A52A885-860F-8145-A945-04A1E5814939}" dt="2020-09-29T19:31:19.595" v="517" actId="14100"/>
        <pc:sldMkLst>
          <pc:docMk/>
          <pc:sldMk cId="1838112689" sldId="860"/>
        </pc:sldMkLst>
        <pc:spChg chg="del">
          <ac:chgData name="Han Qilong" userId="a359b7bad7d531b5" providerId="LiveId" clId="{3A52A885-860F-8145-A945-04A1E5814939}" dt="2020-09-29T19:30:03.698" v="506" actId="478"/>
          <ac:spMkLst>
            <pc:docMk/>
            <pc:sldMk cId="1838112689" sldId="860"/>
            <ac:spMk id="3" creationId="{DF50D556-E6B2-2345-9E9C-D7E26E1801B1}"/>
          </ac:spMkLst>
        </pc:spChg>
        <pc:spChg chg="add mod">
          <ac:chgData name="Han Qilong" userId="a359b7bad7d531b5" providerId="LiveId" clId="{3A52A885-860F-8145-A945-04A1E5814939}" dt="2020-09-29T19:30:08.826" v="507" actId="1076"/>
          <ac:spMkLst>
            <pc:docMk/>
            <pc:sldMk cId="1838112689" sldId="860"/>
            <ac:spMk id="4" creationId="{0CDBC945-6A8A-794A-B95D-A36474A24801}"/>
          </ac:spMkLst>
        </pc:spChg>
        <pc:spChg chg="add del mod">
          <ac:chgData name="Han Qilong" userId="a359b7bad7d531b5" providerId="LiveId" clId="{3A52A885-860F-8145-A945-04A1E5814939}" dt="2020-09-29T19:30:37.735" v="509" actId="478"/>
          <ac:spMkLst>
            <pc:docMk/>
            <pc:sldMk cId="1838112689" sldId="860"/>
            <ac:spMk id="6" creationId="{251C3F7A-7430-FD40-A665-BC59071171AA}"/>
          </ac:spMkLst>
        </pc:spChg>
        <pc:spChg chg="add del mod">
          <ac:chgData name="Han Qilong" userId="a359b7bad7d531b5" providerId="LiveId" clId="{3A52A885-860F-8145-A945-04A1E5814939}" dt="2020-09-29T19:30:43.566" v="510" actId="478"/>
          <ac:spMkLst>
            <pc:docMk/>
            <pc:sldMk cId="1838112689" sldId="860"/>
            <ac:spMk id="7" creationId="{E158244D-906B-8A43-9D88-4E1A6C9E906A}"/>
          </ac:spMkLst>
        </pc:spChg>
        <pc:spChg chg="add mod">
          <ac:chgData name="Han Qilong" userId="a359b7bad7d531b5" providerId="LiveId" clId="{3A52A885-860F-8145-A945-04A1E5814939}" dt="2020-09-29T19:30:29.452" v="508"/>
          <ac:spMkLst>
            <pc:docMk/>
            <pc:sldMk cId="1838112689" sldId="860"/>
            <ac:spMk id="8" creationId="{D04DEDC5-978B-D147-9F80-CAD7DD35C4AC}"/>
          </ac:spMkLst>
        </pc:spChg>
        <pc:spChg chg="add mod">
          <ac:chgData name="Han Qilong" userId="a359b7bad7d531b5" providerId="LiveId" clId="{3A52A885-860F-8145-A945-04A1E5814939}" dt="2020-09-29T19:30:29.452" v="508"/>
          <ac:spMkLst>
            <pc:docMk/>
            <pc:sldMk cId="1838112689" sldId="860"/>
            <ac:spMk id="9" creationId="{683545FA-3D3F-6540-A1DA-D039C507A3C4}"/>
          </ac:spMkLst>
        </pc:spChg>
        <pc:spChg chg="add mod">
          <ac:chgData name="Han Qilong" userId="a359b7bad7d531b5" providerId="LiveId" clId="{3A52A885-860F-8145-A945-04A1E5814939}" dt="2020-09-29T19:30:29.452" v="508"/>
          <ac:spMkLst>
            <pc:docMk/>
            <pc:sldMk cId="1838112689" sldId="860"/>
            <ac:spMk id="10" creationId="{BD45B589-33C1-AA4F-9C23-930BFB0F7899}"/>
          </ac:spMkLst>
        </pc:spChg>
        <pc:spChg chg="add mod">
          <ac:chgData name="Han Qilong" userId="a359b7bad7d531b5" providerId="LiveId" clId="{3A52A885-860F-8145-A945-04A1E5814939}" dt="2020-09-29T19:30:29.452" v="508"/>
          <ac:spMkLst>
            <pc:docMk/>
            <pc:sldMk cId="1838112689" sldId="860"/>
            <ac:spMk id="11" creationId="{E55BDD04-2A7B-374F-8357-1159FC3F5ED3}"/>
          </ac:spMkLst>
        </pc:spChg>
        <pc:picChg chg="add mod">
          <ac:chgData name="Han Qilong" userId="a359b7bad7d531b5" providerId="LiveId" clId="{3A52A885-860F-8145-A945-04A1E5814939}" dt="2020-09-29T19:29:58.804" v="505"/>
          <ac:picMkLst>
            <pc:docMk/>
            <pc:sldMk cId="1838112689" sldId="860"/>
            <ac:picMk id="5" creationId="{E1948C26-5FF8-4E47-8646-C743E4233D0D}"/>
          </ac:picMkLst>
        </pc:picChg>
        <pc:picChg chg="add mod">
          <ac:chgData name="Han Qilong" userId="a359b7bad7d531b5" providerId="LiveId" clId="{3A52A885-860F-8145-A945-04A1E5814939}" dt="2020-09-29T19:31:19.595" v="517" actId="14100"/>
          <ac:picMkLst>
            <pc:docMk/>
            <pc:sldMk cId="1838112689" sldId="860"/>
            <ac:picMk id="12" creationId="{1DA82B91-9C95-6A4F-8349-A4C96CE54E33}"/>
          </ac:picMkLst>
        </pc:picChg>
      </pc:sldChg>
      <pc:sldChg chg="add">
        <pc:chgData name="Han Qilong" userId="a359b7bad7d531b5" providerId="LiveId" clId="{3A52A885-860F-8145-A945-04A1E5814939}" dt="2020-09-29T19:35:25.215" v="548"/>
        <pc:sldMkLst>
          <pc:docMk/>
          <pc:sldMk cId="705547849" sldId="861"/>
        </pc:sldMkLst>
      </pc:sldChg>
      <pc:sldChg chg="addSp delSp modSp add mod modClrScheme chgLayout">
        <pc:chgData name="Han Qilong" userId="a359b7bad7d531b5" providerId="LiveId" clId="{3A52A885-860F-8145-A945-04A1E5814939}" dt="2020-09-29T19:37:31.971" v="581" actId="167"/>
        <pc:sldMkLst>
          <pc:docMk/>
          <pc:sldMk cId="3655920289" sldId="862"/>
        </pc:sldMkLst>
        <pc:spChg chg="mod">
          <ac:chgData name="Han Qilong" userId="a359b7bad7d531b5" providerId="LiveId" clId="{3A52A885-860F-8145-A945-04A1E5814939}" dt="2020-09-29T19:37:14.454" v="577"/>
          <ac:spMkLst>
            <pc:docMk/>
            <pc:sldMk cId="3655920289" sldId="862"/>
            <ac:spMk id="2" creationId="{D5C59448-EAD2-9443-9150-DEAF896E1FDE}"/>
          </ac:spMkLst>
        </pc:spChg>
        <pc:spChg chg="del mod ord">
          <ac:chgData name="Han Qilong" userId="a359b7bad7d531b5" providerId="LiveId" clId="{3A52A885-860F-8145-A945-04A1E5814939}" dt="2020-09-29T19:37:14.454" v="577"/>
          <ac:spMkLst>
            <pc:docMk/>
            <pc:sldMk cId="3655920289" sldId="862"/>
            <ac:spMk id="5" creationId="{49404BFD-203D-974C-AB0F-0D828CBA0D10}"/>
          </ac:spMkLst>
        </pc:spChg>
        <pc:picChg chg="del">
          <ac:chgData name="Han Qilong" userId="a359b7bad7d531b5" providerId="LiveId" clId="{3A52A885-860F-8145-A945-04A1E5814939}" dt="2020-09-29T19:36:12.878" v="558" actId="478"/>
          <ac:picMkLst>
            <pc:docMk/>
            <pc:sldMk cId="3655920289" sldId="862"/>
            <ac:picMk id="4" creationId="{AA2AFCE5-EE57-304C-9479-7EBC99E294A2}"/>
          </ac:picMkLst>
        </pc:picChg>
        <pc:picChg chg="add mod">
          <ac:chgData name="Han Qilong" userId="a359b7bad7d531b5" providerId="LiveId" clId="{3A52A885-860F-8145-A945-04A1E5814939}" dt="2020-09-29T19:37:31.971" v="581" actId="167"/>
          <ac:picMkLst>
            <pc:docMk/>
            <pc:sldMk cId="3655920289" sldId="862"/>
            <ac:picMk id="6" creationId="{023828B8-09FF-1849-884A-95BFE0AA907E}"/>
          </ac:picMkLst>
        </pc:picChg>
      </pc:sldChg>
      <pc:sldChg chg="addSp delSp modSp add mod">
        <pc:chgData name="Han Qilong" userId="a359b7bad7d531b5" providerId="LiveId" clId="{3A52A885-860F-8145-A945-04A1E5814939}" dt="2020-09-29T19:36:47.672" v="565" actId="167"/>
        <pc:sldMkLst>
          <pc:docMk/>
          <pc:sldMk cId="3682965029" sldId="863"/>
        </pc:sldMkLst>
        <pc:spChg chg="mod">
          <ac:chgData name="Han Qilong" userId="a359b7bad7d531b5" providerId="LiveId" clId="{3A52A885-860F-8145-A945-04A1E5814939}" dt="2020-09-29T19:35:48.343" v="552" actId="20577"/>
          <ac:spMkLst>
            <pc:docMk/>
            <pc:sldMk cId="3682965029" sldId="863"/>
            <ac:spMk id="5" creationId="{49404BFD-203D-974C-AB0F-0D828CBA0D10}"/>
          </ac:spMkLst>
        </pc:spChg>
        <pc:picChg chg="del">
          <ac:chgData name="Han Qilong" userId="a359b7bad7d531b5" providerId="LiveId" clId="{3A52A885-860F-8145-A945-04A1E5814939}" dt="2020-09-29T19:36:10.143" v="557" actId="478"/>
          <ac:picMkLst>
            <pc:docMk/>
            <pc:sldMk cId="3682965029" sldId="863"/>
            <ac:picMk id="4" creationId="{AA2AFCE5-EE57-304C-9479-7EBC99E294A2}"/>
          </ac:picMkLst>
        </pc:picChg>
        <pc:picChg chg="add mod">
          <ac:chgData name="Han Qilong" userId="a359b7bad7d531b5" providerId="LiveId" clId="{3A52A885-860F-8145-A945-04A1E5814939}" dt="2020-09-29T19:36:47.672" v="565" actId="167"/>
          <ac:picMkLst>
            <pc:docMk/>
            <pc:sldMk cId="3682965029" sldId="863"/>
            <ac:picMk id="6" creationId="{FA1FF16E-E27C-7F4E-A173-C66F983E64C6}"/>
          </ac:picMkLst>
        </pc:picChg>
      </pc:sldChg>
      <pc:sldChg chg="modSp add del mod">
        <pc:chgData name="Han Qilong" userId="a359b7bad7d531b5" providerId="LiveId" clId="{3A52A885-860F-8145-A945-04A1E5814939}" dt="2020-09-29T20:30:52.244" v="1115" actId="2696"/>
        <pc:sldMkLst>
          <pc:docMk/>
          <pc:sldMk cId="2162706643" sldId="864"/>
        </pc:sldMkLst>
        <pc:spChg chg="mod">
          <ac:chgData name="Han Qilong" userId="a359b7bad7d531b5" providerId="LiveId" clId="{3A52A885-860F-8145-A945-04A1E5814939}" dt="2020-09-29T19:39:37.409" v="622" actId="20577"/>
          <ac:spMkLst>
            <pc:docMk/>
            <pc:sldMk cId="2162706643" sldId="864"/>
            <ac:spMk id="2" creationId="{9AD5B9FF-AA0A-094B-8DA3-D980B52C4773}"/>
          </ac:spMkLst>
        </pc:spChg>
      </pc:sldChg>
      <pc:sldChg chg="addSp modSp add mod">
        <pc:chgData name="Han Qilong" userId="a359b7bad7d531b5" providerId="LiveId" clId="{3A52A885-860F-8145-A945-04A1E5814939}" dt="2020-09-29T19:45:36.996" v="686" actId="207"/>
        <pc:sldMkLst>
          <pc:docMk/>
          <pc:sldMk cId="2624490323" sldId="865"/>
        </pc:sldMkLst>
        <pc:spChg chg="add mod">
          <ac:chgData name="Han Qilong" userId="a359b7bad7d531b5" providerId="LiveId" clId="{3A52A885-860F-8145-A945-04A1E5814939}" dt="2020-09-29T19:45:36.996" v="686" actId="207"/>
          <ac:spMkLst>
            <pc:docMk/>
            <pc:sldMk cId="2624490323" sldId="865"/>
            <ac:spMk id="3" creationId="{B4193406-0711-3544-A01A-27DE916EE0B2}"/>
          </ac:spMkLst>
        </pc:spChg>
        <pc:graphicFrameChg chg="add mod">
          <ac:chgData name="Han Qilong" userId="a359b7bad7d531b5" providerId="LiveId" clId="{3A52A885-860F-8145-A945-04A1E5814939}" dt="2020-09-29T19:41:50.038" v="648" actId="1076"/>
          <ac:graphicFrameMkLst>
            <pc:docMk/>
            <pc:sldMk cId="2624490323" sldId="865"/>
            <ac:graphicFrameMk id="4" creationId="{25E4BD98-69E3-5A42-8FE6-717DFFDEE578}"/>
          </ac:graphicFrameMkLst>
        </pc:graphicFrameChg>
        <pc:graphicFrameChg chg="add mod">
          <ac:chgData name="Han Qilong" userId="a359b7bad7d531b5" providerId="LiveId" clId="{3A52A885-860F-8145-A945-04A1E5814939}" dt="2020-09-29T19:42:14.973" v="653" actId="1076"/>
          <ac:graphicFrameMkLst>
            <pc:docMk/>
            <pc:sldMk cId="2624490323" sldId="865"/>
            <ac:graphicFrameMk id="5" creationId="{11EDCACC-AC58-D84B-B99F-39C039AC2655}"/>
          </ac:graphicFrameMkLst>
        </pc:graphicFrameChg>
        <pc:graphicFrameChg chg="add mod">
          <ac:chgData name="Han Qilong" userId="a359b7bad7d531b5" providerId="LiveId" clId="{3A52A885-860F-8145-A945-04A1E5814939}" dt="2020-09-29T19:42:33.328" v="655" actId="1076"/>
          <ac:graphicFrameMkLst>
            <pc:docMk/>
            <pc:sldMk cId="2624490323" sldId="865"/>
            <ac:graphicFrameMk id="6" creationId="{07563AD0-C3D9-344C-A534-04F5206F2D4A}"/>
          </ac:graphicFrameMkLst>
        </pc:graphicFrameChg>
        <pc:graphicFrameChg chg="add mod">
          <ac:chgData name="Han Qilong" userId="a359b7bad7d531b5" providerId="LiveId" clId="{3A52A885-860F-8145-A945-04A1E5814939}" dt="2020-09-29T19:42:48.808" v="657" actId="1076"/>
          <ac:graphicFrameMkLst>
            <pc:docMk/>
            <pc:sldMk cId="2624490323" sldId="865"/>
            <ac:graphicFrameMk id="7" creationId="{1F684BB3-0DB5-714E-AF71-C1A9FA28B527}"/>
          </ac:graphicFrameMkLst>
        </pc:graphicFrameChg>
        <pc:graphicFrameChg chg="add mod">
          <ac:chgData name="Han Qilong" userId="a359b7bad7d531b5" providerId="LiveId" clId="{3A52A885-860F-8145-A945-04A1E5814939}" dt="2020-09-29T19:44:42.300" v="683" actId="1076"/>
          <ac:graphicFrameMkLst>
            <pc:docMk/>
            <pc:sldMk cId="2624490323" sldId="865"/>
            <ac:graphicFrameMk id="8" creationId="{A095E95E-4B23-AF4F-9857-F81060335574}"/>
          </ac:graphicFrameMkLst>
        </pc:graphicFrameChg>
      </pc:sldChg>
      <pc:sldChg chg="addSp modSp add modAnim">
        <pc:chgData name="Han Qilong" userId="a359b7bad7d531b5" providerId="LiveId" clId="{3A52A885-860F-8145-A945-04A1E5814939}" dt="2020-09-29T19:47:42.069" v="705" actId="1076"/>
        <pc:sldMkLst>
          <pc:docMk/>
          <pc:sldMk cId="2776638775" sldId="866"/>
        </pc:sldMkLst>
        <pc:spChg chg="add mod">
          <ac:chgData name="Han Qilong" userId="a359b7bad7d531b5" providerId="LiveId" clId="{3A52A885-860F-8145-A945-04A1E5814939}" dt="2020-09-29T19:47:32.937" v="703" actId="1076"/>
          <ac:spMkLst>
            <pc:docMk/>
            <pc:sldMk cId="2776638775" sldId="866"/>
            <ac:spMk id="3" creationId="{486D0E18-183C-6F4F-B4BD-0303F4F4CFB3}"/>
          </ac:spMkLst>
        </pc:spChg>
        <pc:spChg chg="mod">
          <ac:chgData name="Han Qilong" userId="a359b7bad7d531b5" providerId="LiveId" clId="{3A52A885-860F-8145-A945-04A1E5814939}" dt="2020-09-29T19:47:42.069" v="705" actId="1076"/>
          <ac:spMkLst>
            <pc:docMk/>
            <pc:sldMk cId="2776638775" sldId="866"/>
            <ac:spMk id="5" creationId="{0711168F-22B1-1348-AE35-1BE89BE6D409}"/>
          </ac:spMkLst>
        </pc:spChg>
        <pc:grpChg chg="add mod">
          <ac:chgData name="Han Qilong" userId="a359b7bad7d531b5" providerId="LiveId" clId="{3A52A885-860F-8145-A945-04A1E5814939}" dt="2020-09-29T19:47:42.069" v="705" actId="1076"/>
          <ac:grpSpMkLst>
            <pc:docMk/>
            <pc:sldMk cId="2776638775" sldId="866"/>
            <ac:grpSpMk id="4" creationId="{883A93DD-7850-3647-B7B2-DD41445F6145}"/>
          </ac:grpSpMkLst>
        </pc:grpChg>
        <pc:graphicFrameChg chg="mod">
          <ac:chgData name="Han Qilong" userId="a359b7bad7d531b5" providerId="LiveId" clId="{3A52A885-860F-8145-A945-04A1E5814939}" dt="2020-09-29T19:47:42.069" v="705" actId="1076"/>
          <ac:graphicFrameMkLst>
            <pc:docMk/>
            <pc:sldMk cId="2776638775" sldId="866"/>
            <ac:graphicFrameMk id="6" creationId="{8B542A94-FCFD-E34F-A38B-913ED2F1B099}"/>
          </ac:graphicFrameMkLst>
        </pc:graphicFrameChg>
        <pc:graphicFrameChg chg="mod">
          <ac:chgData name="Han Qilong" userId="a359b7bad7d531b5" providerId="LiveId" clId="{3A52A885-860F-8145-A945-04A1E5814939}" dt="2020-09-29T19:47:42.069" v="705" actId="1076"/>
          <ac:graphicFrameMkLst>
            <pc:docMk/>
            <pc:sldMk cId="2776638775" sldId="866"/>
            <ac:graphicFrameMk id="7" creationId="{FAE30189-78C3-EC43-80ED-21FF5679CDB1}"/>
          </ac:graphicFrameMkLst>
        </pc:graphicFrameChg>
        <pc:graphicFrameChg chg="mod">
          <ac:chgData name="Han Qilong" userId="a359b7bad7d531b5" providerId="LiveId" clId="{3A52A885-860F-8145-A945-04A1E5814939}" dt="2020-09-29T19:47:42.069" v="705" actId="1076"/>
          <ac:graphicFrameMkLst>
            <pc:docMk/>
            <pc:sldMk cId="2776638775" sldId="866"/>
            <ac:graphicFrameMk id="8" creationId="{F9982382-2308-B84F-909B-E334B6A1225F}"/>
          </ac:graphicFrameMkLst>
        </pc:graphicFrameChg>
        <pc:graphicFrameChg chg="mod">
          <ac:chgData name="Han Qilong" userId="a359b7bad7d531b5" providerId="LiveId" clId="{3A52A885-860F-8145-A945-04A1E5814939}" dt="2020-09-29T19:47:42.069" v="705" actId="1076"/>
          <ac:graphicFrameMkLst>
            <pc:docMk/>
            <pc:sldMk cId="2776638775" sldId="866"/>
            <ac:graphicFrameMk id="9" creationId="{D82BA78B-E139-EB47-AE77-EE9F498F2E0D}"/>
          </ac:graphicFrameMkLst>
        </pc:graphicFrameChg>
        <pc:graphicFrameChg chg="mod">
          <ac:chgData name="Han Qilong" userId="a359b7bad7d531b5" providerId="LiveId" clId="{3A52A885-860F-8145-A945-04A1E5814939}" dt="2020-09-29T19:47:42.069" v="705" actId="1076"/>
          <ac:graphicFrameMkLst>
            <pc:docMk/>
            <pc:sldMk cId="2776638775" sldId="866"/>
            <ac:graphicFrameMk id="10" creationId="{033DABCD-0CD0-AE49-96D7-F9614F7DED56}"/>
          </ac:graphicFrameMkLst>
        </pc:graphicFrameChg>
      </pc:sldChg>
      <pc:sldChg chg="modSp add mod">
        <pc:chgData name="Han Qilong" userId="a359b7bad7d531b5" providerId="LiveId" clId="{3A52A885-860F-8145-A945-04A1E5814939}" dt="2020-09-29T20:30:47.843" v="1114" actId="20577"/>
        <pc:sldMkLst>
          <pc:docMk/>
          <pc:sldMk cId="190678573" sldId="867"/>
        </pc:sldMkLst>
        <pc:spChg chg="mod">
          <ac:chgData name="Han Qilong" userId="a359b7bad7d531b5" providerId="LiveId" clId="{3A52A885-860F-8145-A945-04A1E5814939}" dt="2020-09-29T20:30:47.843" v="1114" actId="20577"/>
          <ac:spMkLst>
            <pc:docMk/>
            <pc:sldMk cId="190678573" sldId="867"/>
            <ac:spMk id="2" creationId="{9AD5B9FF-AA0A-094B-8DA3-D980B52C4773}"/>
          </ac:spMkLst>
        </pc:spChg>
      </pc:sldChg>
      <pc:sldChg chg="addSp modSp add mod ord modAnim">
        <pc:chgData name="Han Qilong" userId="a359b7bad7d531b5" providerId="LiveId" clId="{3A52A885-860F-8145-A945-04A1E5814939}" dt="2020-09-29T20:21:54.948" v="1010" actId="1035"/>
        <pc:sldMkLst>
          <pc:docMk/>
          <pc:sldMk cId="3013706816" sldId="868"/>
        </pc:sldMkLst>
        <pc:spChg chg="add mod">
          <ac:chgData name="Han Qilong" userId="a359b7bad7d531b5" providerId="LiveId" clId="{3A52A885-860F-8145-A945-04A1E5814939}" dt="2020-09-29T20:21:14.377" v="1003" actId="20577"/>
          <ac:spMkLst>
            <pc:docMk/>
            <pc:sldMk cId="3013706816" sldId="868"/>
            <ac:spMk id="4" creationId="{8AE49BA0-BC1A-014D-A0CC-15778A3F0CD9}"/>
          </ac:spMkLst>
        </pc:spChg>
        <pc:graphicFrameChg chg="add mod">
          <ac:chgData name="Han Qilong" userId="a359b7bad7d531b5" providerId="LiveId" clId="{3A52A885-860F-8145-A945-04A1E5814939}" dt="2020-09-29T20:20:41.674" v="998"/>
          <ac:graphicFrameMkLst>
            <pc:docMk/>
            <pc:sldMk cId="3013706816" sldId="868"/>
            <ac:graphicFrameMk id="3" creationId="{D5F8208C-1222-5A42-B5D9-7428198AB77B}"/>
          </ac:graphicFrameMkLst>
        </pc:graphicFrameChg>
        <pc:graphicFrameChg chg="add mod">
          <ac:chgData name="Han Qilong" userId="a359b7bad7d531b5" providerId="LiveId" clId="{3A52A885-860F-8145-A945-04A1E5814939}" dt="2020-09-29T20:21:54.948" v="1010" actId="1035"/>
          <ac:graphicFrameMkLst>
            <pc:docMk/>
            <pc:sldMk cId="3013706816" sldId="868"/>
            <ac:graphicFrameMk id="5" creationId="{959D5FD6-E9C9-AF4E-81E0-BACF1691FB39}"/>
          </ac:graphicFrameMkLst>
        </pc:graphicFrameChg>
        <pc:picChg chg="add mod">
          <ac:chgData name="Han Qilong" userId="a359b7bad7d531b5" providerId="LiveId" clId="{3A52A885-860F-8145-A945-04A1E5814939}" dt="2020-09-29T20:21:49.998" v="1008" actId="1036"/>
          <ac:picMkLst>
            <pc:docMk/>
            <pc:sldMk cId="3013706816" sldId="868"/>
            <ac:picMk id="6" creationId="{F2F620CF-6644-AC45-9269-30CFF6CA084C}"/>
          </ac:picMkLst>
        </pc:picChg>
      </pc:sldChg>
      <pc:sldChg chg="addSp modSp add modAnim">
        <pc:chgData name="Han Qilong" userId="a359b7bad7d531b5" providerId="LiveId" clId="{3A52A885-860F-8145-A945-04A1E5814939}" dt="2020-09-29T19:50:17.215" v="740" actId="1076"/>
        <pc:sldMkLst>
          <pc:docMk/>
          <pc:sldMk cId="3088630695" sldId="869"/>
        </pc:sldMkLst>
        <pc:spChg chg="add mod">
          <ac:chgData name="Han Qilong" userId="a359b7bad7d531b5" providerId="LiveId" clId="{3A52A885-860F-8145-A945-04A1E5814939}" dt="2020-09-29T19:49:06.956" v="728" actId="207"/>
          <ac:spMkLst>
            <pc:docMk/>
            <pc:sldMk cId="3088630695" sldId="869"/>
            <ac:spMk id="3" creationId="{D28B175B-0D47-FB43-856E-7123ECBA092C}"/>
          </ac:spMkLst>
        </pc:spChg>
        <pc:spChg chg="add mod">
          <ac:chgData name="Han Qilong" userId="a359b7bad7d531b5" providerId="LiveId" clId="{3A52A885-860F-8145-A945-04A1E5814939}" dt="2020-09-29T19:50:17.215" v="740" actId="1076"/>
          <ac:spMkLst>
            <pc:docMk/>
            <pc:sldMk cId="3088630695" sldId="869"/>
            <ac:spMk id="4" creationId="{155687A3-D30C-AA4C-B1BC-97C8E7BB33F8}"/>
          </ac:spMkLst>
        </pc:spChg>
      </pc:sldChg>
      <pc:sldChg chg="addSp modSp add mod modAnim">
        <pc:chgData name="Han Qilong" userId="a359b7bad7d531b5" providerId="LiveId" clId="{3A52A885-860F-8145-A945-04A1E5814939}" dt="2020-09-29T19:51:27.510" v="753" actId="1076"/>
        <pc:sldMkLst>
          <pc:docMk/>
          <pc:sldMk cId="4048511449" sldId="870"/>
        </pc:sldMkLst>
        <pc:spChg chg="add mod">
          <ac:chgData name="Han Qilong" userId="a359b7bad7d531b5" providerId="LiveId" clId="{3A52A885-860F-8145-A945-04A1E5814939}" dt="2020-09-29T19:51:18.481" v="751" actId="20577"/>
          <ac:spMkLst>
            <pc:docMk/>
            <pc:sldMk cId="4048511449" sldId="870"/>
            <ac:spMk id="3" creationId="{381B8727-0209-DA4D-AEBD-1B5B993D3E41}"/>
          </ac:spMkLst>
        </pc:spChg>
        <pc:graphicFrameChg chg="add mod">
          <ac:chgData name="Han Qilong" userId="a359b7bad7d531b5" providerId="LiveId" clId="{3A52A885-860F-8145-A945-04A1E5814939}" dt="2020-09-29T19:51:27.510" v="753" actId="1076"/>
          <ac:graphicFrameMkLst>
            <pc:docMk/>
            <pc:sldMk cId="4048511449" sldId="870"/>
            <ac:graphicFrameMk id="4" creationId="{CD32DF27-E40E-6946-B569-AEBFE73C1FC8}"/>
          </ac:graphicFrameMkLst>
        </pc:graphicFrameChg>
      </pc:sldChg>
      <pc:sldChg chg="addSp modSp add mod modAnim">
        <pc:chgData name="Han Qilong" userId="a359b7bad7d531b5" providerId="LiveId" clId="{3A52A885-860F-8145-A945-04A1E5814939}" dt="2020-09-29T19:58:11.994" v="812" actId="113"/>
        <pc:sldMkLst>
          <pc:docMk/>
          <pc:sldMk cId="3058426775" sldId="871"/>
        </pc:sldMkLst>
        <pc:spChg chg="add mod">
          <ac:chgData name="Han Qilong" userId="a359b7bad7d531b5" providerId="LiveId" clId="{3A52A885-860F-8145-A945-04A1E5814939}" dt="2020-09-29T19:53:16.248" v="760" actId="207"/>
          <ac:spMkLst>
            <pc:docMk/>
            <pc:sldMk cId="3058426775" sldId="871"/>
            <ac:spMk id="3" creationId="{13D3881E-6DDE-F042-BB7E-A1566C72FB5F}"/>
          </ac:spMkLst>
        </pc:spChg>
        <pc:spChg chg="add mod">
          <ac:chgData name="Han Qilong" userId="a359b7bad7d531b5" providerId="LiveId" clId="{3A52A885-860F-8145-A945-04A1E5814939}" dt="2020-09-29T19:55:41.508" v="783" actId="1076"/>
          <ac:spMkLst>
            <pc:docMk/>
            <pc:sldMk cId="3058426775" sldId="871"/>
            <ac:spMk id="4" creationId="{C06CFA0F-EF72-1841-BAA9-2E3FC934490B}"/>
          </ac:spMkLst>
        </pc:spChg>
        <pc:spChg chg="add mod">
          <ac:chgData name="Han Qilong" userId="a359b7bad7d531b5" providerId="LiveId" clId="{3A52A885-860F-8145-A945-04A1E5814939}" dt="2020-09-29T19:57:45.682" v="806" actId="20577"/>
          <ac:spMkLst>
            <pc:docMk/>
            <pc:sldMk cId="3058426775" sldId="871"/>
            <ac:spMk id="6" creationId="{8417311F-8232-3548-8D6B-7562D5299D6B}"/>
          </ac:spMkLst>
        </pc:spChg>
        <pc:spChg chg="add mod">
          <ac:chgData name="Han Qilong" userId="a359b7bad7d531b5" providerId="LiveId" clId="{3A52A885-860F-8145-A945-04A1E5814939}" dt="2020-09-29T19:58:11.994" v="812" actId="113"/>
          <ac:spMkLst>
            <pc:docMk/>
            <pc:sldMk cId="3058426775" sldId="871"/>
            <ac:spMk id="8" creationId="{7DBE9C18-2537-F544-A933-92AE75FE4C2E}"/>
          </ac:spMkLst>
        </pc:spChg>
        <pc:graphicFrameChg chg="add mod">
          <ac:chgData name="Han Qilong" userId="a359b7bad7d531b5" providerId="LiveId" clId="{3A52A885-860F-8145-A945-04A1E5814939}" dt="2020-09-29T19:53:51.148" v="766" actId="1036"/>
          <ac:graphicFrameMkLst>
            <pc:docMk/>
            <pc:sldMk cId="3058426775" sldId="871"/>
            <ac:graphicFrameMk id="5" creationId="{42AF901E-7F9E-F24F-8776-ED7FD3BD24A5}"/>
          </ac:graphicFrameMkLst>
        </pc:graphicFrameChg>
        <pc:graphicFrameChg chg="add mod">
          <ac:chgData name="Han Qilong" userId="a359b7bad7d531b5" providerId="LiveId" clId="{3A52A885-860F-8145-A945-04A1E5814939}" dt="2020-09-29T19:57:28.387" v="804" actId="1076"/>
          <ac:graphicFrameMkLst>
            <pc:docMk/>
            <pc:sldMk cId="3058426775" sldId="871"/>
            <ac:graphicFrameMk id="7" creationId="{01B095BB-DC7C-594E-9C21-7DBCECAD3754}"/>
          </ac:graphicFrameMkLst>
        </pc:graphicFrameChg>
      </pc:sldChg>
      <pc:sldChg chg="addSp modSp add mod modAnim">
        <pc:chgData name="Han Qilong" userId="a359b7bad7d531b5" providerId="LiveId" clId="{3A52A885-860F-8145-A945-04A1E5814939}" dt="2020-09-29T20:00:15.847" v="820" actId="12"/>
        <pc:sldMkLst>
          <pc:docMk/>
          <pc:sldMk cId="4078500437" sldId="872"/>
        </pc:sldMkLst>
        <pc:spChg chg="add mod">
          <ac:chgData name="Han Qilong" userId="a359b7bad7d531b5" providerId="LiveId" clId="{3A52A885-860F-8145-A945-04A1E5814939}" dt="2020-09-29T19:59:49.599" v="815" actId="1076"/>
          <ac:spMkLst>
            <pc:docMk/>
            <pc:sldMk cId="4078500437" sldId="872"/>
            <ac:spMk id="3" creationId="{B08A4D87-E936-B54A-86EC-4392412D1973}"/>
          </ac:spMkLst>
        </pc:spChg>
        <pc:spChg chg="add mod">
          <ac:chgData name="Han Qilong" userId="a359b7bad7d531b5" providerId="LiveId" clId="{3A52A885-860F-8145-A945-04A1E5814939}" dt="2020-09-29T20:00:15.847" v="820" actId="12"/>
          <ac:spMkLst>
            <pc:docMk/>
            <pc:sldMk cId="4078500437" sldId="872"/>
            <ac:spMk id="4" creationId="{C4E7902D-6E5A-B544-81EF-DBDCC354D6BF}"/>
          </ac:spMkLst>
        </pc:spChg>
      </pc:sldChg>
      <pc:sldChg chg="addSp modSp add mod modAnim">
        <pc:chgData name="Han Qilong" userId="a359b7bad7d531b5" providerId="LiveId" clId="{3A52A885-860F-8145-A945-04A1E5814939}" dt="2020-09-29T20:03:28.499" v="839" actId="207"/>
        <pc:sldMkLst>
          <pc:docMk/>
          <pc:sldMk cId="1773751568" sldId="873"/>
        </pc:sldMkLst>
        <pc:spChg chg="add mod">
          <ac:chgData name="Han Qilong" userId="a359b7bad7d531b5" providerId="LiveId" clId="{3A52A885-860F-8145-A945-04A1E5814939}" dt="2020-09-29T20:03:20.753" v="838" actId="207"/>
          <ac:spMkLst>
            <pc:docMk/>
            <pc:sldMk cId="1773751568" sldId="873"/>
            <ac:spMk id="3" creationId="{ED29070C-F0B1-894F-9C6F-CE881244148C}"/>
          </ac:spMkLst>
        </pc:spChg>
        <pc:spChg chg="add mod">
          <ac:chgData name="Han Qilong" userId="a359b7bad7d531b5" providerId="LiveId" clId="{3A52A885-860F-8145-A945-04A1E5814939}" dt="2020-09-29T20:03:28.499" v="839" actId="207"/>
          <ac:spMkLst>
            <pc:docMk/>
            <pc:sldMk cId="1773751568" sldId="873"/>
            <ac:spMk id="4" creationId="{547719DC-CCC9-6A48-BDB8-1674D4AB2CD8}"/>
          </ac:spMkLst>
        </pc:spChg>
      </pc:sldChg>
      <pc:sldChg chg="addSp delSp modSp add mod modAnim">
        <pc:chgData name="Han Qilong" userId="a359b7bad7d531b5" providerId="LiveId" clId="{3A52A885-860F-8145-A945-04A1E5814939}" dt="2020-09-29T20:07:36.224" v="864"/>
        <pc:sldMkLst>
          <pc:docMk/>
          <pc:sldMk cId="3205654028" sldId="874"/>
        </pc:sldMkLst>
        <pc:spChg chg="add mod">
          <ac:chgData name="Han Qilong" userId="a359b7bad7d531b5" providerId="LiveId" clId="{3A52A885-860F-8145-A945-04A1E5814939}" dt="2020-09-29T20:05:17.828" v="844" actId="11"/>
          <ac:spMkLst>
            <pc:docMk/>
            <pc:sldMk cId="3205654028" sldId="874"/>
            <ac:spMk id="3" creationId="{191D14B8-8F65-D94F-8CAA-1B6229E1A718}"/>
          </ac:spMkLst>
        </pc:spChg>
        <pc:spChg chg="add mod">
          <ac:chgData name="Han Qilong" userId="a359b7bad7d531b5" providerId="LiveId" clId="{3A52A885-860F-8145-A945-04A1E5814939}" dt="2020-09-29T20:06:44.015" v="862" actId="2710"/>
          <ac:spMkLst>
            <pc:docMk/>
            <pc:sldMk cId="3205654028" sldId="874"/>
            <ac:spMk id="4" creationId="{490D7892-B037-AE43-9961-14D4F1866550}"/>
          </ac:spMkLst>
        </pc:spChg>
        <pc:spChg chg="add del mod">
          <ac:chgData name="Han Qilong" userId="a359b7bad7d531b5" providerId="LiveId" clId="{3A52A885-860F-8145-A945-04A1E5814939}" dt="2020-09-29T20:07:36.224" v="864"/>
          <ac:spMkLst>
            <pc:docMk/>
            <pc:sldMk cId="3205654028" sldId="874"/>
            <ac:spMk id="5" creationId="{0DE7C36D-F852-0B44-88AB-B12B9AC2FD3E}"/>
          </ac:spMkLst>
        </pc:spChg>
        <pc:spChg chg="mod">
          <ac:chgData name="Han Qilong" userId="a359b7bad7d531b5" providerId="LiveId" clId="{3A52A885-860F-8145-A945-04A1E5814939}" dt="2020-09-29T20:07:31.848" v="863"/>
          <ac:spMkLst>
            <pc:docMk/>
            <pc:sldMk cId="3205654028" sldId="874"/>
            <ac:spMk id="8" creationId="{4ACB0727-1A0A-4441-B9D0-A6BCA4037B4E}"/>
          </ac:spMkLst>
        </pc:spChg>
        <pc:spChg chg="mod">
          <ac:chgData name="Han Qilong" userId="a359b7bad7d531b5" providerId="LiveId" clId="{3A52A885-860F-8145-A945-04A1E5814939}" dt="2020-09-29T20:07:31.848" v="863"/>
          <ac:spMkLst>
            <pc:docMk/>
            <pc:sldMk cId="3205654028" sldId="874"/>
            <ac:spMk id="13" creationId="{61159770-1B80-2B44-B816-2E91D3D02507}"/>
          </ac:spMkLst>
        </pc:spChg>
        <pc:grpChg chg="add del mod">
          <ac:chgData name="Han Qilong" userId="a359b7bad7d531b5" providerId="LiveId" clId="{3A52A885-860F-8145-A945-04A1E5814939}" dt="2020-09-29T20:07:36.224" v="864"/>
          <ac:grpSpMkLst>
            <pc:docMk/>
            <pc:sldMk cId="3205654028" sldId="874"/>
            <ac:grpSpMk id="7" creationId="{9D651A73-DFAA-5E4C-82A7-CAE9A6BE10E3}"/>
          </ac:grpSpMkLst>
        </pc:grpChg>
        <pc:grpChg chg="add del mod">
          <ac:chgData name="Han Qilong" userId="a359b7bad7d531b5" providerId="LiveId" clId="{3A52A885-860F-8145-A945-04A1E5814939}" dt="2020-09-29T20:07:36.224" v="864"/>
          <ac:grpSpMkLst>
            <pc:docMk/>
            <pc:sldMk cId="3205654028" sldId="874"/>
            <ac:grpSpMk id="12" creationId="{4EE40E79-49A6-EA44-A1B3-ADAFEB537D36}"/>
          </ac:grpSpMkLst>
        </pc:grpChg>
        <pc:graphicFrameChg chg="add del mod">
          <ac:chgData name="Han Qilong" userId="a359b7bad7d531b5" providerId="LiveId" clId="{3A52A885-860F-8145-A945-04A1E5814939}" dt="2020-09-29T20:07:36.224" v="864"/>
          <ac:graphicFrameMkLst>
            <pc:docMk/>
            <pc:sldMk cId="3205654028" sldId="874"/>
            <ac:graphicFrameMk id="6" creationId="{C184997B-2996-7B43-8D68-5122029298AE}"/>
          </ac:graphicFrameMkLst>
        </pc:graphicFrameChg>
        <pc:graphicFrameChg chg="mod">
          <ac:chgData name="Han Qilong" userId="a359b7bad7d531b5" providerId="LiveId" clId="{3A52A885-860F-8145-A945-04A1E5814939}" dt="2020-09-29T20:07:31.848" v="863"/>
          <ac:graphicFrameMkLst>
            <pc:docMk/>
            <pc:sldMk cId="3205654028" sldId="874"/>
            <ac:graphicFrameMk id="9" creationId="{DFF0EC26-02E5-E846-B4C8-AA26D8AB2E07}"/>
          </ac:graphicFrameMkLst>
        </pc:graphicFrameChg>
        <pc:graphicFrameChg chg="mod">
          <ac:chgData name="Han Qilong" userId="a359b7bad7d531b5" providerId="LiveId" clId="{3A52A885-860F-8145-A945-04A1E5814939}" dt="2020-09-29T20:07:31.848" v="863"/>
          <ac:graphicFrameMkLst>
            <pc:docMk/>
            <pc:sldMk cId="3205654028" sldId="874"/>
            <ac:graphicFrameMk id="10" creationId="{D56F0619-24D7-C047-88A6-62449CC7F295}"/>
          </ac:graphicFrameMkLst>
        </pc:graphicFrameChg>
        <pc:graphicFrameChg chg="add del mod">
          <ac:chgData name="Han Qilong" userId="a359b7bad7d531b5" providerId="LiveId" clId="{3A52A885-860F-8145-A945-04A1E5814939}" dt="2020-09-29T20:07:36.224" v="864"/>
          <ac:graphicFrameMkLst>
            <pc:docMk/>
            <pc:sldMk cId="3205654028" sldId="874"/>
            <ac:graphicFrameMk id="11" creationId="{33F1D715-8A00-C545-BE9D-833FE9A24B68}"/>
          </ac:graphicFrameMkLst>
        </pc:graphicFrameChg>
        <pc:graphicFrameChg chg="mod">
          <ac:chgData name="Han Qilong" userId="a359b7bad7d531b5" providerId="LiveId" clId="{3A52A885-860F-8145-A945-04A1E5814939}" dt="2020-09-29T20:07:31.848" v="863"/>
          <ac:graphicFrameMkLst>
            <pc:docMk/>
            <pc:sldMk cId="3205654028" sldId="874"/>
            <ac:graphicFrameMk id="14" creationId="{E566941A-4C28-B84E-834E-E004B428BAF1}"/>
          </ac:graphicFrameMkLst>
        </pc:graphicFrameChg>
        <pc:graphicFrameChg chg="mod">
          <ac:chgData name="Han Qilong" userId="a359b7bad7d531b5" providerId="LiveId" clId="{3A52A885-860F-8145-A945-04A1E5814939}" dt="2020-09-29T20:07:31.848" v="863"/>
          <ac:graphicFrameMkLst>
            <pc:docMk/>
            <pc:sldMk cId="3205654028" sldId="874"/>
            <ac:graphicFrameMk id="15" creationId="{E005B9D2-2598-C44D-8202-3608F0EE6458}"/>
          </ac:graphicFrameMkLst>
        </pc:graphicFrameChg>
      </pc:sldChg>
      <pc:sldChg chg="addSp delSp modSp add mod modAnim">
        <pc:chgData name="Han Qilong" userId="a359b7bad7d531b5" providerId="LiveId" clId="{3A52A885-860F-8145-A945-04A1E5814939}" dt="2020-09-29T20:15:58.803" v="970" actId="207"/>
        <pc:sldMkLst>
          <pc:docMk/>
          <pc:sldMk cId="172485865" sldId="875"/>
        </pc:sldMkLst>
        <pc:spChg chg="add mod">
          <ac:chgData name="Han Qilong" userId="a359b7bad7d531b5" providerId="LiveId" clId="{3A52A885-860F-8145-A945-04A1E5814939}" dt="2020-09-29T20:11:04.764" v="931" actId="11"/>
          <ac:spMkLst>
            <pc:docMk/>
            <pc:sldMk cId="172485865" sldId="875"/>
            <ac:spMk id="3" creationId="{BFDC0F26-3F15-954E-8B7C-A3CB162F3007}"/>
          </ac:spMkLst>
        </pc:spChg>
        <pc:spChg chg="add del mod">
          <ac:chgData name="Han Qilong" userId="a359b7bad7d531b5" providerId="LiveId" clId="{3A52A885-860F-8145-A945-04A1E5814939}" dt="2020-09-29T20:11:55.302" v="933"/>
          <ac:spMkLst>
            <pc:docMk/>
            <pc:sldMk cId="172485865" sldId="875"/>
            <ac:spMk id="4" creationId="{EEBACEBD-5134-1344-BAA2-BF6C1B4DEB11}"/>
          </ac:spMkLst>
        </pc:spChg>
        <pc:spChg chg="add mod">
          <ac:chgData name="Han Qilong" userId="a359b7bad7d531b5" providerId="LiveId" clId="{3A52A885-860F-8145-A945-04A1E5814939}" dt="2020-09-29T20:15:58.803" v="970" actId="207"/>
          <ac:spMkLst>
            <pc:docMk/>
            <pc:sldMk cId="172485865" sldId="875"/>
            <ac:spMk id="6" creationId="{CB62A7FF-D0B2-3748-B827-E2478BC97CE5}"/>
          </ac:spMkLst>
        </pc:spChg>
        <pc:graphicFrameChg chg="add del mod">
          <ac:chgData name="Han Qilong" userId="a359b7bad7d531b5" providerId="LiveId" clId="{3A52A885-860F-8145-A945-04A1E5814939}" dt="2020-09-29T20:11:55.302" v="933"/>
          <ac:graphicFrameMkLst>
            <pc:docMk/>
            <pc:sldMk cId="172485865" sldId="875"/>
            <ac:graphicFrameMk id="5" creationId="{B8C7C7A6-AAEE-9642-9321-37EB8063A76E}"/>
          </ac:graphicFrameMkLst>
        </pc:graphicFrameChg>
        <pc:graphicFrameChg chg="add mod">
          <ac:chgData name="Han Qilong" userId="a359b7bad7d531b5" providerId="LiveId" clId="{3A52A885-860F-8145-A945-04A1E5814939}" dt="2020-09-29T20:12:00.115" v="939" actId="1036"/>
          <ac:graphicFrameMkLst>
            <pc:docMk/>
            <pc:sldMk cId="172485865" sldId="875"/>
            <ac:graphicFrameMk id="7" creationId="{07F77D46-1E08-C842-B4FC-896267DED61E}"/>
          </ac:graphicFrameMkLst>
        </pc:graphicFrameChg>
      </pc:sldChg>
      <pc:sldChg chg="addSp modSp add mod modAnim">
        <pc:chgData name="Han Qilong" userId="a359b7bad7d531b5" providerId="LiveId" clId="{3A52A885-860F-8145-A945-04A1E5814939}" dt="2020-09-29T20:27:27.350" v="1089" actId="1076"/>
        <pc:sldMkLst>
          <pc:docMk/>
          <pc:sldMk cId="3451575991" sldId="876"/>
        </pc:sldMkLst>
        <pc:spChg chg="add mod">
          <ac:chgData name="Han Qilong" userId="a359b7bad7d531b5" providerId="LiveId" clId="{3A52A885-860F-8145-A945-04A1E5814939}" dt="2020-09-29T20:24:50.146" v="1053" actId="1076"/>
          <ac:spMkLst>
            <pc:docMk/>
            <pc:sldMk cId="3451575991" sldId="876"/>
            <ac:spMk id="3" creationId="{247BDD6F-140A-9943-B73C-F6B9F5665235}"/>
          </ac:spMkLst>
        </pc:spChg>
        <pc:spChg chg="add mod">
          <ac:chgData name="Han Qilong" userId="a359b7bad7d531b5" providerId="LiveId" clId="{3A52A885-860F-8145-A945-04A1E5814939}" dt="2020-09-29T20:27:27.350" v="1089" actId="1076"/>
          <ac:spMkLst>
            <pc:docMk/>
            <pc:sldMk cId="3451575991" sldId="876"/>
            <ac:spMk id="5" creationId="{A1531619-2845-5E42-8B77-05947282071D}"/>
          </ac:spMkLst>
        </pc:spChg>
        <pc:spChg chg="add mod">
          <ac:chgData name="Han Qilong" userId="a359b7bad7d531b5" providerId="LiveId" clId="{3A52A885-860F-8145-A945-04A1E5814939}" dt="2020-09-29T20:27:16.947" v="1088" actId="1076"/>
          <ac:spMkLst>
            <pc:docMk/>
            <pc:sldMk cId="3451575991" sldId="876"/>
            <ac:spMk id="6" creationId="{37602EE8-DB6C-C94F-9FC1-819E958DF4D6}"/>
          </ac:spMkLst>
        </pc:spChg>
        <pc:spChg chg="add mod">
          <ac:chgData name="Han Qilong" userId="a359b7bad7d531b5" providerId="LiveId" clId="{3A52A885-860F-8145-A945-04A1E5814939}" dt="2020-09-29T20:27:06.374" v="1086" actId="1076"/>
          <ac:spMkLst>
            <pc:docMk/>
            <pc:sldMk cId="3451575991" sldId="876"/>
            <ac:spMk id="7" creationId="{B0B49F03-75E2-C442-A5FB-0179782DB655}"/>
          </ac:spMkLst>
        </pc:spChg>
        <pc:graphicFrameChg chg="add mod">
          <ac:chgData name="Han Qilong" userId="a359b7bad7d531b5" providerId="LiveId" clId="{3A52A885-860F-8145-A945-04A1E5814939}" dt="2020-09-29T20:25:13.570" v="1055" actId="1076"/>
          <ac:graphicFrameMkLst>
            <pc:docMk/>
            <pc:sldMk cId="3451575991" sldId="876"/>
            <ac:graphicFrameMk id="4" creationId="{AB0C2E88-5A60-CE47-A9F3-8AE7F31EE26A}"/>
          </ac:graphicFrameMkLst>
        </pc:graphicFrameChg>
      </pc:sldChg>
      <pc:sldChg chg="addSp delSp modSp add mod delAnim modAnim">
        <pc:chgData name="Han Qilong" userId="a359b7bad7d531b5" providerId="LiveId" clId="{3A52A885-860F-8145-A945-04A1E5814939}" dt="2020-09-29T20:09:46.739" v="926" actId="1036"/>
        <pc:sldMkLst>
          <pc:docMk/>
          <pc:sldMk cId="3521580433" sldId="877"/>
        </pc:sldMkLst>
        <pc:spChg chg="del">
          <ac:chgData name="Han Qilong" userId="a359b7bad7d531b5" providerId="LiveId" clId="{3A52A885-860F-8145-A945-04A1E5814939}" dt="2020-09-29T20:07:47.486" v="866" actId="478"/>
          <ac:spMkLst>
            <pc:docMk/>
            <pc:sldMk cId="3521580433" sldId="877"/>
            <ac:spMk id="4" creationId="{490D7892-B037-AE43-9961-14D4F1866550}"/>
          </ac:spMkLst>
        </pc:spChg>
        <pc:spChg chg="add mod">
          <ac:chgData name="Han Qilong" userId="a359b7bad7d531b5" providerId="LiveId" clId="{3A52A885-860F-8145-A945-04A1E5814939}" dt="2020-09-29T20:09:21.847" v="917" actId="1036"/>
          <ac:spMkLst>
            <pc:docMk/>
            <pc:sldMk cId="3521580433" sldId="877"/>
            <ac:spMk id="5" creationId="{84295E48-19D4-4C43-98DB-D77DFFE6EEE8}"/>
          </ac:spMkLst>
        </pc:spChg>
        <pc:spChg chg="mod">
          <ac:chgData name="Han Qilong" userId="a359b7bad7d531b5" providerId="LiveId" clId="{3A52A885-860F-8145-A945-04A1E5814939}" dt="2020-09-29T20:09:35.184" v="923" actId="1035"/>
          <ac:spMkLst>
            <pc:docMk/>
            <pc:sldMk cId="3521580433" sldId="877"/>
            <ac:spMk id="8" creationId="{ED00B179-1439-0041-904A-27D5396089B2}"/>
          </ac:spMkLst>
        </pc:spChg>
        <pc:spChg chg="mod">
          <ac:chgData name="Han Qilong" userId="a359b7bad7d531b5" providerId="LiveId" clId="{3A52A885-860F-8145-A945-04A1E5814939}" dt="2020-09-29T20:09:46.739" v="926" actId="1036"/>
          <ac:spMkLst>
            <pc:docMk/>
            <pc:sldMk cId="3521580433" sldId="877"/>
            <ac:spMk id="13" creationId="{778C8C11-15BA-9142-9EB6-D9247B293F21}"/>
          </ac:spMkLst>
        </pc:spChg>
        <pc:grpChg chg="add mod">
          <ac:chgData name="Han Qilong" userId="a359b7bad7d531b5" providerId="LiveId" clId="{3A52A885-860F-8145-A945-04A1E5814939}" dt="2020-09-29T20:09:35.184" v="923" actId="1035"/>
          <ac:grpSpMkLst>
            <pc:docMk/>
            <pc:sldMk cId="3521580433" sldId="877"/>
            <ac:grpSpMk id="7" creationId="{6E4D5155-07B5-EC42-83ED-C9927CFDAD10}"/>
          </ac:grpSpMkLst>
        </pc:grpChg>
        <pc:grpChg chg="add mod">
          <ac:chgData name="Han Qilong" userId="a359b7bad7d531b5" providerId="LiveId" clId="{3A52A885-860F-8145-A945-04A1E5814939}" dt="2020-09-29T20:09:46.739" v="926" actId="1036"/>
          <ac:grpSpMkLst>
            <pc:docMk/>
            <pc:sldMk cId="3521580433" sldId="877"/>
            <ac:grpSpMk id="12" creationId="{F05427C3-055D-EE4E-A027-4C0AFCBD3A26}"/>
          </ac:grpSpMkLst>
        </pc:grpChg>
        <pc:graphicFrameChg chg="add mod">
          <ac:chgData name="Han Qilong" userId="a359b7bad7d531b5" providerId="LiveId" clId="{3A52A885-860F-8145-A945-04A1E5814939}" dt="2020-09-29T20:09:30.558" v="921" actId="1035"/>
          <ac:graphicFrameMkLst>
            <pc:docMk/>
            <pc:sldMk cId="3521580433" sldId="877"/>
            <ac:graphicFrameMk id="6" creationId="{09992577-BF00-304A-A314-56EF26859DFA}"/>
          </ac:graphicFrameMkLst>
        </pc:graphicFrameChg>
        <pc:graphicFrameChg chg="mod">
          <ac:chgData name="Han Qilong" userId="a359b7bad7d531b5" providerId="LiveId" clId="{3A52A885-860F-8145-A945-04A1E5814939}" dt="2020-09-29T20:09:35.184" v="923" actId="1035"/>
          <ac:graphicFrameMkLst>
            <pc:docMk/>
            <pc:sldMk cId="3521580433" sldId="877"/>
            <ac:graphicFrameMk id="9" creationId="{6F18F9C0-DBA9-B244-82F5-711FB6C1F167}"/>
          </ac:graphicFrameMkLst>
        </pc:graphicFrameChg>
        <pc:graphicFrameChg chg="mod">
          <ac:chgData name="Han Qilong" userId="a359b7bad7d531b5" providerId="LiveId" clId="{3A52A885-860F-8145-A945-04A1E5814939}" dt="2020-09-29T20:09:35.184" v="923" actId="1035"/>
          <ac:graphicFrameMkLst>
            <pc:docMk/>
            <pc:sldMk cId="3521580433" sldId="877"/>
            <ac:graphicFrameMk id="10" creationId="{E8FF9EDE-29D3-614C-869A-EA914CC81B93}"/>
          </ac:graphicFrameMkLst>
        </pc:graphicFrameChg>
        <pc:graphicFrameChg chg="add mod">
          <ac:chgData name="Han Qilong" userId="a359b7bad7d531b5" providerId="LiveId" clId="{3A52A885-860F-8145-A945-04A1E5814939}" dt="2020-09-29T20:09:40.572" v="924" actId="1035"/>
          <ac:graphicFrameMkLst>
            <pc:docMk/>
            <pc:sldMk cId="3521580433" sldId="877"/>
            <ac:graphicFrameMk id="11" creationId="{C0490688-581C-304A-A9D6-3E9069062073}"/>
          </ac:graphicFrameMkLst>
        </pc:graphicFrameChg>
        <pc:graphicFrameChg chg="mod">
          <ac:chgData name="Han Qilong" userId="a359b7bad7d531b5" providerId="LiveId" clId="{3A52A885-860F-8145-A945-04A1E5814939}" dt="2020-09-29T20:09:46.739" v="926" actId="1036"/>
          <ac:graphicFrameMkLst>
            <pc:docMk/>
            <pc:sldMk cId="3521580433" sldId="877"/>
            <ac:graphicFrameMk id="14" creationId="{925909D1-D75F-4945-B71C-BB21B749E6AC}"/>
          </ac:graphicFrameMkLst>
        </pc:graphicFrameChg>
        <pc:graphicFrameChg chg="mod">
          <ac:chgData name="Han Qilong" userId="a359b7bad7d531b5" providerId="LiveId" clId="{3A52A885-860F-8145-A945-04A1E5814939}" dt="2020-09-29T20:09:46.739" v="926" actId="1036"/>
          <ac:graphicFrameMkLst>
            <pc:docMk/>
            <pc:sldMk cId="3521580433" sldId="877"/>
            <ac:graphicFrameMk id="15" creationId="{648E898B-0FAF-1048-B93D-572F7FF0CDEF}"/>
          </ac:graphicFrameMkLst>
        </pc:graphicFrameChg>
      </pc:sldChg>
      <pc:sldChg chg="addSp delSp modSp add mod delAnim modAnim">
        <pc:chgData name="Han Qilong" userId="a359b7bad7d531b5" providerId="LiveId" clId="{3A52A885-860F-8145-A945-04A1E5814939}" dt="2020-09-29T20:19:09.273" v="991" actId="1035"/>
        <pc:sldMkLst>
          <pc:docMk/>
          <pc:sldMk cId="4064832790" sldId="878"/>
        </pc:sldMkLst>
        <pc:spChg chg="del">
          <ac:chgData name="Han Qilong" userId="a359b7bad7d531b5" providerId="LiveId" clId="{3A52A885-860F-8145-A945-04A1E5814939}" dt="2020-09-29T20:16:14.255" v="971" actId="478"/>
          <ac:spMkLst>
            <pc:docMk/>
            <pc:sldMk cId="4064832790" sldId="878"/>
            <ac:spMk id="6" creationId="{CB62A7FF-D0B2-3748-B827-E2478BC97CE5}"/>
          </ac:spMkLst>
        </pc:spChg>
        <pc:spChg chg="add mod">
          <ac:chgData name="Han Qilong" userId="a359b7bad7d531b5" providerId="LiveId" clId="{3A52A885-860F-8145-A945-04A1E5814939}" dt="2020-09-29T20:19:09.273" v="991" actId="1035"/>
          <ac:spMkLst>
            <pc:docMk/>
            <pc:sldMk cId="4064832790" sldId="878"/>
            <ac:spMk id="8" creationId="{0597FB40-C9B8-4345-B2F6-4673BA73E984}"/>
          </ac:spMkLst>
        </pc:spChg>
        <pc:graphicFrameChg chg="del">
          <ac:chgData name="Han Qilong" userId="a359b7bad7d531b5" providerId="LiveId" clId="{3A52A885-860F-8145-A945-04A1E5814939}" dt="2020-09-29T20:16:16.988" v="972" actId="478"/>
          <ac:graphicFrameMkLst>
            <pc:docMk/>
            <pc:sldMk cId="4064832790" sldId="878"/>
            <ac:graphicFrameMk id="7" creationId="{07F77D46-1E08-C842-B4FC-896267DED61E}"/>
          </ac:graphicFrameMkLst>
        </pc:graphicFrameChg>
      </pc:sldChg>
      <pc:sldChg chg="addSp delSp modSp add modAnim">
        <pc:chgData name="Han Qilong" userId="a359b7bad7d531b5" providerId="LiveId" clId="{3A52A885-860F-8145-A945-04A1E5814939}" dt="2020-09-29T20:20:05.826" v="996" actId="207"/>
        <pc:sldMkLst>
          <pc:docMk/>
          <pc:sldMk cId="1896846728" sldId="879"/>
        </pc:sldMkLst>
        <pc:spChg chg="add mod">
          <ac:chgData name="Han Qilong" userId="a359b7bad7d531b5" providerId="LiveId" clId="{3A52A885-860F-8145-A945-04A1E5814939}" dt="2020-09-29T20:20:05.826" v="996" actId="207"/>
          <ac:spMkLst>
            <pc:docMk/>
            <pc:sldMk cId="1896846728" sldId="879"/>
            <ac:spMk id="5" creationId="{FCD8E40A-2F50-C34A-85C4-49EC9BE651D9}"/>
          </ac:spMkLst>
        </pc:spChg>
        <pc:spChg chg="del">
          <ac:chgData name="Han Qilong" userId="a359b7bad7d531b5" providerId="LiveId" clId="{3A52A885-860F-8145-A945-04A1E5814939}" dt="2020-09-29T20:18:37.783" v="986" actId="478"/>
          <ac:spMkLst>
            <pc:docMk/>
            <pc:sldMk cId="1896846728" sldId="879"/>
            <ac:spMk id="8" creationId="{0597FB40-C9B8-4345-B2F6-4673BA73E984}"/>
          </ac:spMkLst>
        </pc:spChg>
      </pc:sldChg>
      <pc:sldChg chg="addSp delSp modSp add mod delAnim modAnim">
        <pc:chgData name="Han Qilong" userId="a359b7bad7d531b5" providerId="LiveId" clId="{3A52A885-860F-8145-A945-04A1E5814939}" dt="2020-09-29T20:23:35.076" v="1049" actId="1076"/>
        <pc:sldMkLst>
          <pc:docMk/>
          <pc:sldMk cId="2575476825" sldId="880"/>
        </pc:sldMkLst>
        <pc:spChg chg="add mod">
          <ac:chgData name="Han Qilong" userId="a359b7bad7d531b5" providerId="LiveId" clId="{3A52A885-860F-8145-A945-04A1E5814939}" dt="2020-09-29T20:23:35.076" v="1049" actId="1076"/>
          <ac:spMkLst>
            <pc:docMk/>
            <pc:sldMk cId="2575476825" sldId="880"/>
            <ac:spMk id="7" creationId="{32ACFA9C-2592-6949-9202-788E115210EA}"/>
          </ac:spMkLst>
        </pc:spChg>
        <pc:graphicFrameChg chg="del">
          <ac:chgData name="Han Qilong" userId="a359b7bad7d531b5" providerId="LiveId" clId="{3A52A885-860F-8145-A945-04A1E5814939}" dt="2020-09-29T20:22:18.509" v="1012" actId="478"/>
          <ac:graphicFrameMkLst>
            <pc:docMk/>
            <pc:sldMk cId="2575476825" sldId="880"/>
            <ac:graphicFrameMk id="5" creationId="{959D5FD6-E9C9-AF4E-81E0-BACF1691FB39}"/>
          </ac:graphicFrameMkLst>
        </pc:graphicFrameChg>
        <pc:picChg chg="del">
          <ac:chgData name="Han Qilong" userId="a359b7bad7d531b5" providerId="LiveId" clId="{3A52A885-860F-8145-A945-04A1E5814939}" dt="2020-09-29T20:22:20.940" v="1013" actId="478"/>
          <ac:picMkLst>
            <pc:docMk/>
            <pc:sldMk cId="2575476825" sldId="880"/>
            <ac:picMk id="6" creationId="{F2F620CF-6644-AC45-9269-30CFF6CA084C}"/>
          </ac:picMkLst>
        </pc:picChg>
      </pc:sldChg>
      <pc:sldChg chg="add">
        <pc:chgData name="Han Qilong" userId="a359b7bad7d531b5" providerId="LiveId" clId="{3A52A885-860F-8145-A945-04A1E5814939}" dt="2020-09-29T20:30:59.387" v="1116"/>
        <pc:sldMkLst>
          <pc:docMk/>
          <pc:sldMk cId="39842859" sldId="881"/>
        </pc:sldMkLst>
      </pc:sldChg>
      <pc:sldChg chg="add">
        <pc:chgData name="Han Qilong" userId="a359b7bad7d531b5" providerId="LiveId" clId="{3A52A885-860F-8145-A945-04A1E5814939}" dt="2020-09-29T20:30:59.729" v="1117"/>
        <pc:sldMkLst>
          <pc:docMk/>
          <pc:sldMk cId="1646916264" sldId="882"/>
        </pc:sldMkLst>
      </pc:sldChg>
      <pc:sldChg chg="add">
        <pc:chgData name="Han Qilong" userId="a359b7bad7d531b5" providerId="LiveId" clId="{3A52A885-860F-8145-A945-04A1E5814939}" dt="2020-09-29T20:31:00.020" v="1118"/>
        <pc:sldMkLst>
          <pc:docMk/>
          <pc:sldMk cId="3991868053" sldId="883"/>
        </pc:sldMkLst>
      </pc:sldChg>
      <pc:sldChg chg="add">
        <pc:chgData name="Han Qilong" userId="a359b7bad7d531b5" providerId="LiveId" clId="{3A52A885-860F-8145-A945-04A1E5814939}" dt="2020-09-29T20:31:00.278" v="1119"/>
        <pc:sldMkLst>
          <pc:docMk/>
          <pc:sldMk cId="1008694014" sldId="884"/>
        </pc:sldMkLst>
      </pc:sldChg>
      <pc:sldChg chg="add">
        <pc:chgData name="Han Qilong" userId="a359b7bad7d531b5" providerId="LiveId" clId="{3A52A885-860F-8145-A945-04A1E5814939}" dt="2020-09-29T20:31:00.553" v="1120"/>
        <pc:sldMkLst>
          <pc:docMk/>
          <pc:sldMk cId="2649087122" sldId="885"/>
        </pc:sldMkLst>
      </pc:sldChg>
      <pc:sldChg chg="add">
        <pc:chgData name="Han Qilong" userId="a359b7bad7d531b5" providerId="LiveId" clId="{3A52A885-860F-8145-A945-04A1E5814939}" dt="2020-09-29T20:31:01.145" v="1121"/>
        <pc:sldMkLst>
          <pc:docMk/>
          <pc:sldMk cId="1538838972" sldId="886"/>
        </pc:sldMkLst>
      </pc:sldChg>
      <pc:sldMasterChg chg="delSldLayout">
        <pc:chgData name="Han Qilong" userId="a359b7bad7d531b5" providerId="LiveId" clId="{3A52A885-860F-8145-A945-04A1E5814939}" dt="2020-09-29T18:44:45.813" v="198" actId="2696"/>
        <pc:sldMasterMkLst>
          <pc:docMk/>
          <pc:sldMasterMk cId="0" sldId="2147483664"/>
        </pc:sldMasterMkLst>
        <pc:sldLayoutChg chg="del">
          <pc:chgData name="Han Qilong" userId="a359b7bad7d531b5" providerId="LiveId" clId="{3A52A885-860F-8145-A945-04A1E5814939}" dt="2020-09-29T18:44:45.813" v="198" actId="2696"/>
          <pc:sldLayoutMkLst>
            <pc:docMk/>
            <pc:sldMasterMk cId="0" sldId="2147483664"/>
            <pc:sldLayoutMk cId="2106524814" sldId="2147486158"/>
          </pc:sldLayoutMkLst>
        </pc:sldLayoutChg>
        <pc:sldLayoutChg chg="del">
          <pc:chgData name="Han Qilong" userId="a359b7bad7d531b5" providerId="LiveId" clId="{3A52A885-860F-8145-A945-04A1E5814939}" dt="2020-09-29T18:44:12.530" v="165" actId="2696"/>
          <pc:sldLayoutMkLst>
            <pc:docMk/>
            <pc:sldMasterMk cId="0" sldId="2147483664"/>
            <pc:sldLayoutMk cId="690532989" sldId="2147486159"/>
          </pc:sldLayoutMkLst>
        </pc:sldLayoutChg>
      </pc:sldMasterChg>
    </pc:docChg>
  </pc:docChgLst>
  <pc:docChgLst>
    <pc:chgData name="Han Qilong" userId="a359b7bad7d531b5" providerId="LiveId" clId="{4A80ECC6-FAB0-B048-BAA1-9C029D50CB40}"/>
    <pc:docChg chg="undo redo custSel addSld delSld modSld sldOrd">
      <pc:chgData name="Han Qilong" userId="a359b7bad7d531b5" providerId="LiveId" clId="{4A80ECC6-FAB0-B048-BAA1-9C029D50CB40}" dt="2020-10-06T13:14:21.118" v="586" actId="1076"/>
      <pc:docMkLst>
        <pc:docMk/>
      </pc:docMkLst>
      <pc:sldChg chg="addSp modSp mod modAnim">
        <pc:chgData name="Han Qilong" userId="a359b7bad7d531b5" providerId="LiveId" clId="{4A80ECC6-FAB0-B048-BAA1-9C029D50CB40}" dt="2020-10-06T12:47:14.232" v="262" actId="108"/>
        <pc:sldMkLst>
          <pc:docMk/>
          <pc:sldMk cId="190678573" sldId="867"/>
        </pc:sldMkLst>
        <pc:spChg chg="add mod">
          <ac:chgData name="Han Qilong" userId="a359b7bad7d531b5" providerId="LiveId" clId="{4A80ECC6-FAB0-B048-BAA1-9C029D50CB40}" dt="2020-10-06T12:47:14.232" v="262" actId="108"/>
          <ac:spMkLst>
            <pc:docMk/>
            <pc:sldMk cId="190678573" sldId="867"/>
            <ac:spMk id="3" creationId="{23AB8C0C-AE62-734E-8526-5981A026A10B}"/>
          </ac:spMkLst>
        </pc:spChg>
        <pc:spChg chg="add mod">
          <ac:chgData name="Han Qilong" userId="a359b7bad7d531b5" providerId="LiveId" clId="{4A80ECC6-FAB0-B048-BAA1-9C029D50CB40}" dt="2020-10-06T12:26:06.252" v="15" actId="1076"/>
          <ac:spMkLst>
            <pc:docMk/>
            <pc:sldMk cId="190678573" sldId="867"/>
            <ac:spMk id="4" creationId="{2C1B2E2B-5E21-FE46-B10B-C36691F814F0}"/>
          </ac:spMkLst>
        </pc:spChg>
        <pc:spChg chg="add mod">
          <ac:chgData name="Han Qilong" userId="a359b7bad7d531b5" providerId="LiveId" clId="{4A80ECC6-FAB0-B048-BAA1-9C029D50CB40}" dt="2020-10-06T12:26:21.379" v="17" actId="1076"/>
          <ac:spMkLst>
            <pc:docMk/>
            <pc:sldMk cId="190678573" sldId="867"/>
            <ac:spMk id="5" creationId="{96081BE7-22BA-4040-95CD-F73A70B66C6E}"/>
          </ac:spMkLst>
        </pc:spChg>
        <pc:spChg chg="add mod">
          <ac:chgData name="Han Qilong" userId="a359b7bad7d531b5" providerId="LiveId" clId="{4A80ECC6-FAB0-B048-BAA1-9C029D50CB40}" dt="2020-10-06T12:26:33.698" v="18"/>
          <ac:spMkLst>
            <pc:docMk/>
            <pc:sldMk cId="190678573" sldId="867"/>
            <ac:spMk id="6" creationId="{47A84041-635C-E14A-A976-17D3DFB5F18E}"/>
          </ac:spMkLst>
        </pc:spChg>
        <pc:spChg chg="add mod">
          <ac:chgData name="Han Qilong" userId="a359b7bad7d531b5" providerId="LiveId" clId="{4A80ECC6-FAB0-B048-BAA1-9C029D50CB40}" dt="2020-10-06T12:26:52.126" v="20" actId="1076"/>
          <ac:spMkLst>
            <pc:docMk/>
            <pc:sldMk cId="190678573" sldId="867"/>
            <ac:spMk id="7" creationId="{7B11C03A-14E5-E34A-9E7A-00612B4AD065}"/>
          </ac:spMkLst>
        </pc:spChg>
      </pc:sldChg>
      <pc:sldChg chg="modSp mod">
        <pc:chgData name="Han Qilong" userId="a359b7bad7d531b5" providerId="LiveId" clId="{4A80ECC6-FAB0-B048-BAA1-9C029D50CB40}" dt="2020-10-06T12:12:48.094" v="4" actId="1038"/>
        <pc:sldMkLst>
          <pc:docMk/>
          <pc:sldMk cId="3058426775" sldId="871"/>
        </pc:sldMkLst>
        <pc:graphicFrameChg chg="mod">
          <ac:chgData name="Han Qilong" userId="a359b7bad7d531b5" providerId="LiveId" clId="{4A80ECC6-FAB0-B048-BAA1-9C029D50CB40}" dt="2020-10-06T12:12:48.094" v="4" actId="1038"/>
          <ac:graphicFrameMkLst>
            <pc:docMk/>
            <pc:sldMk cId="3058426775" sldId="871"/>
            <ac:graphicFrameMk id="7" creationId="{01B095BB-DC7C-594E-9C21-7DBCECAD3754}"/>
          </ac:graphicFrameMkLst>
        </pc:graphicFrameChg>
      </pc:sldChg>
      <pc:sldChg chg="modSp">
        <pc:chgData name="Han Qilong" userId="a359b7bad7d531b5" providerId="LiveId" clId="{4A80ECC6-FAB0-B048-BAA1-9C029D50CB40}" dt="2020-10-06T12:47:26.103" v="263" actId="207"/>
        <pc:sldMkLst>
          <pc:docMk/>
          <pc:sldMk cId="1773751568" sldId="873"/>
        </pc:sldMkLst>
        <pc:spChg chg="mod">
          <ac:chgData name="Han Qilong" userId="a359b7bad7d531b5" providerId="LiveId" clId="{4A80ECC6-FAB0-B048-BAA1-9C029D50CB40}" dt="2020-10-06T12:47:26.103" v="263" actId="207"/>
          <ac:spMkLst>
            <pc:docMk/>
            <pc:sldMk cId="1773751568" sldId="873"/>
            <ac:spMk id="3" creationId="{ED29070C-F0B1-894F-9C6F-CE881244148C}"/>
          </ac:spMkLst>
        </pc:spChg>
      </pc:sldChg>
      <pc:sldChg chg="modSp mod addAnim delAnim">
        <pc:chgData name="Han Qilong" userId="a359b7bad7d531b5" providerId="LiveId" clId="{4A80ECC6-FAB0-B048-BAA1-9C029D50CB40}" dt="2020-10-06T12:48:07.733" v="274" actId="108"/>
        <pc:sldMkLst>
          <pc:docMk/>
          <pc:sldMk cId="3205654028" sldId="874"/>
        </pc:sldMkLst>
        <pc:spChg chg="mod">
          <ac:chgData name="Han Qilong" userId="a359b7bad7d531b5" providerId="LiveId" clId="{4A80ECC6-FAB0-B048-BAA1-9C029D50CB40}" dt="2020-10-06T12:48:07.733" v="274" actId="108"/>
          <ac:spMkLst>
            <pc:docMk/>
            <pc:sldMk cId="3205654028" sldId="874"/>
            <ac:spMk id="3" creationId="{191D14B8-8F65-D94F-8CAA-1B6229E1A718}"/>
          </ac:spMkLst>
        </pc:spChg>
      </pc:sldChg>
      <pc:sldChg chg="addSp delSp modSp mod">
        <pc:chgData name="Han Qilong" userId="a359b7bad7d531b5" providerId="LiveId" clId="{4A80ECC6-FAB0-B048-BAA1-9C029D50CB40}" dt="2020-10-06T12:48:22.602" v="277" actId="14100"/>
        <pc:sldMkLst>
          <pc:docMk/>
          <pc:sldMk cId="39842859" sldId="881"/>
        </pc:sldMkLst>
        <pc:spChg chg="add mod">
          <ac:chgData name="Han Qilong" userId="a359b7bad7d531b5" providerId="LiveId" clId="{4A80ECC6-FAB0-B048-BAA1-9C029D50CB40}" dt="2020-10-06T12:48:22.602" v="277" actId="14100"/>
          <ac:spMkLst>
            <pc:docMk/>
            <pc:sldMk cId="39842859" sldId="881"/>
            <ac:spMk id="3" creationId="{D9B6F259-15F2-2745-A277-C8B82616914C}"/>
          </ac:spMkLst>
        </pc:spChg>
        <pc:spChg chg="add mod">
          <ac:chgData name="Han Qilong" userId="a359b7bad7d531b5" providerId="LiveId" clId="{4A80ECC6-FAB0-B048-BAA1-9C029D50CB40}" dt="2020-10-06T12:29:35.233" v="36" actId="692"/>
          <ac:spMkLst>
            <pc:docMk/>
            <pc:sldMk cId="39842859" sldId="881"/>
            <ac:spMk id="4" creationId="{5FEE1C8C-B90F-8A4E-8EA9-42221B3F15B0}"/>
          </ac:spMkLst>
        </pc:spChg>
        <pc:graphicFrameChg chg="add del mod">
          <ac:chgData name="Han Qilong" userId="a359b7bad7d531b5" providerId="LiveId" clId="{4A80ECC6-FAB0-B048-BAA1-9C029D50CB40}" dt="2020-10-06T12:28:07.664" v="27"/>
          <ac:graphicFrameMkLst>
            <pc:docMk/>
            <pc:sldMk cId="39842859" sldId="881"/>
            <ac:graphicFrameMk id="5" creationId="{4E4FA211-4F0B-A84F-BA8C-93EBA9B0FA09}"/>
          </ac:graphicFrameMkLst>
        </pc:graphicFrameChg>
        <pc:picChg chg="mod">
          <ac:chgData name="Han Qilong" userId="a359b7bad7d531b5" providerId="LiveId" clId="{4A80ECC6-FAB0-B048-BAA1-9C029D50CB40}" dt="2020-10-06T12:28:18.529" v="30" actId="1076"/>
          <ac:picMkLst>
            <pc:docMk/>
            <pc:sldMk cId="39842859" sldId="881"/>
            <ac:picMk id="6" creationId="{791E5AA3-0385-8B46-96EA-1D1F014DA345}"/>
          </ac:picMkLst>
        </pc:picChg>
      </pc:sldChg>
      <pc:sldChg chg="addSp delSp modSp mod modAnim">
        <pc:chgData name="Han Qilong" userId="a359b7bad7d531b5" providerId="LiveId" clId="{4A80ECC6-FAB0-B048-BAA1-9C029D50CB40}" dt="2020-10-06T12:46:30.079" v="253" actId="108"/>
        <pc:sldMkLst>
          <pc:docMk/>
          <pc:sldMk cId="1646916264" sldId="882"/>
        </pc:sldMkLst>
        <pc:spChg chg="add del mod">
          <ac:chgData name="Han Qilong" userId="a359b7bad7d531b5" providerId="LiveId" clId="{4A80ECC6-FAB0-B048-BAA1-9C029D50CB40}" dt="2020-10-06T12:30:37.978" v="38" actId="478"/>
          <ac:spMkLst>
            <pc:docMk/>
            <pc:sldMk cId="1646916264" sldId="882"/>
            <ac:spMk id="3" creationId="{3A5B1BCC-54B3-314D-ACAB-24833BE97DF8}"/>
          </ac:spMkLst>
        </pc:spChg>
        <pc:spChg chg="add mod">
          <ac:chgData name="Han Qilong" userId="a359b7bad7d531b5" providerId="LiveId" clId="{4A80ECC6-FAB0-B048-BAA1-9C029D50CB40}" dt="2020-10-06T12:46:30.079" v="253" actId="108"/>
          <ac:spMkLst>
            <pc:docMk/>
            <pc:sldMk cId="1646916264" sldId="882"/>
            <ac:spMk id="4" creationId="{53C2F844-3628-3248-AA53-1B6F7611F32A}"/>
          </ac:spMkLst>
        </pc:spChg>
        <pc:spChg chg="add mod">
          <ac:chgData name="Han Qilong" userId="a359b7bad7d531b5" providerId="LiveId" clId="{4A80ECC6-FAB0-B048-BAA1-9C029D50CB40}" dt="2020-10-06T12:32:00.036" v="73" actId="1076"/>
          <ac:spMkLst>
            <pc:docMk/>
            <pc:sldMk cId="1646916264" sldId="882"/>
            <ac:spMk id="5" creationId="{1BE32E4A-B49D-7943-8823-B3ED634CCEA1}"/>
          </ac:spMkLst>
        </pc:spChg>
      </pc:sldChg>
      <pc:sldChg chg="addSp modSp mod">
        <pc:chgData name="Han Qilong" userId="a359b7bad7d531b5" providerId="LiveId" clId="{4A80ECC6-FAB0-B048-BAA1-9C029D50CB40}" dt="2020-10-06T12:48:34.224" v="278" actId="1076"/>
        <pc:sldMkLst>
          <pc:docMk/>
          <pc:sldMk cId="3991868053" sldId="883"/>
        </pc:sldMkLst>
        <pc:spChg chg="add mod">
          <ac:chgData name="Han Qilong" userId="a359b7bad7d531b5" providerId="LiveId" clId="{4A80ECC6-FAB0-B048-BAA1-9C029D50CB40}" dt="2020-10-06T12:48:10.918" v="276" actId="108"/>
          <ac:spMkLst>
            <pc:docMk/>
            <pc:sldMk cId="3991868053" sldId="883"/>
            <ac:spMk id="3" creationId="{E0DEAE8D-EC76-C949-B0CD-0DF8B71BE5C3}"/>
          </ac:spMkLst>
        </pc:spChg>
        <pc:spChg chg="add mod">
          <ac:chgData name="Han Qilong" userId="a359b7bad7d531b5" providerId="LiveId" clId="{4A80ECC6-FAB0-B048-BAA1-9C029D50CB40}" dt="2020-10-06T12:48:34.224" v="278" actId="1076"/>
          <ac:spMkLst>
            <pc:docMk/>
            <pc:sldMk cId="3991868053" sldId="883"/>
            <ac:spMk id="4" creationId="{40CD898F-D65B-3C4E-B29D-8907CEC67853}"/>
          </ac:spMkLst>
        </pc:spChg>
      </pc:sldChg>
      <pc:sldChg chg="addSp modSp ord modAnim">
        <pc:chgData name="Han Qilong" userId="a359b7bad7d531b5" providerId="LiveId" clId="{4A80ECC6-FAB0-B048-BAA1-9C029D50CB40}" dt="2020-10-06T12:24:42.657" v="9" actId="20578"/>
        <pc:sldMkLst>
          <pc:docMk/>
          <pc:sldMk cId="1008694014" sldId="884"/>
        </pc:sldMkLst>
        <pc:spChg chg="add mod">
          <ac:chgData name="Han Qilong" userId="a359b7bad7d531b5" providerId="LiveId" clId="{4A80ECC6-FAB0-B048-BAA1-9C029D50CB40}" dt="2020-10-06T12:24:31.670" v="7" actId="20577"/>
          <ac:spMkLst>
            <pc:docMk/>
            <pc:sldMk cId="1008694014" sldId="884"/>
            <ac:spMk id="3" creationId="{A752BE02-A9FC-0A4F-87B0-35DE94A1651D}"/>
          </ac:spMkLst>
        </pc:spChg>
      </pc:sldChg>
      <pc:sldChg chg="addSp delSp modSp mod modAnim">
        <pc:chgData name="Han Qilong" userId="a359b7bad7d531b5" providerId="LiveId" clId="{4A80ECC6-FAB0-B048-BAA1-9C029D50CB40}" dt="2020-10-06T12:48:41.354" v="279" actId="1076"/>
        <pc:sldMkLst>
          <pc:docMk/>
          <pc:sldMk cId="2649087122" sldId="885"/>
        </pc:sldMkLst>
        <pc:spChg chg="add mod">
          <ac:chgData name="Han Qilong" userId="a359b7bad7d531b5" providerId="LiveId" clId="{4A80ECC6-FAB0-B048-BAA1-9C029D50CB40}" dt="2020-10-06T12:46:03.176" v="247" actId="2711"/>
          <ac:spMkLst>
            <pc:docMk/>
            <pc:sldMk cId="2649087122" sldId="885"/>
            <ac:spMk id="3" creationId="{7EDFF64F-C913-F647-8BBD-9A6746DF8AD8}"/>
          </ac:spMkLst>
        </pc:spChg>
        <pc:spChg chg="add mod">
          <ac:chgData name="Han Qilong" userId="a359b7bad7d531b5" providerId="LiveId" clId="{4A80ECC6-FAB0-B048-BAA1-9C029D50CB40}" dt="2020-10-06T12:48:41.354" v="279" actId="1076"/>
          <ac:spMkLst>
            <pc:docMk/>
            <pc:sldMk cId="2649087122" sldId="885"/>
            <ac:spMk id="4" creationId="{687090AE-AB43-0D46-9F5B-AF33ED71105C}"/>
          </ac:spMkLst>
        </pc:spChg>
        <pc:spChg chg="mod">
          <ac:chgData name="Han Qilong" userId="a359b7bad7d531b5" providerId="LiveId" clId="{4A80ECC6-FAB0-B048-BAA1-9C029D50CB40}" dt="2020-10-06T12:35:43.519" v="114"/>
          <ac:spMkLst>
            <pc:docMk/>
            <pc:sldMk cId="2649087122" sldId="885"/>
            <ac:spMk id="6" creationId="{E18D797E-94D3-9642-8F48-55DEF63814DD}"/>
          </ac:spMkLst>
        </pc:spChg>
        <pc:spChg chg="mod">
          <ac:chgData name="Han Qilong" userId="a359b7bad7d531b5" providerId="LiveId" clId="{4A80ECC6-FAB0-B048-BAA1-9C029D50CB40}" dt="2020-10-06T12:35:43.519" v="114"/>
          <ac:spMkLst>
            <pc:docMk/>
            <pc:sldMk cId="2649087122" sldId="885"/>
            <ac:spMk id="7" creationId="{F051641F-1E9D-7A4D-86C3-B517352AA33B}"/>
          </ac:spMkLst>
        </pc:spChg>
        <pc:spChg chg="mod">
          <ac:chgData name="Han Qilong" userId="a359b7bad7d531b5" providerId="LiveId" clId="{4A80ECC6-FAB0-B048-BAA1-9C029D50CB40}" dt="2020-10-06T12:35:43.519" v="114"/>
          <ac:spMkLst>
            <pc:docMk/>
            <pc:sldMk cId="2649087122" sldId="885"/>
            <ac:spMk id="8" creationId="{FBD32BA9-1587-EA4F-BD0C-AF78A8D47BBA}"/>
          </ac:spMkLst>
        </pc:spChg>
        <pc:spChg chg="mod">
          <ac:chgData name="Han Qilong" userId="a359b7bad7d531b5" providerId="LiveId" clId="{4A80ECC6-FAB0-B048-BAA1-9C029D50CB40}" dt="2020-10-06T12:35:43.519" v="114"/>
          <ac:spMkLst>
            <pc:docMk/>
            <pc:sldMk cId="2649087122" sldId="885"/>
            <ac:spMk id="9" creationId="{AF101E8A-09F8-6B43-93F5-BBCA8EF0DAF1}"/>
          </ac:spMkLst>
        </pc:spChg>
        <pc:spChg chg="mod">
          <ac:chgData name="Han Qilong" userId="a359b7bad7d531b5" providerId="LiveId" clId="{4A80ECC6-FAB0-B048-BAA1-9C029D50CB40}" dt="2020-10-06T12:35:43.519" v="114"/>
          <ac:spMkLst>
            <pc:docMk/>
            <pc:sldMk cId="2649087122" sldId="885"/>
            <ac:spMk id="10" creationId="{F0EF2438-70C6-E146-A077-2744AC5287DD}"/>
          </ac:spMkLst>
        </pc:spChg>
        <pc:spChg chg="mod">
          <ac:chgData name="Han Qilong" userId="a359b7bad7d531b5" providerId="LiveId" clId="{4A80ECC6-FAB0-B048-BAA1-9C029D50CB40}" dt="2020-10-06T12:35:43.519" v="114"/>
          <ac:spMkLst>
            <pc:docMk/>
            <pc:sldMk cId="2649087122" sldId="885"/>
            <ac:spMk id="11" creationId="{B9EE7DB3-7BD7-A44D-ABD7-55F7EFCE91F6}"/>
          </ac:spMkLst>
        </pc:spChg>
        <pc:spChg chg="mod">
          <ac:chgData name="Han Qilong" userId="a359b7bad7d531b5" providerId="LiveId" clId="{4A80ECC6-FAB0-B048-BAA1-9C029D50CB40}" dt="2020-10-06T12:35:43.519" v="114"/>
          <ac:spMkLst>
            <pc:docMk/>
            <pc:sldMk cId="2649087122" sldId="885"/>
            <ac:spMk id="12" creationId="{9DEB3DED-16CB-A745-B4BD-4C064050D1B6}"/>
          </ac:spMkLst>
        </pc:spChg>
        <pc:spChg chg="mod">
          <ac:chgData name="Han Qilong" userId="a359b7bad7d531b5" providerId="LiveId" clId="{4A80ECC6-FAB0-B048-BAA1-9C029D50CB40}" dt="2020-10-06T12:35:43.519" v="114"/>
          <ac:spMkLst>
            <pc:docMk/>
            <pc:sldMk cId="2649087122" sldId="885"/>
            <ac:spMk id="13" creationId="{77E5B131-72A0-254A-9C16-3A74EE74BC87}"/>
          </ac:spMkLst>
        </pc:spChg>
        <pc:spChg chg="mod">
          <ac:chgData name="Han Qilong" userId="a359b7bad7d531b5" providerId="LiveId" clId="{4A80ECC6-FAB0-B048-BAA1-9C029D50CB40}" dt="2020-10-06T12:35:43.519" v="114"/>
          <ac:spMkLst>
            <pc:docMk/>
            <pc:sldMk cId="2649087122" sldId="885"/>
            <ac:spMk id="14" creationId="{B4A95827-26C2-C541-9F58-25E44A3B3FD7}"/>
          </ac:spMkLst>
        </pc:spChg>
        <pc:spChg chg="mod">
          <ac:chgData name="Han Qilong" userId="a359b7bad7d531b5" providerId="LiveId" clId="{4A80ECC6-FAB0-B048-BAA1-9C029D50CB40}" dt="2020-10-06T12:35:43.519" v="114"/>
          <ac:spMkLst>
            <pc:docMk/>
            <pc:sldMk cId="2649087122" sldId="885"/>
            <ac:spMk id="15" creationId="{AF9C24F3-1036-8240-AC94-E57E4CAD798F}"/>
          </ac:spMkLst>
        </pc:spChg>
        <pc:spChg chg="mod">
          <ac:chgData name="Han Qilong" userId="a359b7bad7d531b5" providerId="LiveId" clId="{4A80ECC6-FAB0-B048-BAA1-9C029D50CB40}" dt="2020-10-06T12:35:43.519" v="114"/>
          <ac:spMkLst>
            <pc:docMk/>
            <pc:sldMk cId="2649087122" sldId="885"/>
            <ac:spMk id="16" creationId="{6159BB90-6DE8-B142-95D4-55E34559348E}"/>
          </ac:spMkLst>
        </pc:spChg>
        <pc:spChg chg="mod">
          <ac:chgData name="Han Qilong" userId="a359b7bad7d531b5" providerId="LiveId" clId="{4A80ECC6-FAB0-B048-BAA1-9C029D50CB40}" dt="2020-10-06T12:35:43.519" v="114"/>
          <ac:spMkLst>
            <pc:docMk/>
            <pc:sldMk cId="2649087122" sldId="885"/>
            <ac:spMk id="17" creationId="{F3262FE8-DE31-BE42-92AF-1BF53CF12D40}"/>
          </ac:spMkLst>
        </pc:spChg>
        <pc:spChg chg="mod">
          <ac:chgData name="Han Qilong" userId="a359b7bad7d531b5" providerId="LiveId" clId="{4A80ECC6-FAB0-B048-BAA1-9C029D50CB40}" dt="2020-10-06T12:35:43.519" v="114"/>
          <ac:spMkLst>
            <pc:docMk/>
            <pc:sldMk cId="2649087122" sldId="885"/>
            <ac:spMk id="18" creationId="{BD586F64-4089-C342-994E-B4B832DCBA1C}"/>
          </ac:spMkLst>
        </pc:spChg>
        <pc:spChg chg="mod">
          <ac:chgData name="Han Qilong" userId="a359b7bad7d531b5" providerId="LiveId" clId="{4A80ECC6-FAB0-B048-BAA1-9C029D50CB40}" dt="2020-10-06T12:35:43.519" v="114"/>
          <ac:spMkLst>
            <pc:docMk/>
            <pc:sldMk cId="2649087122" sldId="885"/>
            <ac:spMk id="19" creationId="{5E3D2B33-CB79-5042-BDA2-D59834BC8E61}"/>
          </ac:spMkLst>
        </pc:spChg>
        <pc:spChg chg="mod">
          <ac:chgData name="Han Qilong" userId="a359b7bad7d531b5" providerId="LiveId" clId="{4A80ECC6-FAB0-B048-BAA1-9C029D50CB40}" dt="2020-10-06T12:35:43.519" v="114"/>
          <ac:spMkLst>
            <pc:docMk/>
            <pc:sldMk cId="2649087122" sldId="885"/>
            <ac:spMk id="20" creationId="{157CD42B-660A-F64E-98C3-7EED0C575340}"/>
          </ac:spMkLst>
        </pc:spChg>
        <pc:spChg chg="mod">
          <ac:chgData name="Han Qilong" userId="a359b7bad7d531b5" providerId="LiveId" clId="{4A80ECC6-FAB0-B048-BAA1-9C029D50CB40}" dt="2020-10-06T12:35:43.519" v="114"/>
          <ac:spMkLst>
            <pc:docMk/>
            <pc:sldMk cId="2649087122" sldId="885"/>
            <ac:spMk id="21" creationId="{FA2ACF0F-540E-E04D-9D51-A1A390047C7D}"/>
          </ac:spMkLst>
        </pc:spChg>
        <pc:spChg chg="mod">
          <ac:chgData name="Han Qilong" userId="a359b7bad7d531b5" providerId="LiveId" clId="{4A80ECC6-FAB0-B048-BAA1-9C029D50CB40}" dt="2020-10-06T12:35:43.519" v="114"/>
          <ac:spMkLst>
            <pc:docMk/>
            <pc:sldMk cId="2649087122" sldId="885"/>
            <ac:spMk id="22" creationId="{88163B92-21E6-1A46-BCA2-DE9CA9E8DB02}"/>
          </ac:spMkLst>
        </pc:spChg>
        <pc:spChg chg="mod">
          <ac:chgData name="Han Qilong" userId="a359b7bad7d531b5" providerId="LiveId" clId="{4A80ECC6-FAB0-B048-BAA1-9C029D50CB40}" dt="2020-10-06T12:35:43.519" v="114"/>
          <ac:spMkLst>
            <pc:docMk/>
            <pc:sldMk cId="2649087122" sldId="885"/>
            <ac:spMk id="23" creationId="{ACD964AE-6259-6740-A99A-8BC5E51F531A}"/>
          </ac:spMkLst>
        </pc:spChg>
        <pc:spChg chg="mod">
          <ac:chgData name="Han Qilong" userId="a359b7bad7d531b5" providerId="LiveId" clId="{4A80ECC6-FAB0-B048-BAA1-9C029D50CB40}" dt="2020-10-06T12:35:43.519" v="114"/>
          <ac:spMkLst>
            <pc:docMk/>
            <pc:sldMk cId="2649087122" sldId="885"/>
            <ac:spMk id="24" creationId="{AD88B786-0F4F-9646-9C71-33FC471BBB30}"/>
          </ac:spMkLst>
        </pc:spChg>
        <pc:spChg chg="mod">
          <ac:chgData name="Han Qilong" userId="a359b7bad7d531b5" providerId="LiveId" clId="{4A80ECC6-FAB0-B048-BAA1-9C029D50CB40}" dt="2020-10-06T12:35:43.519" v="114"/>
          <ac:spMkLst>
            <pc:docMk/>
            <pc:sldMk cId="2649087122" sldId="885"/>
            <ac:spMk id="25" creationId="{DE897B32-A9CA-754A-B7FB-E935A1299DEE}"/>
          </ac:spMkLst>
        </pc:spChg>
        <pc:spChg chg="mod">
          <ac:chgData name="Han Qilong" userId="a359b7bad7d531b5" providerId="LiveId" clId="{4A80ECC6-FAB0-B048-BAA1-9C029D50CB40}" dt="2020-10-06T12:35:43.519" v="114"/>
          <ac:spMkLst>
            <pc:docMk/>
            <pc:sldMk cId="2649087122" sldId="885"/>
            <ac:spMk id="26" creationId="{08F66364-E112-D947-B105-C0D03B56C781}"/>
          </ac:spMkLst>
        </pc:spChg>
        <pc:spChg chg="mod">
          <ac:chgData name="Han Qilong" userId="a359b7bad7d531b5" providerId="LiveId" clId="{4A80ECC6-FAB0-B048-BAA1-9C029D50CB40}" dt="2020-10-06T12:35:43.519" v="114"/>
          <ac:spMkLst>
            <pc:docMk/>
            <pc:sldMk cId="2649087122" sldId="885"/>
            <ac:spMk id="27" creationId="{9109A776-2A61-A94F-A5E7-260B54610CEA}"/>
          </ac:spMkLst>
        </pc:spChg>
        <pc:spChg chg="mod">
          <ac:chgData name="Han Qilong" userId="a359b7bad7d531b5" providerId="LiveId" clId="{4A80ECC6-FAB0-B048-BAA1-9C029D50CB40}" dt="2020-10-06T12:35:43.519" v="114"/>
          <ac:spMkLst>
            <pc:docMk/>
            <pc:sldMk cId="2649087122" sldId="885"/>
            <ac:spMk id="28" creationId="{9350A4E6-0C6F-FF4F-BB24-B2A72B1409C6}"/>
          </ac:spMkLst>
        </pc:spChg>
        <pc:spChg chg="mod">
          <ac:chgData name="Han Qilong" userId="a359b7bad7d531b5" providerId="LiveId" clId="{4A80ECC6-FAB0-B048-BAA1-9C029D50CB40}" dt="2020-10-06T12:35:43.519" v="114"/>
          <ac:spMkLst>
            <pc:docMk/>
            <pc:sldMk cId="2649087122" sldId="885"/>
            <ac:spMk id="29" creationId="{53CBE2B6-8F13-3F47-95F6-14D43128B3BC}"/>
          </ac:spMkLst>
        </pc:spChg>
        <pc:spChg chg="mod">
          <ac:chgData name="Han Qilong" userId="a359b7bad7d531b5" providerId="LiveId" clId="{4A80ECC6-FAB0-B048-BAA1-9C029D50CB40}" dt="2020-10-06T12:35:43.519" v="114"/>
          <ac:spMkLst>
            <pc:docMk/>
            <pc:sldMk cId="2649087122" sldId="885"/>
            <ac:spMk id="30" creationId="{51043DB9-6A37-D54C-85BF-E56FEEECA7D2}"/>
          </ac:spMkLst>
        </pc:spChg>
        <pc:spChg chg="mod">
          <ac:chgData name="Han Qilong" userId="a359b7bad7d531b5" providerId="LiveId" clId="{4A80ECC6-FAB0-B048-BAA1-9C029D50CB40}" dt="2020-10-06T12:35:43.519" v="114"/>
          <ac:spMkLst>
            <pc:docMk/>
            <pc:sldMk cId="2649087122" sldId="885"/>
            <ac:spMk id="31" creationId="{F5915C72-62FC-7F47-B55A-060013838BC6}"/>
          </ac:spMkLst>
        </pc:spChg>
        <pc:spChg chg="mod">
          <ac:chgData name="Han Qilong" userId="a359b7bad7d531b5" providerId="LiveId" clId="{4A80ECC6-FAB0-B048-BAA1-9C029D50CB40}" dt="2020-10-06T12:35:43.519" v="114"/>
          <ac:spMkLst>
            <pc:docMk/>
            <pc:sldMk cId="2649087122" sldId="885"/>
            <ac:spMk id="32" creationId="{658D5516-F2FE-554A-84F6-ADA9AA3F016A}"/>
          </ac:spMkLst>
        </pc:spChg>
        <pc:spChg chg="mod">
          <ac:chgData name="Han Qilong" userId="a359b7bad7d531b5" providerId="LiveId" clId="{4A80ECC6-FAB0-B048-BAA1-9C029D50CB40}" dt="2020-10-06T12:35:43.519" v="114"/>
          <ac:spMkLst>
            <pc:docMk/>
            <pc:sldMk cId="2649087122" sldId="885"/>
            <ac:spMk id="33" creationId="{0950FED1-516C-0F45-9D60-4FBD38B00937}"/>
          </ac:spMkLst>
        </pc:spChg>
        <pc:spChg chg="mod">
          <ac:chgData name="Han Qilong" userId="a359b7bad7d531b5" providerId="LiveId" clId="{4A80ECC6-FAB0-B048-BAA1-9C029D50CB40}" dt="2020-10-06T12:35:43.519" v="114"/>
          <ac:spMkLst>
            <pc:docMk/>
            <pc:sldMk cId="2649087122" sldId="885"/>
            <ac:spMk id="34" creationId="{4C835D38-C4E9-F54D-B773-7ADBFB489532}"/>
          </ac:spMkLst>
        </pc:spChg>
        <pc:spChg chg="mod">
          <ac:chgData name="Han Qilong" userId="a359b7bad7d531b5" providerId="LiveId" clId="{4A80ECC6-FAB0-B048-BAA1-9C029D50CB40}" dt="2020-10-06T12:35:43.519" v="114"/>
          <ac:spMkLst>
            <pc:docMk/>
            <pc:sldMk cId="2649087122" sldId="885"/>
            <ac:spMk id="35" creationId="{246B8D05-7F8A-764E-B139-5F2F03FB89D1}"/>
          </ac:spMkLst>
        </pc:spChg>
        <pc:spChg chg="mod">
          <ac:chgData name="Han Qilong" userId="a359b7bad7d531b5" providerId="LiveId" clId="{4A80ECC6-FAB0-B048-BAA1-9C029D50CB40}" dt="2020-10-06T12:35:43.519" v="114"/>
          <ac:spMkLst>
            <pc:docMk/>
            <pc:sldMk cId="2649087122" sldId="885"/>
            <ac:spMk id="36" creationId="{D8311C42-8986-3D43-AA55-6208273C7673}"/>
          </ac:spMkLst>
        </pc:spChg>
        <pc:spChg chg="mod">
          <ac:chgData name="Han Qilong" userId="a359b7bad7d531b5" providerId="LiveId" clId="{4A80ECC6-FAB0-B048-BAA1-9C029D50CB40}" dt="2020-10-06T12:35:43.519" v="114"/>
          <ac:spMkLst>
            <pc:docMk/>
            <pc:sldMk cId="2649087122" sldId="885"/>
            <ac:spMk id="37" creationId="{EAE68A27-D976-8C4C-9EA8-F47E2C306E44}"/>
          </ac:spMkLst>
        </pc:spChg>
        <pc:spChg chg="mod">
          <ac:chgData name="Han Qilong" userId="a359b7bad7d531b5" providerId="LiveId" clId="{4A80ECC6-FAB0-B048-BAA1-9C029D50CB40}" dt="2020-10-06T12:35:43.519" v="114"/>
          <ac:spMkLst>
            <pc:docMk/>
            <pc:sldMk cId="2649087122" sldId="885"/>
            <ac:spMk id="38" creationId="{8F0F105E-B5E8-9D46-8A05-CECAEA0E002C}"/>
          </ac:spMkLst>
        </pc:spChg>
        <pc:spChg chg="mod">
          <ac:chgData name="Han Qilong" userId="a359b7bad7d531b5" providerId="LiveId" clId="{4A80ECC6-FAB0-B048-BAA1-9C029D50CB40}" dt="2020-10-06T12:35:43.519" v="114"/>
          <ac:spMkLst>
            <pc:docMk/>
            <pc:sldMk cId="2649087122" sldId="885"/>
            <ac:spMk id="39" creationId="{7A5472D2-273E-C04C-9ADE-26A624C5C80F}"/>
          </ac:spMkLst>
        </pc:spChg>
        <pc:spChg chg="mod">
          <ac:chgData name="Han Qilong" userId="a359b7bad7d531b5" providerId="LiveId" clId="{4A80ECC6-FAB0-B048-BAA1-9C029D50CB40}" dt="2020-10-06T12:35:43.519" v="114"/>
          <ac:spMkLst>
            <pc:docMk/>
            <pc:sldMk cId="2649087122" sldId="885"/>
            <ac:spMk id="40" creationId="{7D98A9D8-CCB2-D640-9AFE-2EDD8B00CD27}"/>
          </ac:spMkLst>
        </pc:spChg>
        <pc:spChg chg="mod">
          <ac:chgData name="Han Qilong" userId="a359b7bad7d531b5" providerId="LiveId" clId="{4A80ECC6-FAB0-B048-BAA1-9C029D50CB40}" dt="2020-10-06T12:35:43.519" v="114"/>
          <ac:spMkLst>
            <pc:docMk/>
            <pc:sldMk cId="2649087122" sldId="885"/>
            <ac:spMk id="41" creationId="{5779A95F-1F89-3444-A8FE-E865360ED221}"/>
          </ac:spMkLst>
        </pc:spChg>
        <pc:spChg chg="mod">
          <ac:chgData name="Han Qilong" userId="a359b7bad7d531b5" providerId="LiveId" clId="{4A80ECC6-FAB0-B048-BAA1-9C029D50CB40}" dt="2020-10-06T12:35:43.519" v="114"/>
          <ac:spMkLst>
            <pc:docMk/>
            <pc:sldMk cId="2649087122" sldId="885"/>
            <ac:spMk id="42" creationId="{DCD35A99-724F-244E-B364-96F7F7B2DFF3}"/>
          </ac:spMkLst>
        </pc:spChg>
        <pc:spChg chg="mod">
          <ac:chgData name="Han Qilong" userId="a359b7bad7d531b5" providerId="LiveId" clId="{4A80ECC6-FAB0-B048-BAA1-9C029D50CB40}" dt="2020-10-06T12:35:43.519" v="114"/>
          <ac:spMkLst>
            <pc:docMk/>
            <pc:sldMk cId="2649087122" sldId="885"/>
            <ac:spMk id="43" creationId="{5C7AE89B-746B-F24A-A65A-D93085D2B31F}"/>
          </ac:spMkLst>
        </pc:spChg>
        <pc:spChg chg="mod">
          <ac:chgData name="Han Qilong" userId="a359b7bad7d531b5" providerId="LiveId" clId="{4A80ECC6-FAB0-B048-BAA1-9C029D50CB40}" dt="2020-10-06T12:35:43.519" v="114"/>
          <ac:spMkLst>
            <pc:docMk/>
            <pc:sldMk cId="2649087122" sldId="885"/>
            <ac:spMk id="44" creationId="{75AE82AE-B29D-3E47-9B17-BC1EC81C5DC9}"/>
          </ac:spMkLst>
        </pc:spChg>
        <pc:spChg chg="mod">
          <ac:chgData name="Han Qilong" userId="a359b7bad7d531b5" providerId="LiveId" clId="{4A80ECC6-FAB0-B048-BAA1-9C029D50CB40}" dt="2020-10-06T12:35:43.519" v="114"/>
          <ac:spMkLst>
            <pc:docMk/>
            <pc:sldMk cId="2649087122" sldId="885"/>
            <ac:spMk id="45" creationId="{3F19165C-DE47-2F47-BAAF-742E12E43AD6}"/>
          </ac:spMkLst>
        </pc:spChg>
        <pc:spChg chg="mod">
          <ac:chgData name="Han Qilong" userId="a359b7bad7d531b5" providerId="LiveId" clId="{4A80ECC6-FAB0-B048-BAA1-9C029D50CB40}" dt="2020-10-06T12:35:43.519" v="114"/>
          <ac:spMkLst>
            <pc:docMk/>
            <pc:sldMk cId="2649087122" sldId="885"/>
            <ac:spMk id="46" creationId="{A3E48F01-3773-E54E-9F99-C4BA68C5DEC7}"/>
          </ac:spMkLst>
        </pc:spChg>
        <pc:spChg chg="mod">
          <ac:chgData name="Han Qilong" userId="a359b7bad7d531b5" providerId="LiveId" clId="{4A80ECC6-FAB0-B048-BAA1-9C029D50CB40}" dt="2020-10-06T12:35:43.519" v="114"/>
          <ac:spMkLst>
            <pc:docMk/>
            <pc:sldMk cId="2649087122" sldId="885"/>
            <ac:spMk id="47" creationId="{CF43E12D-8232-B64A-A68C-4B3CE86ABB9F}"/>
          </ac:spMkLst>
        </pc:spChg>
        <pc:spChg chg="mod">
          <ac:chgData name="Han Qilong" userId="a359b7bad7d531b5" providerId="LiveId" clId="{4A80ECC6-FAB0-B048-BAA1-9C029D50CB40}" dt="2020-10-06T12:35:43.519" v="114"/>
          <ac:spMkLst>
            <pc:docMk/>
            <pc:sldMk cId="2649087122" sldId="885"/>
            <ac:spMk id="48" creationId="{87F11FF2-BE23-564E-A2A2-4132A440A21F}"/>
          </ac:spMkLst>
        </pc:spChg>
        <pc:spChg chg="mod">
          <ac:chgData name="Han Qilong" userId="a359b7bad7d531b5" providerId="LiveId" clId="{4A80ECC6-FAB0-B048-BAA1-9C029D50CB40}" dt="2020-10-06T12:35:43.519" v="114"/>
          <ac:spMkLst>
            <pc:docMk/>
            <pc:sldMk cId="2649087122" sldId="885"/>
            <ac:spMk id="49" creationId="{C0E9A3F5-4BF5-BC44-BA1A-2A9D98506C4A}"/>
          </ac:spMkLst>
        </pc:spChg>
        <pc:spChg chg="mod">
          <ac:chgData name="Han Qilong" userId="a359b7bad7d531b5" providerId="LiveId" clId="{4A80ECC6-FAB0-B048-BAA1-9C029D50CB40}" dt="2020-10-06T12:35:43.519" v="114"/>
          <ac:spMkLst>
            <pc:docMk/>
            <pc:sldMk cId="2649087122" sldId="885"/>
            <ac:spMk id="50" creationId="{2C335EEC-E702-1142-A1CC-404269DE8FDB}"/>
          </ac:spMkLst>
        </pc:spChg>
        <pc:spChg chg="mod">
          <ac:chgData name="Han Qilong" userId="a359b7bad7d531b5" providerId="LiveId" clId="{4A80ECC6-FAB0-B048-BAA1-9C029D50CB40}" dt="2020-10-06T12:35:43.519" v="114"/>
          <ac:spMkLst>
            <pc:docMk/>
            <pc:sldMk cId="2649087122" sldId="885"/>
            <ac:spMk id="51" creationId="{AC932526-C111-AB4A-BB9D-3CA3C2D36991}"/>
          </ac:spMkLst>
        </pc:spChg>
        <pc:spChg chg="mod">
          <ac:chgData name="Han Qilong" userId="a359b7bad7d531b5" providerId="LiveId" clId="{4A80ECC6-FAB0-B048-BAA1-9C029D50CB40}" dt="2020-10-06T12:35:43.519" v="114"/>
          <ac:spMkLst>
            <pc:docMk/>
            <pc:sldMk cId="2649087122" sldId="885"/>
            <ac:spMk id="52" creationId="{80AB1B4F-723B-454F-A616-206702706D25}"/>
          </ac:spMkLst>
        </pc:spChg>
        <pc:spChg chg="mod">
          <ac:chgData name="Han Qilong" userId="a359b7bad7d531b5" providerId="LiveId" clId="{4A80ECC6-FAB0-B048-BAA1-9C029D50CB40}" dt="2020-10-06T12:35:43.519" v="114"/>
          <ac:spMkLst>
            <pc:docMk/>
            <pc:sldMk cId="2649087122" sldId="885"/>
            <ac:spMk id="53" creationId="{6B96EABB-B6A5-3F4E-BB15-EF4CFB9D9E91}"/>
          </ac:spMkLst>
        </pc:spChg>
        <pc:spChg chg="mod">
          <ac:chgData name="Han Qilong" userId="a359b7bad7d531b5" providerId="LiveId" clId="{4A80ECC6-FAB0-B048-BAA1-9C029D50CB40}" dt="2020-10-06T12:35:43.519" v="114"/>
          <ac:spMkLst>
            <pc:docMk/>
            <pc:sldMk cId="2649087122" sldId="885"/>
            <ac:spMk id="54" creationId="{FF6D09DC-D8A0-8B42-95DF-727AFA6980D8}"/>
          </ac:spMkLst>
        </pc:spChg>
        <pc:spChg chg="mod">
          <ac:chgData name="Han Qilong" userId="a359b7bad7d531b5" providerId="LiveId" clId="{4A80ECC6-FAB0-B048-BAA1-9C029D50CB40}" dt="2020-10-06T12:35:43.519" v="114"/>
          <ac:spMkLst>
            <pc:docMk/>
            <pc:sldMk cId="2649087122" sldId="885"/>
            <ac:spMk id="55" creationId="{C15AD5E7-0142-4B46-825B-9C937DE71BD2}"/>
          </ac:spMkLst>
        </pc:spChg>
        <pc:spChg chg="mod">
          <ac:chgData name="Han Qilong" userId="a359b7bad7d531b5" providerId="LiveId" clId="{4A80ECC6-FAB0-B048-BAA1-9C029D50CB40}" dt="2020-10-06T12:35:43.519" v="114"/>
          <ac:spMkLst>
            <pc:docMk/>
            <pc:sldMk cId="2649087122" sldId="885"/>
            <ac:spMk id="56" creationId="{5F5F8B84-EC5E-9C4D-8DFD-B55625A54DDA}"/>
          </ac:spMkLst>
        </pc:spChg>
        <pc:spChg chg="mod">
          <ac:chgData name="Han Qilong" userId="a359b7bad7d531b5" providerId="LiveId" clId="{4A80ECC6-FAB0-B048-BAA1-9C029D50CB40}" dt="2020-10-06T12:35:43.519" v="114"/>
          <ac:spMkLst>
            <pc:docMk/>
            <pc:sldMk cId="2649087122" sldId="885"/>
            <ac:spMk id="57" creationId="{2AA2A13E-6F48-A544-BB88-379997F290AC}"/>
          </ac:spMkLst>
        </pc:spChg>
        <pc:spChg chg="mod">
          <ac:chgData name="Han Qilong" userId="a359b7bad7d531b5" providerId="LiveId" clId="{4A80ECC6-FAB0-B048-BAA1-9C029D50CB40}" dt="2020-10-06T12:35:43.519" v="114"/>
          <ac:spMkLst>
            <pc:docMk/>
            <pc:sldMk cId="2649087122" sldId="885"/>
            <ac:spMk id="58" creationId="{36F7FB73-DDD5-B24D-8C6D-6403737A087F}"/>
          </ac:spMkLst>
        </pc:spChg>
        <pc:spChg chg="mod">
          <ac:chgData name="Han Qilong" userId="a359b7bad7d531b5" providerId="LiveId" clId="{4A80ECC6-FAB0-B048-BAA1-9C029D50CB40}" dt="2020-10-06T12:35:43.519" v="114"/>
          <ac:spMkLst>
            <pc:docMk/>
            <pc:sldMk cId="2649087122" sldId="885"/>
            <ac:spMk id="59" creationId="{F2A10F2C-2D8B-EF43-81F8-81BD0F69AC3D}"/>
          </ac:spMkLst>
        </pc:spChg>
        <pc:spChg chg="mod">
          <ac:chgData name="Han Qilong" userId="a359b7bad7d531b5" providerId="LiveId" clId="{4A80ECC6-FAB0-B048-BAA1-9C029D50CB40}" dt="2020-10-06T12:35:43.519" v="114"/>
          <ac:spMkLst>
            <pc:docMk/>
            <pc:sldMk cId="2649087122" sldId="885"/>
            <ac:spMk id="60" creationId="{09710937-E1D2-EA45-AB50-58AB55608D32}"/>
          </ac:spMkLst>
        </pc:spChg>
        <pc:spChg chg="mod">
          <ac:chgData name="Han Qilong" userId="a359b7bad7d531b5" providerId="LiveId" clId="{4A80ECC6-FAB0-B048-BAA1-9C029D50CB40}" dt="2020-10-06T12:35:43.519" v="114"/>
          <ac:spMkLst>
            <pc:docMk/>
            <pc:sldMk cId="2649087122" sldId="885"/>
            <ac:spMk id="61" creationId="{A99B663F-1AAF-8546-958F-B738123E0C16}"/>
          </ac:spMkLst>
        </pc:spChg>
        <pc:spChg chg="mod">
          <ac:chgData name="Han Qilong" userId="a359b7bad7d531b5" providerId="LiveId" clId="{4A80ECC6-FAB0-B048-BAA1-9C029D50CB40}" dt="2020-10-06T12:35:43.519" v="114"/>
          <ac:spMkLst>
            <pc:docMk/>
            <pc:sldMk cId="2649087122" sldId="885"/>
            <ac:spMk id="62" creationId="{B5816FA6-117C-7643-BA54-BA0C933ECF67}"/>
          </ac:spMkLst>
        </pc:spChg>
        <pc:spChg chg="mod">
          <ac:chgData name="Han Qilong" userId="a359b7bad7d531b5" providerId="LiveId" clId="{4A80ECC6-FAB0-B048-BAA1-9C029D50CB40}" dt="2020-10-06T12:35:43.519" v="114"/>
          <ac:spMkLst>
            <pc:docMk/>
            <pc:sldMk cId="2649087122" sldId="885"/>
            <ac:spMk id="63" creationId="{04118EB2-40D0-924D-BE1F-B05DCCE846A3}"/>
          </ac:spMkLst>
        </pc:spChg>
        <pc:spChg chg="mod">
          <ac:chgData name="Han Qilong" userId="a359b7bad7d531b5" providerId="LiveId" clId="{4A80ECC6-FAB0-B048-BAA1-9C029D50CB40}" dt="2020-10-06T12:35:43.519" v="114"/>
          <ac:spMkLst>
            <pc:docMk/>
            <pc:sldMk cId="2649087122" sldId="885"/>
            <ac:spMk id="65" creationId="{5E2BF974-5B58-B143-BB49-C6E8F1BF1EB9}"/>
          </ac:spMkLst>
        </pc:spChg>
        <pc:spChg chg="mod">
          <ac:chgData name="Han Qilong" userId="a359b7bad7d531b5" providerId="LiveId" clId="{4A80ECC6-FAB0-B048-BAA1-9C029D50CB40}" dt="2020-10-06T12:35:43.519" v="114"/>
          <ac:spMkLst>
            <pc:docMk/>
            <pc:sldMk cId="2649087122" sldId="885"/>
            <ac:spMk id="66" creationId="{E7425166-4B66-724B-A7D7-FAE94BF56133}"/>
          </ac:spMkLst>
        </pc:spChg>
        <pc:spChg chg="mod">
          <ac:chgData name="Han Qilong" userId="a359b7bad7d531b5" providerId="LiveId" clId="{4A80ECC6-FAB0-B048-BAA1-9C029D50CB40}" dt="2020-10-06T12:35:43.519" v="114"/>
          <ac:spMkLst>
            <pc:docMk/>
            <pc:sldMk cId="2649087122" sldId="885"/>
            <ac:spMk id="67" creationId="{CBCEB405-F282-0B40-B743-DA9830DD4774}"/>
          </ac:spMkLst>
        </pc:spChg>
        <pc:spChg chg="mod">
          <ac:chgData name="Han Qilong" userId="a359b7bad7d531b5" providerId="LiveId" clId="{4A80ECC6-FAB0-B048-BAA1-9C029D50CB40}" dt="2020-10-06T12:35:43.519" v="114"/>
          <ac:spMkLst>
            <pc:docMk/>
            <pc:sldMk cId="2649087122" sldId="885"/>
            <ac:spMk id="68" creationId="{38028C95-04F2-8E4B-91D7-754411CA1B83}"/>
          </ac:spMkLst>
        </pc:spChg>
        <pc:spChg chg="mod">
          <ac:chgData name="Han Qilong" userId="a359b7bad7d531b5" providerId="LiveId" clId="{4A80ECC6-FAB0-B048-BAA1-9C029D50CB40}" dt="2020-10-06T12:35:43.519" v="114"/>
          <ac:spMkLst>
            <pc:docMk/>
            <pc:sldMk cId="2649087122" sldId="885"/>
            <ac:spMk id="69" creationId="{2E8C2D49-36A7-1644-9BFD-5CD4F65E7D87}"/>
          </ac:spMkLst>
        </pc:spChg>
        <pc:spChg chg="mod">
          <ac:chgData name="Han Qilong" userId="a359b7bad7d531b5" providerId="LiveId" clId="{4A80ECC6-FAB0-B048-BAA1-9C029D50CB40}" dt="2020-10-06T12:35:43.519" v="114"/>
          <ac:spMkLst>
            <pc:docMk/>
            <pc:sldMk cId="2649087122" sldId="885"/>
            <ac:spMk id="70" creationId="{6655A9BC-AA87-3744-89BD-A8A5E763F784}"/>
          </ac:spMkLst>
        </pc:spChg>
        <pc:spChg chg="mod">
          <ac:chgData name="Han Qilong" userId="a359b7bad7d531b5" providerId="LiveId" clId="{4A80ECC6-FAB0-B048-BAA1-9C029D50CB40}" dt="2020-10-06T12:35:43.519" v="114"/>
          <ac:spMkLst>
            <pc:docMk/>
            <pc:sldMk cId="2649087122" sldId="885"/>
            <ac:spMk id="71" creationId="{D0346D60-DF27-3F47-BBD9-8F606C342A90}"/>
          </ac:spMkLst>
        </pc:spChg>
        <pc:spChg chg="mod">
          <ac:chgData name="Han Qilong" userId="a359b7bad7d531b5" providerId="LiveId" clId="{4A80ECC6-FAB0-B048-BAA1-9C029D50CB40}" dt="2020-10-06T12:35:43.519" v="114"/>
          <ac:spMkLst>
            <pc:docMk/>
            <pc:sldMk cId="2649087122" sldId="885"/>
            <ac:spMk id="72" creationId="{17D985DF-CB0D-B64B-B90F-116497F62147}"/>
          </ac:spMkLst>
        </pc:spChg>
        <pc:spChg chg="mod">
          <ac:chgData name="Han Qilong" userId="a359b7bad7d531b5" providerId="LiveId" clId="{4A80ECC6-FAB0-B048-BAA1-9C029D50CB40}" dt="2020-10-06T12:36:20.087" v="120" actId="1076"/>
          <ac:spMkLst>
            <pc:docMk/>
            <pc:sldMk cId="2649087122" sldId="885"/>
            <ac:spMk id="74" creationId="{54C509DE-EB8C-214C-85A9-35DF659C135D}"/>
          </ac:spMkLst>
        </pc:spChg>
        <pc:spChg chg="mod">
          <ac:chgData name="Han Qilong" userId="a359b7bad7d531b5" providerId="LiveId" clId="{4A80ECC6-FAB0-B048-BAA1-9C029D50CB40}" dt="2020-10-06T12:36:20.087" v="120" actId="1076"/>
          <ac:spMkLst>
            <pc:docMk/>
            <pc:sldMk cId="2649087122" sldId="885"/>
            <ac:spMk id="75" creationId="{F12AA05E-736D-F246-9C54-B5DAD8CE704E}"/>
          </ac:spMkLst>
        </pc:spChg>
        <pc:spChg chg="mod">
          <ac:chgData name="Han Qilong" userId="a359b7bad7d531b5" providerId="LiveId" clId="{4A80ECC6-FAB0-B048-BAA1-9C029D50CB40}" dt="2020-10-06T12:36:20.087" v="120" actId="1076"/>
          <ac:spMkLst>
            <pc:docMk/>
            <pc:sldMk cId="2649087122" sldId="885"/>
            <ac:spMk id="76" creationId="{F4D0E7DD-5AA6-1B46-9982-E1B15478FD3E}"/>
          </ac:spMkLst>
        </pc:spChg>
        <pc:spChg chg="mod">
          <ac:chgData name="Han Qilong" userId="a359b7bad7d531b5" providerId="LiveId" clId="{4A80ECC6-FAB0-B048-BAA1-9C029D50CB40}" dt="2020-10-06T12:36:20.087" v="120" actId="1076"/>
          <ac:spMkLst>
            <pc:docMk/>
            <pc:sldMk cId="2649087122" sldId="885"/>
            <ac:spMk id="77" creationId="{37E19D13-E285-5548-A732-C112A9F3DBFC}"/>
          </ac:spMkLst>
        </pc:spChg>
        <pc:spChg chg="mod">
          <ac:chgData name="Han Qilong" userId="a359b7bad7d531b5" providerId="LiveId" clId="{4A80ECC6-FAB0-B048-BAA1-9C029D50CB40}" dt="2020-10-06T12:36:20.087" v="120" actId="1076"/>
          <ac:spMkLst>
            <pc:docMk/>
            <pc:sldMk cId="2649087122" sldId="885"/>
            <ac:spMk id="78" creationId="{B15F8673-5C51-BA49-9878-2E3E62000D33}"/>
          </ac:spMkLst>
        </pc:spChg>
        <pc:spChg chg="mod">
          <ac:chgData name="Han Qilong" userId="a359b7bad7d531b5" providerId="LiveId" clId="{4A80ECC6-FAB0-B048-BAA1-9C029D50CB40}" dt="2020-10-06T12:36:20.087" v="120" actId="1076"/>
          <ac:spMkLst>
            <pc:docMk/>
            <pc:sldMk cId="2649087122" sldId="885"/>
            <ac:spMk id="79" creationId="{F9EC58BD-7486-2644-B15F-A4924A32ABEB}"/>
          </ac:spMkLst>
        </pc:spChg>
        <pc:spChg chg="mod">
          <ac:chgData name="Han Qilong" userId="a359b7bad7d531b5" providerId="LiveId" clId="{4A80ECC6-FAB0-B048-BAA1-9C029D50CB40}" dt="2020-10-06T12:36:20.087" v="120" actId="1076"/>
          <ac:spMkLst>
            <pc:docMk/>
            <pc:sldMk cId="2649087122" sldId="885"/>
            <ac:spMk id="80" creationId="{CC15A504-C2B4-2143-B3F4-6CEA6CDA141A}"/>
          </ac:spMkLst>
        </pc:spChg>
        <pc:spChg chg="mod">
          <ac:chgData name="Han Qilong" userId="a359b7bad7d531b5" providerId="LiveId" clId="{4A80ECC6-FAB0-B048-BAA1-9C029D50CB40}" dt="2020-10-06T12:36:20.087" v="120" actId="1076"/>
          <ac:spMkLst>
            <pc:docMk/>
            <pc:sldMk cId="2649087122" sldId="885"/>
            <ac:spMk id="81" creationId="{BBC5B8F7-2F03-2F48-9147-160038027EE1}"/>
          </ac:spMkLst>
        </pc:spChg>
        <pc:spChg chg="mod">
          <ac:chgData name="Han Qilong" userId="a359b7bad7d531b5" providerId="LiveId" clId="{4A80ECC6-FAB0-B048-BAA1-9C029D50CB40}" dt="2020-10-06T12:36:20.087" v="120" actId="1076"/>
          <ac:spMkLst>
            <pc:docMk/>
            <pc:sldMk cId="2649087122" sldId="885"/>
            <ac:spMk id="82" creationId="{A55DFEC5-6154-2D42-9F2D-ED563DA74316}"/>
          </ac:spMkLst>
        </pc:spChg>
        <pc:spChg chg="mod">
          <ac:chgData name="Han Qilong" userId="a359b7bad7d531b5" providerId="LiveId" clId="{4A80ECC6-FAB0-B048-BAA1-9C029D50CB40}" dt="2020-10-06T12:36:20.087" v="120" actId="1076"/>
          <ac:spMkLst>
            <pc:docMk/>
            <pc:sldMk cId="2649087122" sldId="885"/>
            <ac:spMk id="83" creationId="{5AEC0E9D-9AF7-EE47-B20C-6DB47349C954}"/>
          </ac:spMkLst>
        </pc:spChg>
        <pc:spChg chg="mod">
          <ac:chgData name="Han Qilong" userId="a359b7bad7d531b5" providerId="LiveId" clId="{4A80ECC6-FAB0-B048-BAA1-9C029D50CB40}" dt="2020-10-06T12:36:20.087" v="120" actId="1076"/>
          <ac:spMkLst>
            <pc:docMk/>
            <pc:sldMk cId="2649087122" sldId="885"/>
            <ac:spMk id="84" creationId="{135A062B-C1B6-124B-87DC-924C773CF512}"/>
          </ac:spMkLst>
        </pc:spChg>
        <pc:spChg chg="mod">
          <ac:chgData name="Han Qilong" userId="a359b7bad7d531b5" providerId="LiveId" clId="{4A80ECC6-FAB0-B048-BAA1-9C029D50CB40}" dt="2020-10-06T12:36:20.087" v="120" actId="1076"/>
          <ac:spMkLst>
            <pc:docMk/>
            <pc:sldMk cId="2649087122" sldId="885"/>
            <ac:spMk id="85" creationId="{CD3CD3E1-87EE-FC4F-8D99-D9F9441C2B67}"/>
          </ac:spMkLst>
        </pc:spChg>
        <pc:spChg chg="mod">
          <ac:chgData name="Han Qilong" userId="a359b7bad7d531b5" providerId="LiveId" clId="{4A80ECC6-FAB0-B048-BAA1-9C029D50CB40}" dt="2020-10-06T12:36:20.087" v="120" actId="1076"/>
          <ac:spMkLst>
            <pc:docMk/>
            <pc:sldMk cId="2649087122" sldId="885"/>
            <ac:spMk id="86" creationId="{17F8CB42-8E06-2948-A4B3-015ECA5D5385}"/>
          </ac:spMkLst>
        </pc:spChg>
        <pc:spChg chg="mod">
          <ac:chgData name="Han Qilong" userId="a359b7bad7d531b5" providerId="LiveId" clId="{4A80ECC6-FAB0-B048-BAA1-9C029D50CB40}" dt="2020-10-06T12:36:20.087" v="120" actId="1076"/>
          <ac:spMkLst>
            <pc:docMk/>
            <pc:sldMk cId="2649087122" sldId="885"/>
            <ac:spMk id="87" creationId="{E50529FA-A81C-8843-AF6B-F0FB7F3D4E94}"/>
          </ac:spMkLst>
        </pc:spChg>
        <pc:spChg chg="mod">
          <ac:chgData name="Han Qilong" userId="a359b7bad7d531b5" providerId="LiveId" clId="{4A80ECC6-FAB0-B048-BAA1-9C029D50CB40}" dt="2020-10-06T12:36:20.087" v="120" actId="1076"/>
          <ac:spMkLst>
            <pc:docMk/>
            <pc:sldMk cId="2649087122" sldId="885"/>
            <ac:spMk id="88" creationId="{7DEDE31F-67FA-A942-9C85-7F6B43F98D52}"/>
          </ac:spMkLst>
        </pc:spChg>
        <pc:spChg chg="mod">
          <ac:chgData name="Han Qilong" userId="a359b7bad7d531b5" providerId="LiveId" clId="{4A80ECC6-FAB0-B048-BAA1-9C029D50CB40}" dt="2020-10-06T12:36:20.087" v="120" actId="1076"/>
          <ac:spMkLst>
            <pc:docMk/>
            <pc:sldMk cId="2649087122" sldId="885"/>
            <ac:spMk id="89" creationId="{D090DAEE-F9BA-7447-9EF0-6ED4B62212CE}"/>
          </ac:spMkLst>
        </pc:spChg>
        <pc:spChg chg="mod">
          <ac:chgData name="Han Qilong" userId="a359b7bad7d531b5" providerId="LiveId" clId="{4A80ECC6-FAB0-B048-BAA1-9C029D50CB40}" dt="2020-10-06T12:36:20.087" v="120" actId="1076"/>
          <ac:spMkLst>
            <pc:docMk/>
            <pc:sldMk cId="2649087122" sldId="885"/>
            <ac:spMk id="90" creationId="{26A24CCE-0349-134D-857E-172E984C7CB3}"/>
          </ac:spMkLst>
        </pc:spChg>
        <pc:spChg chg="mod">
          <ac:chgData name="Han Qilong" userId="a359b7bad7d531b5" providerId="LiveId" clId="{4A80ECC6-FAB0-B048-BAA1-9C029D50CB40}" dt="2020-10-06T12:36:20.087" v="120" actId="1076"/>
          <ac:spMkLst>
            <pc:docMk/>
            <pc:sldMk cId="2649087122" sldId="885"/>
            <ac:spMk id="91" creationId="{24A0873E-6162-194B-ABF1-1A052ABF80E7}"/>
          </ac:spMkLst>
        </pc:spChg>
        <pc:spChg chg="mod">
          <ac:chgData name="Han Qilong" userId="a359b7bad7d531b5" providerId="LiveId" clId="{4A80ECC6-FAB0-B048-BAA1-9C029D50CB40}" dt="2020-10-06T12:36:20.087" v="120" actId="1076"/>
          <ac:spMkLst>
            <pc:docMk/>
            <pc:sldMk cId="2649087122" sldId="885"/>
            <ac:spMk id="92" creationId="{A4CE2F19-9B86-164B-A134-B709B3BB7EEC}"/>
          </ac:spMkLst>
        </pc:spChg>
        <pc:spChg chg="mod">
          <ac:chgData name="Han Qilong" userId="a359b7bad7d531b5" providerId="LiveId" clId="{4A80ECC6-FAB0-B048-BAA1-9C029D50CB40}" dt="2020-10-06T12:36:20.087" v="120" actId="1076"/>
          <ac:spMkLst>
            <pc:docMk/>
            <pc:sldMk cId="2649087122" sldId="885"/>
            <ac:spMk id="93" creationId="{F3F39C63-CFE8-AB45-A1E3-2FE81387C4B6}"/>
          </ac:spMkLst>
        </pc:spChg>
        <pc:spChg chg="mod">
          <ac:chgData name="Han Qilong" userId="a359b7bad7d531b5" providerId="LiveId" clId="{4A80ECC6-FAB0-B048-BAA1-9C029D50CB40}" dt="2020-10-06T12:36:20.087" v="120" actId="1076"/>
          <ac:spMkLst>
            <pc:docMk/>
            <pc:sldMk cId="2649087122" sldId="885"/>
            <ac:spMk id="94" creationId="{B6A0503F-F9CE-0349-A5D8-5EE1028CBA90}"/>
          </ac:spMkLst>
        </pc:spChg>
        <pc:spChg chg="mod">
          <ac:chgData name="Han Qilong" userId="a359b7bad7d531b5" providerId="LiveId" clId="{4A80ECC6-FAB0-B048-BAA1-9C029D50CB40}" dt="2020-10-06T12:36:20.087" v="120" actId="1076"/>
          <ac:spMkLst>
            <pc:docMk/>
            <pc:sldMk cId="2649087122" sldId="885"/>
            <ac:spMk id="95" creationId="{7A18E84E-8B6C-3146-AE03-FA5A4B3FF1F5}"/>
          </ac:spMkLst>
        </pc:spChg>
        <pc:spChg chg="mod">
          <ac:chgData name="Han Qilong" userId="a359b7bad7d531b5" providerId="LiveId" clId="{4A80ECC6-FAB0-B048-BAA1-9C029D50CB40}" dt="2020-10-06T12:36:20.087" v="120" actId="1076"/>
          <ac:spMkLst>
            <pc:docMk/>
            <pc:sldMk cId="2649087122" sldId="885"/>
            <ac:spMk id="96" creationId="{2C1B528B-8B8A-484F-B838-D071B337D619}"/>
          </ac:spMkLst>
        </pc:spChg>
        <pc:spChg chg="mod">
          <ac:chgData name="Han Qilong" userId="a359b7bad7d531b5" providerId="LiveId" clId="{4A80ECC6-FAB0-B048-BAA1-9C029D50CB40}" dt="2020-10-06T12:36:20.087" v="120" actId="1076"/>
          <ac:spMkLst>
            <pc:docMk/>
            <pc:sldMk cId="2649087122" sldId="885"/>
            <ac:spMk id="97" creationId="{7E74AF05-1858-8C48-8BE5-67379F4651BF}"/>
          </ac:spMkLst>
        </pc:spChg>
        <pc:spChg chg="mod">
          <ac:chgData name="Han Qilong" userId="a359b7bad7d531b5" providerId="LiveId" clId="{4A80ECC6-FAB0-B048-BAA1-9C029D50CB40}" dt="2020-10-06T12:36:20.087" v="120" actId="1076"/>
          <ac:spMkLst>
            <pc:docMk/>
            <pc:sldMk cId="2649087122" sldId="885"/>
            <ac:spMk id="98" creationId="{FFAB94CF-7307-DD48-AB31-A3A01C254F50}"/>
          </ac:spMkLst>
        </pc:spChg>
        <pc:spChg chg="mod">
          <ac:chgData name="Han Qilong" userId="a359b7bad7d531b5" providerId="LiveId" clId="{4A80ECC6-FAB0-B048-BAA1-9C029D50CB40}" dt="2020-10-06T12:36:20.087" v="120" actId="1076"/>
          <ac:spMkLst>
            <pc:docMk/>
            <pc:sldMk cId="2649087122" sldId="885"/>
            <ac:spMk id="99" creationId="{3085A7F8-0033-0F4C-A869-BC79692B5969}"/>
          </ac:spMkLst>
        </pc:spChg>
        <pc:spChg chg="mod">
          <ac:chgData name="Han Qilong" userId="a359b7bad7d531b5" providerId="LiveId" clId="{4A80ECC6-FAB0-B048-BAA1-9C029D50CB40}" dt="2020-10-06T12:36:20.087" v="120" actId="1076"/>
          <ac:spMkLst>
            <pc:docMk/>
            <pc:sldMk cId="2649087122" sldId="885"/>
            <ac:spMk id="100" creationId="{5179D93E-E36A-B24F-8939-930FB7DF003A}"/>
          </ac:spMkLst>
        </pc:spChg>
        <pc:spChg chg="mod">
          <ac:chgData name="Han Qilong" userId="a359b7bad7d531b5" providerId="LiveId" clId="{4A80ECC6-FAB0-B048-BAA1-9C029D50CB40}" dt="2020-10-06T12:36:20.087" v="120" actId="1076"/>
          <ac:spMkLst>
            <pc:docMk/>
            <pc:sldMk cId="2649087122" sldId="885"/>
            <ac:spMk id="101" creationId="{9F05097C-16C9-4C48-959F-64054A1BA8C0}"/>
          </ac:spMkLst>
        </pc:spChg>
        <pc:spChg chg="mod">
          <ac:chgData name="Han Qilong" userId="a359b7bad7d531b5" providerId="LiveId" clId="{4A80ECC6-FAB0-B048-BAA1-9C029D50CB40}" dt="2020-10-06T12:36:20.087" v="120" actId="1076"/>
          <ac:spMkLst>
            <pc:docMk/>
            <pc:sldMk cId="2649087122" sldId="885"/>
            <ac:spMk id="102" creationId="{3B0F9CC0-889E-3148-BD0F-5E5FBE45C83E}"/>
          </ac:spMkLst>
        </pc:spChg>
        <pc:spChg chg="mod">
          <ac:chgData name="Han Qilong" userId="a359b7bad7d531b5" providerId="LiveId" clId="{4A80ECC6-FAB0-B048-BAA1-9C029D50CB40}" dt="2020-10-06T12:36:20.087" v="120" actId="1076"/>
          <ac:spMkLst>
            <pc:docMk/>
            <pc:sldMk cId="2649087122" sldId="885"/>
            <ac:spMk id="103" creationId="{B5B4BBA1-5C1A-EB40-A979-891B99766599}"/>
          </ac:spMkLst>
        </pc:spChg>
        <pc:spChg chg="mod">
          <ac:chgData name="Han Qilong" userId="a359b7bad7d531b5" providerId="LiveId" clId="{4A80ECC6-FAB0-B048-BAA1-9C029D50CB40}" dt="2020-10-06T12:36:20.087" v="120" actId="1076"/>
          <ac:spMkLst>
            <pc:docMk/>
            <pc:sldMk cId="2649087122" sldId="885"/>
            <ac:spMk id="104" creationId="{5425530A-EB25-AC4C-9846-59EE788FFF92}"/>
          </ac:spMkLst>
        </pc:spChg>
        <pc:spChg chg="mod">
          <ac:chgData name="Han Qilong" userId="a359b7bad7d531b5" providerId="LiveId" clId="{4A80ECC6-FAB0-B048-BAA1-9C029D50CB40}" dt="2020-10-06T12:36:20.087" v="120" actId="1076"/>
          <ac:spMkLst>
            <pc:docMk/>
            <pc:sldMk cId="2649087122" sldId="885"/>
            <ac:spMk id="105" creationId="{EB546918-E3C6-BC43-8103-0AAE822E49E2}"/>
          </ac:spMkLst>
        </pc:spChg>
        <pc:spChg chg="mod">
          <ac:chgData name="Han Qilong" userId="a359b7bad7d531b5" providerId="LiveId" clId="{4A80ECC6-FAB0-B048-BAA1-9C029D50CB40}" dt="2020-10-06T12:36:20.087" v="120" actId="1076"/>
          <ac:spMkLst>
            <pc:docMk/>
            <pc:sldMk cId="2649087122" sldId="885"/>
            <ac:spMk id="106" creationId="{F06BD50B-54AB-D145-BD77-F72490E30FDB}"/>
          </ac:spMkLst>
        </pc:spChg>
        <pc:spChg chg="mod">
          <ac:chgData name="Han Qilong" userId="a359b7bad7d531b5" providerId="LiveId" clId="{4A80ECC6-FAB0-B048-BAA1-9C029D50CB40}" dt="2020-10-06T12:36:20.087" v="120" actId="1076"/>
          <ac:spMkLst>
            <pc:docMk/>
            <pc:sldMk cId="2649087122" sldId="885"/>
            <ac:spMk id="107" creationId="{32EDFB9B-3D4C-324E-A9A0-A7B4512DD227}"/>
          </ac:spMkLst>
        </pc:spChg>
        <pc:spChg chg="mod">
          <ac:chgData name="Han Qilong" userId="a359b7bad7d531b5" providerId="LiveId" clId="{4A80ECC6-FAB0-B048-BAA1-9C029D50CB40}" dt="2020-10-06T12:36:20.087" v="120" actId="1076"/>
          <ac:spMkLst>
            <pc:docMk/>
            <pc:sldMk cId="2649087122" sldId="885"/>
            <ac:spMk id="108" creationId="{D4C6C924-316E-FE47-8013-7691E5F97934}"/>
          </ac:spMkLst>
        </pc:spChg>
        <pc:spChg chg="mod">
          <ac:chgData name="Han Qilong" userId="a359b7bad7d531b5" providerId="LiveId" clId="{4A80ECC6-FAB0-B048-BAA1-9C029D50CB40}" dt="2020-10-06T12:36:20.087" v="120" actId="1076"/>
          <ac:spMkLst>
            <pc:docMk/>
            <pc:sldMk cId="2649087122" sldId="885"/>
            <ac:spMk id="109" creationId="{32DA2D4E-441C-3142-9D66-91AD8B5419BD}"/>
          </ac:spMkLst>
        </pc:spChg>
        <pc:spChg chg="mod">
          <ac:chgData name="Han Qilong" userId="a359b7bad7d531b5" providerId="LiveId" clId="{4A80ECC6-FAB0-B048-BAA1-9C029D50CB40}" dt="2020-10-06T12:36:20.087" v="120" actId="1076"/>
          <ac:spMkLst>
            <pc:docMk/>
            <pc:sldMk cId="2649087122" sldId="885"/>
            <ac:spMk id="110" creationId="{0849EC01-ABF8-DE49-895E-04F39415B528}"/>
          </ac:spMkLst>
        </pc:spChg>
        <pc:spChg chg="mod">
          <ac:chgData name="Han Qilong" userId="a359b7bad7d531b5" providerId="LiveId" clId="{4A80ECC6-FAB0-B048-BAA1-9C029D50CB40}" dt="2020-10-06T12:36:20.087" v="120" actId="1076"/>
          <ac:spMkLst>
            <pc:docMk/>
            <pc:sldMk cId="2649087122" sldId="885"/>
            <ac:spMk id="111" creationId="{7AAF7A92-01E5-0948-B776-6FA6349B44CC}"/>
          </ac:spMkLst>
        </pc:spChg>
        <pc:spChg chg="mod">
          <ac:chgData name="Han Qilong" userId="a359b7bad7d531b5" providerId="LiveId" clId="{4A80ECC6-FAB0-B048-BAA1-9C029D50CB40}" dt="2020-10-06T12:36:20.087" v="120" actId="1076"/>
          <ac:spMkLst>
            <pc:docMk/>
            <pc:sldMk cId="2649087122" sldId="885"/>
            <ac:spMk id="112" creationId="{B54D2224-9D8F-E645-85E5-755F862D2B5F}"/>
          </ac:spMkLst>
        </pc:spChg>
        <pc:spChg chg="mod">
          <ac:chgData name="Han Qilong" userId="a359b7bad7d531b5" providerId="LiveId" clId="{4A80ECC6-FAB0-B048-BAA1-9C029D50CB40}" dt="2020-10-06T12:36:20.087" v="120" actId="1076"/>
          <ac:spMkLst>
            <pc:docMk/>
            <pc:sldMk cId="2649087122" sldId="885"/>
            <ac:spMk id="113" creationId="{63B73BDC-9BF5-7E42-80FC-F17E2E2989DC}"/>
          </ac:spMkLst>
        </pc:spChg>
        <pc:spChg chg="mod">
          <ac:chgData name="Han Qilong" userId="a359b7bad7d531b5" providerId="LiveId" clId="{4A80ECC6-FAB0-B048-BAA1-9C029D50CB40}" dt="2020-10-06T12:36:20.087" v="120" actId="1076"/>
          <ac:spMkLst>
            <pc:docMk/>
            <pc:sldMk cId="2649087122" sldId="885"/>
            <ac:spMk id="114" creationId="{1CCDB7BD-875D-D340-BDB2-92290356F900}"/>
          </ac:spMkLst>
        </pc:spChg>
        <pc:spChg chg="mod">
          <ac:chgData name="Han Qilong" userId="a359b7bad7d531b5" providerId="LiveId" clId="{4A80ECC6-FAB0-B048-BAA1-9C029D50CB40}" dt="2020-10-06T12:36:20.087" v="120" actId="1076"/>
          <ac:spMkLst>
            <pc:docMk/>
            <pc:sldMk cId="2649087122" sldId="885"/>
            <ac:spMk id="115" creationId="{DDD4F722-F0C2-804E-A73E-AE33EFD8A3C9}"/>
          </ac:spMkLst>
        </pc:spChg>
        <pc:spChg chg="mod">
          <ac:chgData name="Han Qilong" userId="a359b7bad7d531b5" providerId="LiveId" clId="{4A80ECC6-FAB0-B048-BAA1-9C029D50CB40}" dt="2020-10-06T12:36:20.087" v="120" actId="1076"/>
          <ac:spMkLst>
            <pc:docMk/>
            <pc:sldMk cId="2649087122" sldId="885"/>
            <ac:spMk id="116" creationId="{CBCF8F42-22CB-C94E-93D6-4DD6C2EC2541}"/>
          </ac:spMkLst>
        </pc:spChg>
        <pc:spChg chg="mod">
          <ac:chgData name="Han Qilong" userId="a359b7bad7d531b5" providerId="LiveId" clId="{4A80ECC6-FAB0-B048-BAA1-9C029D50CB40}" dt="2020-10-06T12:36:20.087" v="120" actId="1076"/>
          <ac:spMkLst>
            <pc:docMk/>
            <pc:sldMk cId="2649087122" sldId="885"/>
            <ac:spMk id="117" creationId="{3F07B379-6399-294B-8AFD-F0E86558CAC9}"/>
          </ac:spMkLst>
        </pc:spChg>
        <pc:spChg chg="mod">
          <ac:chgData name="Han Qilong" userId="a359b7bad7d531b5" providerId="LiveId" clId="{4A80ECC6-FAB0-B048-BAA1-9C029D50CB40}" dt="2020-10-06T12:36:20.087" v="120" actId="1076"/>
          <ac:spMkLst>
            <pc:docMk/>
            <pc:sldMk cId="2649087122" sldId="885"/>
            <ac:spMk id="118" creationId="{E90DA0D1-91FE-9C43-A642-2D87C4C84273}"/>
          </ac:spMkLst>
        </pc:spChg>
        <pc:spChg chg="mod">
          <ac:chgData name="Han Qilong" userId="a359b7bad7d531b5" providerId="LiveId" clId="{4A80ECC6-FAB0-B048-BAA1-9C029D50CB40}" dt="2020-10-06T12:36:20.087" v="120" actId="1076"/>
          <ac:spMkLst>
            <pc:docMk/>
            <pc:sldMk cId="2649087122" sldId="885"/>
            <ac:spMk id="119" creationId="{5160172C-F24E-8C47-8AB6-7175E875A790}"/>
          </ac:spMkLst>
        </pc:spChg>
        <pc:spChg chg="mod">
          <ac:chgData name="Han Qilong" userId="a359b7bad7d531b5" providerId="LiveId" clId="{4A80ECC6-FAB0-B048-BAA1-9C029D50CB40}" dt="2020-10-06T12:36:20.087" v="120" actId="1076"/>
          <ac:spMkLst>
            <pc:docMk/>
            <pc:sldMk cId="2649087122" sldId="885"/>
            <ac:spMk id="120" creationId="{767B5162-7BED-5440-AD34-CE18BE04DCB2}"/>
          </ac:spMkLst>
        </pc:spChg>
        <pc:spChg chg="mod">
          <ac:chgData name="Han Qilong" userId="a359b7bad7d531b5" providerId="LiveId" clId="{4A80ECC6-FAB0-B048-BAA1-9C029D50CB40}" dt="2020-10-06T12:36:20.087" v="120" actId="1076"/>
          <ac:spMkLst>
            <pc:docMk/>
            <pc:sldMk cId="2649087122" sldId="885"/>
            <ac:spMk id="121" creationId="{032CE8A8-7B21-6040-849E-ED6B2B176664}"/>
          </ac:spMkLst>
        </pc:spChg>
        <pc:spChg chg="mod">
          <ac:chgData name="Han Qilong" userId="a359b7bad7d531b5" providerId="LiveId" clId="{4A80ECC6-FAB0-B048-BAA1-9C029D50CB40}" dt="2020-10-06T12:36:20.087" v="120" actId="1076"/>
          <ac:spMkLst>
            <pc:docMk/>
            <pc:sldMk cId="2649087122" sldId="885"/>
            <ac:spMk id="122" creationId="{EEBE28FE-3BAE-D541-A90E-B12E052DE35C}"/>
          </ac:spMkLst>
        </pc:spChg>
        <pc:spChg chg="mod">
          <ac:chgData name="Han Qilong" userId="a359b7bad7d531b5" providerId="LiveId" clId="{4A80ECC6-FAB0-B048-BAA1-9C029D50CB40}" dt="2020-10-06T12:36:20.087" v="120" actId="1076"/>
          <ac:spMkLst>
            <pc:docMk/>
            <pc:sldMk cId="2649087122" sldId="885"/>
            <ac:spMk id="123" creationId="{D2CF22F2-1BB1-8048-B620-54CD0C733B3E}"/>
          </ac:spMkLst>
        </pc:spChg>
        <pc:spChg chg="mod">
          <ac:chgData name="Han Qilong" userId="a359b7bad7d531b5" providerId="LiveId" clId="{4A80ECC6-FAB0-B048-BAA1-9C029D50CB40}" dt="2020-10-06T12:36:20.087" v="120" actId="1076"/>
          <ac:spMkLst>
            <pc:docMk/>
            <pc:sldMk cId="2649087122" sldId="885"/>
            <ac:spMk id="124" creationId="{93347C06-6A9B-2F44-8EDC-BC689DB1EED0}"/>
          </ac:spMkLst>
        </pc:spChg>
        <pc:spChg chg="mod">
          <ac:chgData name="Han Qilong" userId="a359b7bad7d531b5" providerId="LiveId" clId="{4A80ECC6-FAB0-B048-BAA1-9C029D50CB40}" dt="2020-10-06T12:36:20.087" v="120" actId="1076"/>
          <ac:spMkLst>
            <pc:docMk/>
            <pc:sldMk cId="2649087122" sldId="885"/>
            <ac:spMk id="125" creationId="{4C2A0E28-EA13-0748-90FF-B8774A98BE32}"/>
          </ac:spMkLst>
        </pc:spChg>
        <pc:spChg chg="mod">
          <ac:chgData name="Han Qilong" userId="a359b7bad7d531b5" providerId="LiveId" clId="{4A80ECC6-FAB0-B048-BAA1-9C029D50CB40}" dt="2020-10-06T12:36:20.087" v="120" actId="1076"/>
          <ac:spMkLst>
            <pc:docMk/>
            <pc:sldMk cId="2649087122" sldId="885"/>
            <ac:spMk id="126" creationId="{EDB26368-D082-0B4C-ACBE-EA033129E1F9}"/>
          </ac:spMkLst>
        </pc:spChg>
        <pc:spChg chg="mod">
          <ac:chgData name="Han Qilong" userId="a359b7bad7d531b5" providerId="LiveId" clId="{4A80ECC6-FAB0-B048-BAA1-9C029D50CB40}" dt="2020-10-06T12:36:20.087" v="120" actId="1076"/>
          <ac:spMkLst>
            <pc:docMk/>
            <pc:sldMk cId="2649087122" sldId="885"/>
            <ac:spMk id="127" creationId="{3098F5C0-4971-7C4C-84C8-E4B04B442A87}"/>
          </ac:spMkLst>
        </pc:spChg>
        <pc:spChg chg="mod">
          <ac:chgData name="Han Qilong" userId="a359b7bad7d531b5" providerId="LiveId" clId="{4A80ECC6-FAB0-B048-BAA1-9C029D50CB40}" dt="2020-10-06T12:36:20.087" v="120" actId="1076"/>
          <ac:spMkLst>
            <pc:docMk/>
            <pc:sldMk cId="2649087122" sldId="885"/>
            <ac:spMk id="128" creationId="{6D5E050E-8434-C347-86FE-D0C3CB7F13B0}"/>
          </ac:spMkLst>
        </pc:spChg>
        <pc:spChg chg="mod">
          <ac:chgData name="Han Qilong" userId="a359b7bad7d531b5" providerId="LiveId" clId="{4A80ECC6-FAB0-B048-BAA1-9C029D50CB40}" dt="2020-10-06T12:36:20.087" v="120" actId="1076"/>
          <ac:spMkLst>
            <pc:docMk/>
            <pc:sldMk cId="2649087122" sldId="885"/>
            <ac:spMk id="129" creationId="{338DE232-9E34-894A-8569-FEA3ABC1E934}"/>
          </ac:spMkLst>
        </pc:spChg>
        <pc:spChg chg="mod">
          <ac:chgData name="Han Qilong" userId="a359b7bad7d531b5" providerId="LiveId" clId="{4A80ECC6-FAB0-B048-BAA1-9C029D50CB40}" dt="2020-10-06T12:36:20.087" v="120" actId="1076"/>
          <ac:spMkLst>
            <pc:docMk/>
            <pc:sldMk cId="2649087122" sldId="885"/>
            <ac:spMk id="130" creationId="{4872C0E0-8E5B-C042-A906-C007D2A9B310}"/>
          </ac:spMkLst>
        </pc:spChg>
        <pc:spChg chg="mod">
          <ac:chgData name="Han Qilong" userId="a359b7bad7d531b5" providerId="LiveId" clId="{4A80ECC6-FAB0-B048-BAA1-9C029D50CB40}" dt="2020-10-06T12:36:20.087" v="120" actId="1076"/>
          <ac:spMkLst>
            <pc:docMk/>
            <pc:sldMk cId="2649087122" sldId="885"/>
            <ac:spMk id="131" creationId="{F315B635-B79C-8045-A7F2-ABB8754AA1B2}"/>
          </ac:spMkLst>
        </pc:spChg>
        <pc:grpChg chg="add del mod">
          <ac:chgData name="Han Qilong" userId="a359b7bad7d531b5" providerId="LiveId" clId="{4A80ECC6-FAB0-B048-BAA1-9C029D50CB40}" dt="2020-10-06T12:35:53.175" v="115"/>
          <ac:grpSpMkLst>
            <pc:docMk/>
            <pc:sldMk cId="2649087122" sldId="885"/>
            <ac:grpSpMk id="5" creationId="{617B057D-0151-5D42-B5CE-9933234B0079}"/>
          </ac:grpSpMkLst>
        </pc:grpChg>
        <pc:grpChg chg="add del mod">
          <ac:chgData name="Han Qilong" userId="a359b7bad7d531b5" providerId="LiveId" clId="{4A80ECC6-FAB0-B048-BAA1-9C029D50CB40}" dt="2020-10-06T12:35:53.175" v="115"/>
          <ac:grpSpMkLst>
            <pc:docMk/>
            <pc:sldMk cId="2649087122" sldId="885"/>
            <ac:grpSpMk id="64" creationId="{092AC832-1F52-AE4D-94C2-8824BF662D59}"/>
          </ac:grpSpMkLst>
        </pc:grpChg>
        <pc:grpChg chg="add del mod">
          <ac:chgData name="Han Qilong" userId="a359b7bad7d531b5" providerId="LiveId" clId="{4A80ECC6-FAB0-B048-BAA1-9C029D50CB40}" dt="2020-10-06T12:36:24.099" v="121" actId="478"/>
          <ac:grpSpMkLst>
            <pc:docMk/>
            <pc:sldMk cId="2649087122" sldId="885"/>
            <ac:grpSpMk id="73" creationId="{957077E5-2446-0945-B197-412F16CA263B}"/>
          </ac:grpSpMkLst>
        </pc:grpChg>
        <pc:picChg chg="add mod">
          <ac:chgData name="Han Qilong" userId="a359b7bad7d531b5" providerId="LiveId" clId="{4A80ECC6-FAB0-B048-BAA1-9C029D50CB40}" dt="2020-10-06T12:39:03.125" v="125" actId="1076"/>
          <ac:picMkLst>
            <pc:docMk/>
            <pc:sldMk cId="2649087122" sldId="885"/>
            <ac:picMk id="133" creationId="{EB421686-37A7-B84B-A542-626DF4BB73F2}"/>
          </ac:picMkLst>
        </pc:picChg>
      </pc:sldChg>
      <pc:sldChg chg="modSp mod">
        <pc:chgData name="Han Qilong" userId="a359b7bad7d531b5" providerId="LiveId" clId="{4A80ECC6-FAB0-B048-BAA1-9C029D50CB40}" dt="2020-10-06T12:45:25.971" v="245" actId="1076"/>
        <pc:sldMkLst>
          <pc:docMk/>
          <pc:sldMk cId="1538838972" sldId="886"/>
        </pc:sldMkLst>
        <pc:spChg chg="mod">
          <ac:chgData name="Han Qilong" userId="a359b7bad7d531b5" providerId="LiveId" clId="{4A80ECC6-FAB0-B048-BAA1-9C029D50CB40}" dt="2020-10-06T12:40:45.827" v="193" actId="20577"/>
          <ac:spMkLst>
            <pc:docMk/>
            <pc:sldMk cId="1538838972" sldId="886"/>
            <ac:spMk id="2" creationId="{9AD5B9FF-AA0A-094B-8DA3-D980B52C4773}"/>
          </ac:spMkLst>
        </pc:spChg>
        <pc:spChg chg="mod">
          <ac:chgData name="Han Qilong" userId="a359b7bad7d531b5" providerId="LiveId" clId="{4A80ECC6-FAB0-B048-BAA1-9C029D50CB40}" dt="2020-10-06T12:44:47.493" v="239" actId="255"/>
          <ac:spMkLst>
            <pc:docMk/>
            <pc:sldMk cId="1538838972" sldId="886"/>
            <ac:spMk id="3" creationId="{571742DC-781A-454A-87A9-9EC024363AE8}"/>
          </ac:spMkLst>
        </pc:spChg>
        <pc:spChg chg="mod">
          <ac:chgData name="Han Qilong" userId="a359b7bad7d531b5" providerId="LiveId" clId="{4A80ECC6-FAB0-B048-BAA1-9C029D50CB40}" dt="2020-10-06T12:45:16.045" v="243" actId="1076"/>
          <ac:spMkLst>
            <pc:docMk/>
            <pc:sldMk cId="1538838972" sldId="886"/>
            <ac:spMk id="4" creationId="{5B46C7CD-294E-A640-B756-DE358E22C832}"/>
          </ac:spMkLst>
        </pc:spChg>
        <pc:spChg chg="mod">
          <ac:chgData name="Han Qilong" userId="a359b7bad7d531b5" providerId="LiveId" clId="{4A80ECC6-FAB0-B048-BAA1-9C029D50CB40}" dt="2020-10-06T12:45:04.543" v="241" actId="1076"/>
          <ac:spMkLst>
            <pc:docMk/>
            <pc:sldMk cId="1538838972" sldId="886"/>
            <ac:spMk id="5" creationId="{D40E96AC-39ED-9B47-9366-3431436BB18B}"/>
          </ac:spMkLst>
        </pc:spChg>
        <pc:spChg chg="mod">
          <ac:chgData name="Han Qilong" userId="a359b7bad7d531b5" providerId="LiveId" clId="{4A80ECC6-FAB0-B048-BAA1-9C029D50CB40}" dt="2020-10-06T12:42:13.005" v="224" actId="1076"/>
          <ac:spMkLst>
            <pc:docMk/>
            <pc:sldMk cId="1538838972" sldId="886"/>
            <ac:spMk id="6" creationId="{37486758-BFEE-C048-85F2-20FD51121D45}"/>
          </ac:spMkLst>
        </pc:spChg>
        <pc:spChg chg="mod">
          <ac:chgData name="Han Qilong" userId="a359b7bad7d531b5" providerId="LiveId" clId="{4A80ECC6-FAB0-B048-BAA1-9C029D50CB40}" dt="2020-10-06T12:45:21.507" v="244" actId="1076"/>
          <ac:spMkLst>
            <pc:docMk/>
            <pc:sldMk cId="1538838972" sldId="886"/>
            <ac:spMk id="7" creationId="{4144D2EC-2027-2248-9E61-0BB94F005BC9}"/>
          </ac:spMkLst>
        </pc:spChg>
        <pc:spChg chg="mod">
          <ac:chgData name="Han Qilong" userId="a359b7bad7d531b5" providerId="LiveId" clId="{4A80ECC6-FAB0-B048-BAA1-9C029D50CB40}" dt="2020-10-06T12:45:25.971" v="245" actId="1076"/>
          <ac:spMkLst>
            <pc:docMk/>
            <pc:sldMk cId="1538838972" sldId="886"/>
            <ac:spMk id="8" creationId="{E799CCD0-B9A6-0649-8DB0-3DB54AABA371}"/>
          </ac:spMkLst>
        </pc:spChg>
      </pc:sldChg>
      <pc:sldChg chg="add del">
        <pc:chgData name="Han Qilong" userId="a359b7bad7d531b5" providerId="LiveId" clId="{4A80ECC6-FAB0-B048-BAA1-9C029D50CB40}" dt="2020-10-06T12:40:53.688" v="194" actId="2696"/>
        <pc:sldMkLst>
          <pc:docMk/>
          <pc:sldMk cId="1614883304" sldId="887"/>
        </pc:sldMkLst>
      </pc:sldChg>
      <pc:sldChg chg="addSp modSp add modAnim">
        <pc:chgData name="Han Qilong" userId="a359b7bad7d531b5" providerId="LiveId" clId="{4A80ECC6-FAB0-B048-BAA1-9C029D50CB40}" dt="2020-10-06T13:01:57.947" v="434" actId="20577"/>
        <pc:sldMkLst>
          <pc:docMk/>
          <pc:sldMk cId="2433056467" sldId="887"/>
        </pc:sldMkLst>
        <pc:spChg chg="add mod">
          <ac:chgData name="Han Qilong" userId="a359b7bad7d531b5" providerId="LiveId" clId="{4A80ECC6-FAB0-B048-BAA1-9C029D50CB40}" dt="2020-10-06T13:01:53.486" v="433"/>
          <ac:spMkLst>
            <pc:docMk/>
            <pc:sldMk cId="2433056467" sldId="887"/>
            <ac:spMk id="3" creationId="{97F06354-22E3-2D45-82F5-B6A444718199}"/>
          </ac:spMkLst>
        </pc:spChg>
        <pc:spChg chg="add mod">
          <ac:chgData name="Han Qilong" userId="a359b7bad7d531b5" providerId="LiveId" clId="{4A80ECC6-FAB0-B048-BAA1-9C029D50CB40}" dt="2020-10-06T13:01:53.486" v="433"/>
          <ac:spMkLst>
            <pc:docMk/>
            <pc:sldMk cId="2433056467" sldId="887"/>
            <ac:spMk id="4" creationId="{BFFB3213-A934-7D42-BDAC-076814912BFE}"/>
          </ac:spMkLst>
        </pc:spChg>
        <pc:spChg chg="add mod">
          <ac:chgData name="Han Qilong" userId="a359b7bad7d531b5" providerId="LiveId" clId="{4A80ECC6-FAB0-B048-BAA1-9C029D50CB40}" dt="2020-10-06T13:01:57.947" v="434" actId="20577"/>
          <ac:spMkLst>
            <pc:docMk/>
            <pc:sldMk cId="2433056467" sldId="887"/>
            <ac:spMk id="5" creationId="{AA49C180-2CFB-4F4A-A19C-768B2C35F250}"/>
          </ac:spMkLst>
        </pc:spChg>
      </pc:sldChg>
      <pc:sldChg chg="modSp add">
        <pc:chgData name="Han Qilong" userId="a359b7bad7d531b5" providerId="LiveId" clId="{4A80ECC6-FAB0-B048-BAA1-9C029D50CB40}" dt="2020-10-06T12:49:33.033" v="284" actId="14100"/>
        <pc:sldMkLst>
          <pc:docMk/>
          <pc:sldMk cId="517046553" sldId="888"/>
        </pc:sldMkLst>
        <pc:spChg chg="mod">
          <ac:chgData name="Han Qilong" userId="a359b7bad7d531b5" providerId="LiveId" clId="{4A80ECC6-FAB0-B048-BAA1-9C029D50CB40}" dt="2020-10-06T12:48:56.418" v="280" actId="255"/>
          <ac:spMkLst>
            <pc:docMk/>
            <pc:sldMk cId="517046553" sldId="888"/>
            <ac:spMk id="3" creationId="{D560A9C6-F724-4D42-9A85-2D2D14FC519E}"/>
          </ac:spMkLst>
        </pc:spChg>
        <pc:spChg chg="mod">
          <ac:chgData name="Han Qilong" userId="a359b7bad7d531b5" providerId="LiveId" clId="{4A80ECC6-FAB0-B048-BAA1-9C029D50CB40}" dt="2020-10-06T12:49:33.033" v="284" actId="14100"/>
          <ac:spMkLst>
            <pc:docMk/>
            <pc:sldMk cId="517046553" sldId="888"/>
            <ac:spMk id="4" creationId="{0257863B-9B48-7844-8D1A-F2A2D674E292}"/>
          </ac:spMkLst>
        </pc:spChg>
      </pc:sldChg>
      <pc:sldChg chg="add del">
        <pc:chgData name="Han Qilong" userId="a359b7bad7d531b5" providerId="LiveId" clId="{4A80ECC6-FAB0-B048-BAA1-9C029D50CB40}" dt="2020-10-06T12:40:54.077" v="195" actId="2696"/>
        <pc:sldMkLst>
          <pc:docMk/>
          <pc:sldMk cId="2833373663" sldId="888"/>
        </pc:sldMkLst>
      </pc:sldChg>
      <pc:sldChg chg="add del">
        <pc:chgData name="Han Qilong" userId="a359b7bad7d531b5" providerId="LiveId" clId="{4A80ECC6-FAB0-B048-BAA1-9C029D50CB40}" dt="2020-10-06T12:40:54.380" v="196" actId="2696"/>
        <pc:sldMkLst>
          <pc:docMk/>
          <pc:sldMk cId="1958204780" sldId="889"/>
        </pc:sldMkLst>
      </pc:sldChg>
      <pc:sldChg chg="modSp add">
        <pc:chgData name="Han Qilong" userId="a359b7bad7d531b5" providerId="LiveId" clId="{4A80ECC6-FAB0-B048-BAA1-9C029D50CB40}" dt="2020-10-06T12:50:15.732" v="287" actId="2710"/>
        <pc:sldMkLst>
          <pc:docMk/>
          <pc:sldMk cId="1964783961" sldId="889"/>
        </pc:sldMkLst>
        <pc:spChg chg="mod">
          <ac:chgData name="Han Qilong" userId="a359b7bad7d531b5" providerId="LiveId" clId="{4A80ECC6-FAB0-B048-BAA1-9C029D50CB40}" dt="2020-10-06T12:50:02.984" v="285" actId="255"/>
          <ac:spMkLst>
            <pc:docMk/>
            <pc:sldMk cId="1964783961" sldId="889"/>
            <ac:spMk id="3" creationId="{81813B6B-176B-9848-8522-F00AD0A063B0}"/>
          </ac:spMkLst>
        </pc:spChg>
        <pc:spChg chg="mod">
          <ac:chgData name="Han Qilong" userId="a359b7bad7d531b5" providerId="LiveId" clId="{4A80ECC6-FAB0-B048-BAA1-9C029D50CB40}" dt="2020-10-06T12:50:15.732" v="287" actId="2710"/>
          <ac:spMkLst>
            <pc:docMk/>
            <pc:sldMk cId="1964783961" sldId="889"/>
            <ac:spMk id="4" creationId="{E7DDB8F3-A8A5-3C41-B0A4-D6DEC0F6EB5C}"/>
          </ac:spMkLst>
        </pc:spChg>
      </pc:sldChg>
      <pc:sldChg chg="addSp delSp modSp add">
        <pc:chgData name="Han Qilong" userId="a359b7bad7d531b5" providerId="LiveId" clId="{4A80ECC6-FAB0-B048-BAA1-9C029D50CB40}" dt="2020-10-06T12:50:48.697" v="291" actId="1076"/>
        <pc:sldMkLst>
          <pc:docMk/>
          <pc:sldMk cId="1177347848" sldId="890"/>
        </pc:sldMkLst>
        <pc:spChg chg="del mod">
          <ac:chgData name="Han Qilong" userId="a359b7bad7d531b5" providerId="LiveId" clId="{4A80ECC6-FAB0-B048-BAA1-9C029D50CB40}" dt="2020-10-06T12:43:48.667" v="233" actId="478"/>
          <ac:spMkLst>
            <pc:docMk/>
            <pc:sldMk cId="1177347848" sldId="890"/>
            <ac:spMk id="3" creationId="{02E54F0F-7B72-E64B-AA01-DB93CBC0503F}"/>
          </ac:spMkLst>
        </pc:spChg>
        <pc:spChg chg="mod">
          <ac:chgData name="Han Qilong" userId="a359b7bad7d531b5" providerId="LiveId" clId="{4A80ECC6-FAB0-B048-BAA1-9C029D50CB40}" dt="2020-10-06T12:50:32.029" v="288" actId="255"/>
          <ac:spMkLst>
            <pc:docMk/>
            <pc:sldMk cId="1177347848" sldId="890"/>
            <ac:spMk id="4" creationId="{CD9DB709-8441-2044-913D-C20AAE534841}"/>
          </ac:spMkLst>
        </pc:spChg>
        <pc:spChg chg="add mod">
          <ac:chgData name="Han Qilong" userId="a359b7bad7d531b5" providerId="LiveId" clId="{4A80ECC6-FAB0-B048-BAA1-9C029D50CB40}" dt="2020-10-06T12:50:48.697" v="291" actId="1076"/>
          <ac:spMkLst>
            <pc:docMk/>
            <pc:sldMk cId="1177347848" sldId="890"/>
            <ac:spMk id="5" creationId="{D5DBC560-A817-A745-9F20-44E71ACF6BD7}"/>
          </ac:spMkLst>
        </pc:spChg>
        <pc:picChg chg="add mod">
          <ac:chgData name="Han Qilong" userId="a359b7bad7d531b5" providerId="LiveId" clId="{4A80ECC6-FAB0-B048-BAA1-9C029D50CB40}" dt="2020-10-06T12:44:21.549" v="237" actId="1076"/>
          <ac:picMkLst>
            <pc:docMk/>
            <pc:sldMk cId="1177347848" sldId="890"/>
            <ac:picMk id="6" creationId="{4F5EF05F-D167-2949-8DF7-7A8F8668FEBE}"/>
          </ac:picMkLst>
        </pc:picChg>
      </pc:sldChg>
      <pc:sldChg chg="add del">
        <pc:chgData name="Han Qilong" userId="a359b7bad7d531b5" providerId="LiveId" clId="{4A80ECC6-FAB0-B048-BAA1-9C029D50CB40}" dt="2020-10-06T12:40:54.681" v="197" actId="2696"/>
        <pc:sldMkLst>
          <pc:docMk/>
          <pc:sldMk cId="1908556391" sldId="890"/>
        </pc:sldMkLst>
      </pc:sldChg>
      <pc:sldChg chg="add del">
        <pc:chgData name="Han Qilong" userId="a359b7bad7d531b5" providerId="LiveId" clId="{4A80ECC6-FAB0-B048-BAA1-9C029D50CB40}" dt="2020-10-06T12:40:54.907" v="198" actId="2696"/>
        <pc:sldMkLst>
          <pc:docMk/>
          <pc:sldMk cId="1066849099" sldId="891"/>
        </pc:sldMkLst>
      </pc:sldChg>
      <pc:sldChg chg="addSp modSp add mod modAnim">
        <pc:chgData name="Han Qilong" userId="a359b7bad7d531b5" providerId="LiveId" clId="{4A80ECC6-FAB0-B048-BAA1-9C029D50CB40}" dt="2020-10-06T12:53:38.548" v="310" actId="1076"/>
        <pc:sldMkLst>
          <pc:docMk/>
          <pc:sldMk cId="2181626638" sldId="891"/>
        </pc:sldMkLst>
        <pc:spChg chg="add mod">
          <ac:chgData name="Han Qilong" userId="a359b7bad7d531b5" providerId="LiveId" clId="{4A80ECC6-FAB0-B048-BAA1-9C029D50CB40}" dt="2020-10-06T12:51:52.811" v="295" actId="14100"/>
          <ac:spMkLst>
            <pc:docMk/>
            <pc:sldMk cId="2181626638" sldId="891"/>
            <ac:spMk id="3" creationId="{07E8AF4F-102E-FC42-B120-1C85E4CEA44A}"/>
          </ac:spMkLst>
        </pc:spChg>
        <pc:spChg chg="add mod">
          <ac:chgData name="Han Qilong" userId="a359b7bad7d531b5" providerId="LiveId" clId="{4A80ECC6-FAB0-B048-BAA1-9C029D50CB40}" dt="2020-10-06T12:52:00.097" v="296"/>
          <ac:spMkLst>
            <pc:docMk/>
            <pc:sldMk cId="2181626638" sldId="891"/>
            <ac:spMk id="4" creationId="{77516DEA-16A2-B640-AAAC-1E0ED7DBFB7F}"/>
          </ac:spMkLst>
        </pc:spChg>
        <pc:spChg chg="add mod">
          <ac:chgData name="Han Qilong" userId="a359b7bad7d531b5" providerId="LiveId" clId="{4A80ECC6-FAB0-B048-BAA1-9C029D50CB40}" dt="2020-10-06T12:52:10.374" v="298" actId="1076"/>
          <ac:spMkLst>
            <pc:docMk/>
            <pc:sldMk cId="2181626638" sldId="891"/>
            <ac:spMk id="5" creationId="{438B1D97-86B4-014F-9737-AC317D04FA99}"/>
          </ac:spMkLst>
        </pc:spChg>
        <pc:spChg chg="add mod">
          <ac:chgData name="Han Qilong" userId="a359b7bad7d531b5" providerId="LiveId" clId="{4A80ECC6-FAB0-B048-BAA1-9C029D50CB40}" dt="2020-10-06T12:52:31.437" v="300" actId="1076"/>
          <ac:spMkLst>
            <pc:docMk/>
            <pc:sldMk cId="2181626638" sldId="891"/>
            <ac:spMk id="6" creationId="{E8D9B27B-BC8A-3C4D-BE08-DA4FAEED0819}"/>
          </ac:spMkLst>
        </pc:spChg>
        <pc:spChg chg="add mod">
          <ac:chgData name="Han Qilong" userId="a359b7bad7d531b5" providerId="LiveId" clId="{4A80ECC6-FAB0-B048-BAA1-9C029D50CB40}" dt="2020-10-06T12:52:43.790" v="302" actId="1076"/>
          <ac:spMkLst>
            <pc:docMk/>
            <pc:sldMk cId="2181626638" sldId="891"/>
            <ac:spMk id="7" creationId="{26A28559-A808-7644-9AC8-8369159B0AB7}"/>
          </ac:spMkLst>
        </pc:spChg>
        <pc:spChg chg="add mod">
          <ac:chgData name="Han Qilong" userId="a359b7bad7d531b5" providerId="LiveId" clId="{4A80ECC6-FAB0-B048-BAA1-9C029D50CB40}" dt="2020-10-06T12:52:56.555" v="304" actId="1076"/>
          <ac:spMkLst>
            <pc:docMk/>
            <pc:sldMk cId="2181626638" sldId="891"/>
            <ac:spMk id="8" creationId="{DB88E4EA-5D6A-9149-AB96-35BAA2C2AD59}"/>
          </ac:spMkLst>
        </pc:spChg>
        <pc:picChg chg="add mod">
          <ac:chgData name="Han Qilong" userId="a359b7bad7d531b5" providerId="LiveId" clId="{4A80ECC6-FAB0-B048-BAA1-9C029D50CB40}" dt="2020-10-06T12:53:38.548" v="310" actId="1076"/>
          <ac:picMkLst>
            <pc:docMk/>
            <pc:sldMk cId="2181626638" sldId="891"/>
            <ac:picMk id="9" creationId="{19F073E2-A1AC-3548-BCAA-17C38F78C0FA}"/>
          </ac:picMkLst>
        </pc:picChg>
      </pc:sldChg>
      <pc:sldChg chg="addSp delSp modSp add modAnim">
        <pc:chgData name="Han Qilong" userId="a359b7bad7d531b5" providerId="LiveId" clId="{4A80ECC6-FAB0-B048-BAA1-9C029D50CB40}" dt="2020-10-06T12:55:20.339" v="325" actId="1076"/>
        <pc:sldMkLst>
          <pc:docMk/>
          <pc:sldMk cId="2376862719" sldId="892"/>
        </pc:sldMkLst>
        <pc:spChg chg="add mod">
          <ac:chgData name="Han Qilong" userId="a359b7bad7d531b5" providerId="LiveId" clId="{4A80ECC6-FAB0-B048-BAA1-9C029D50CB40}" dt="2020-10-06T12:54:08.078" v="311"/>
          <ac:spMkLst>
            <pc:docMk/>
            <pc:sldMk cId="2376862719" sldId="892"/>
            <ac:spMk id="3" creationId="{06DB10D9-D524-7347-8ADF-1374FC9EBF4C}"/>
          </ac:spMkLst>
        </pc:spChg>
        <pc:spChg chg="add mod">
          <ac:chgData name="Han Qilong" userId="a359b7bad7d531b5" providerId="LiveId" clId="{4A80ECC6-FAB0-B048-BAA1-9C029D50CB40}" dt="2020-10-06T12:54:53.897" v="321" actId="1076"/>
          <ac:spMkLst>
            <pc:docMk/>
            <pc:sldMk cId="2376862719" sldId="892"/>
            <ac:spMk id="4" creationId="{466912FB-57ED-C349-B6FF-F5FAA712247F}"/>
          </ac:spMkLst>
        </pc:spChg>
        <pc:spChg chg="add del mod">
          <ac:chgData name="Han Qilong" userId="a359b7bad7d531b5" providerId="LiveId" clId="{4A80ECC6-FAB0-B048-BAA1-9C029D50CB40}" dt="2020-10-06T12:54:35.196" v="316" actId="478"/>
          <ac:spMkLst>
            <pc:docMk/>
            <pc:sldMk cId="2376862719" sldId="892"/>
            <ac:spMk id="5" creationId="{8B3D99D4-2BD8-C24C-96BA-812CAE078312}"/>
          </ac:spMkLst>
        </pc:spChg>
        <pc:picChg chg="add mod">
          <ac:chgData name="Han Qilong" userId="a359b7bad7d531b5" providerId="LiveId" clId="{4A80ECC6-FAB0-B048-BAA1-9C029D50CB40}" dt="2020-10-06T12:55:07.350" v="323" actId="1076"/>
          <ac:picMkLst>
            <pc:docMk/>
            <pc:sldMk cId="2376862719" sldId="892"/>
            <ac:picMk id="6" creationId="{3D43A0D7-6BBF-274C-A067-D60EF4AB5A13}"/>
          </ac:picMkLst>
        </pc:picChg>
        <pc:picChg chg="add mod">
          <ac:chgData name="Han Qilong" userId="a359b7bad7d531b5" providerId="LiveId" clId="{4A80ECC6-FAB0-B048-BAA1-9C029D50CB40}" dt="2020-10-06T12:55:20.339" v="325" actId="1076"/>
          <ac:picMkLst>
            <pc:docMk/>
            <pc:sldMk cId="2376862719" sldId="892"/>
            <ac:picMk id="7" creationId="{DFEB6046-796A-2344-BB88-E795CCA191C0}"/>
          </ac:picMkLst>
        </pc:picChg>
      </pc:sldChg>
      <pc:sldChg chg="add del">
        <pc:chgData name="Han Qilong" userId="a359b7bad7d531b5" providerId="LiveId" clId="{4A80ECC6-FAB0-B048-BAA1-9C029D50CB40}" dt="2020-10-06T12:40:55.155" v="199" actId="2696"/>
        <pc:sldMkLst>
          <pc:docMk/>
          <pc:sldMk cId="3081768891" sldId="892"/>
        </pc:sldMkLst>
      </pc:sldChg>
      <pc:sldChg chg="add del">
        <pc:chgData name="Han Qilong" userId="a359b7bad7d531b5" providerId="LiveId" clId="{4A80ECC6-FAB0-B048-BAA1-9C029D50CB40}" dt="2020-10-06T12:40:55.431" v="200" actId="2696"/>
        <pc:sldMkLst>
          <pc:docMk/>
          <pc:sldMk cId="1446831938" sldId="893"/>
        </pc:sldMkLst>
      </pc:sldChg>
      <pc:sldChg chg="addSp modSp add modAnim">
        <pc:chgData name="Han Qilong" userId="a359b7bad7d531b5" providerId="LiveId" clId="{4A80ECC6-FAB0-B048-BAA1-9C029D50CB40}" dt="2020-10-06T12:57:07.936" v="335" actId="2711"/>
        <pc:sldMkLst>
          <pc:docMk/>
          <pc:sldMk cId="4058923449" sldId="893"/>
        </pc:sldMkLst>
        <pc:spChg chg="add mod">
          <ac:chgData name="Han Qilong" userId="a359b7bad7d531b5" providerId="LiveId" clId="{4A80ECC6-FAB0-B048-BAA1-9C029D50CB40}" dt="2020-10-06T12:57:07.936" v="335" actId="2711"/>
          <ac:spMkLst>
            <pc:docMk/>
            <pc:sldMk cId="4058923449" sldId="893"/>
            <ac:spMk id="3" creationId="{81EE6606-7356-5140-9B0B-3F68D0C42B7A}"/>
          </ac:spMkLst>
        </pc:spChg>
        <pc:spChg chg="add mod">
          <ac:chgData name="Han Qilong" userId="a359b7bad7d531b5" providerId="LiveId" clId="{4A80ECC6-FAB0-B048-BAA1-9C029D50CB40}" dt="2020-10-06T12:56:53.508" v="333" actId="20577"/>
          <ac:spMkLst>
            <pc:docMk/>
            <pc:sldMk cId="4058923449" sldId="893"/>
            <ac:spMk id="4" creationId="{B3107534-4D1C-6D4E-8DC9-2FC679FD0FF2}"/>
          </ac:spMkLst>
        </pc:spChg>
        <pc:spChg chg="add mod">
          <ac:chgData name="Han Qilong" userId="a359b7bad7d531b5" providerId="LiveId" clId="{4A80ECC6-FAB0-B048-BAA1-9C029D50CB40}" dt="2020-10-06T12:56:35.526" v="329"/>
          <ac:spMkLst>
            <pc:docMk/>
            <pc:sldMk cId="4058923449" sldId="893"/>
            <ac:spMk id="5" creationId="{B46AD806-DA68-A646-B63C-9D1BCF8AA87D}"/>
          </ac:spMkLst>
        </pc:spChg>
      </pc:sldChg>
      <pc:sldChg chg="addSp modSp add mod modAnim">
        <pc:chgData name="Han Qilong" userId="a359b7bad7d531b5" providerId="LiveId" clId="{4A80ECC6-FAB0-B048-BAA1-9C029D50CB40}" dt="2020-10-06T12:58:51.668" v="381" actId="113"/>
        <pc:sldMkLst>
          <pc:docMk/>
          <pc:sldMk cId="2569591503" sldId="894"/>
        </pc:sldMkLst>
        <pc:spChg chg="add mod">
          <ac:chgData name="Han Qilong" userId="a359b7bad7d531b5" providerId="LiveId" clId="{4A80ECC6-FAB0-B048-BAA1-9C029D50CB40}" dt="2020-10-06T12:57:52.076" v="374" actId="20577"/>
          <ac:spMkLst>
            <pc:docMk/>
            <pc:sldMk cId="2569591503" sldId="894"/>
            <ac:spMk id="3" creationId="{0BF779FF-F136-B748-9F09-4E2AE345C9C5}"/>
          </ac:spMkLst>
        </pc:spChg>
        <pc:spChg chg="add mod">
          <ac:chgData name="Han Qilong" userId="a359b7bad7d531b5" providerId="LiveId" clId="{4A80ECC6-FAB0-B048-BAA1-9C029D50CB40}" dt="2020-10-06T12:58:51.668" v="381" actId="113"/>
          <ac:spMkLst>
            <pc:docMk/>
            <pc:sldMk cId="2569591503" sldId="894"/>
            <ac:spMk id="4" creationId="{7D412DD2-A405-A540-B7E6-8480B853E4D6}"/>
          </ac:spMkLst>
        </pc:spChg>
      </pc:sldChg>
      <pc:sldChg chg="add del">
        <pc:chgData name="Han Qilong" userId="a359b7bad7d531b5" providerId="LiveId" clId="{4A80ECC6-FAB0-B048-BAA1-9C029D50CB40}" dt="2020-10-06T12:40:55.705" v="201" actId="2696"/>
        <pc:sldMkLst>
          <pc:docMk/>
          <pc:sldMk cId="3272408082" sldId="894"/>
        </pc:sldMkLst>
      </pc:sldChg>
      <pc:sldChg chg="add del">
        <pc:chgData name="Han Qilong" userId="a359b7bad7d531b5" providerId="LiveId" clId="{4A80ECC6-FAB0-B048-BAA1-9C029D50CB40}" dt="2020-10-06T12:40:56.031" v="202" actId="2696"/>
        <pc:sldMkLst>
          <pc:docMk/>
          <pc:sldMk cId="366905780" sldId="895"/>
        </pc:sldMkLst>
      </pc:sldChg>
      <pc:sldChg chg="addSp modSp add mod modAnim">
        <pc:chgData name="Han Qilong" userId="a359b7bad7d531b5" providerId="LiveId" clId="{4A80ECC6-FAB0-B048-BAA1-9C029D50CB40}" dt="2020-10-06T13:00:43.809" v="428" actId="20577"/>
        <pc:sldMkLst>
          <pc:docMk/>
          <pc:sldMk cId="2815056079" sldId="895"/>
        </pc:sldMkLst>
        <pc:spChg chg="add mod">
          <ac:chgData name="Han Qilong" userId="a359b7bad7d531b5" providerId="LiveId" clId="{4A80ECC6-FAB0-B048-BAA1-9C029D50CB40}" dt="2020-10-06T12:59:32.372" v="416" actId="20577"/>
          <ac:spMkLst>
            <pc:docMk/>
            <pc:sldMk cId="2815056079" sldId="895"/>
            <ac:spMk id="3" creationId="{D1F9950C-0245-5E4E-8D54-2D6943E28F50}"/>
          </ac:spMkLst>
        </pc:spChg>
        <pc:spChg chg="add mod">
          <ac:chgData name="Han Qilong" userId="a359b7bad7d531b5" providerId="LiveId" clId="{4A80ECC6-FAB0-B048-BAA1-9C029D50CB40}" dt="2020-10-06T13:00:43.809" v="428" actId="20577"/>
          <ac:spMkLst>
            <pc:docMk/>
            <pc:sldMk cId="2815056079" sldId="895"/>
            <ac:spMk id="4" creationId="{CDD93D9C-4337-214E-9A66-77D2318430DB}"/>
          </ac:spMkLst>
        </pc:spChg>
      </pc:sldChg>
      <pc:sldChg chg="add del">
        <pc:chgData name="Han Qilong" userId="a359b7bad7d531b5" providerId="LiveId" clId="{4A80ECC6-FAB0-B048-BAA1-9C029D50CB40}" dt="2020-10-06T12:40:56.321" v="203" actId="2696"/>
        <pc:sldMkLst>
          <pc:docMk/>
          <pc:sldMk cId="449511367" sldId="896"/>
        </pc:sldMkLst>
      </pc:sldChg>
      <pc:sldChg chg="addSp delSp modSp add mod modAnim">
        <pc:chgData name="Han Qilong" userId="a359b7bad7d531b5" providerId="LiveId" clId="{4A80ECC6-FAB0-B048-BAA1-9C029D50CB40}" dt="2020-10-06T13:01:19.394" v="432" actId="1076"/>
        <pc:sldMkLst>
          <pc:docMk/>
          <pc:sldMk cId="2740163583" sldId="896"/>
        </pc:sldMkLst>
        <pc:spChg chg="del">
          <ac:chgData name="Han Qilong" userId="a359b7bad7d531b5" providerId="LiveId" clId="{4A80ECC6-FAB0-B048-BAA1-9C029D50CB40}" dt="2020-10-06T13:01:08.124" v="430" actId="478"/>
          <ac:spMkLst>
            <pc:docMk/>
            <pc:sldMk cId="2740163583" sldId="896"/>
            <ac:spMk id="4" creationId="{CDD93D9C-4337-214E-9A66-77D2318430DB}"/>
          </ac:spMkLst>
        </pc:spChg>
        <pc:graphicFrameChg chg="add mod">
          <ac:chgData name="Han Qilong" userId="a359b7bad7d531b5" providerId="LiveId" clId="{4A80ECC6-FAB0-B048-BAA1-9C029D50CB40}" dt="2020-10-06T13:01:19.394" v="432" actId="1076"/>
          <ac:graphicFrameMkLst>
            <pc:docMk/>
            <pc:sldMk cId="2740163583" sldId="896"/>
            <ac:graphicFrameMk id="5" creationId="{294B33CC-6940-DC44-BFD0-D74A40A4FA3B}"/>
          </ac:graphicFrameMkLst>
        </pc:graphicFrameChg>
      </pc:sldChg>
      <pc:sldChg chg="add del">
        <pc:chgData name="Han Qilong" userId="a359b7bad7d531b5" providerId="LiveId" clId="{4A80ECC6-FAB0-B048-BAA1-9C029D50CB40}" dt="2020-10-06T12:40:56.609" v="204" actId="2696"/>
        <pc:sldMkLst>
          <pc:docMk/>
          <pc:sldMk cId="1064142874" sldId="897"/>
        </pc:sldMkLst>
      </pc:sldChg>
      <pc:sldChg chg="addSp delSp modSp add mod delAnim modAnim">
        <pc:chgData name="Han Qilong" userId="a359b7bad7d531b5" providerId="LiveId" clId="{4A80ECC6-FAB0-B048-BAA1-9C029D50CB40}" dt="2020-10-06T13:04:06.735" v="480"/>
        <pc:sldMkLst>
          <pc:docMk/>
          <pc:sldMk cId="2041117639" sldId="897"/>
        </pc:sldMkLst>
        <pc:spChg chg="mod">
          <ac:chgData name="Han Qilong" userId="a359b7bad7d531b5" providerId="LiveId" clId="{4A80ECC6-FAB0-B048-BAA1-9C029D50CB40}" dt="2020-10-06T13:02:54.624" v="478" actId="20577"/>
          <ac:spMkLst>
            <pc:docMk/>
            <pc:sldMk cId="2041117639" sldId="897"/>
            <ac:spMk id="2" creationId="{9AD5B9FF-AA0A-094B-8DA3-D980B52C4773}"/>
          </ac:spMkLst>
        </pc:spChg>
        <pc:spChg chg="del">
          <ac:chgData name="Han Qilong" userId="a359b7bad7d531b5" providerId="LiveId" clId="{4A80ECC6-FAB0-B048-BAA1-9C029D50CB40}" dt="2020-10-06T13:03:58.433" v="479" actId="478"/>
          <ac:spMkLst>
            <pc:docMk/>
            <pc:sldMk cId="2041117639" sldId="897"/>
            <ac:spMk id="3" creationId="{D1F9950C-0245-5E4E-8D54-2D6943E28F50}"/>
          </ac:spMkLst>
        </pc:spChg>
        <pc:spChg chg="add mod">
          <ac:chgData name="Han Qilong" userId="a359b7bad7d531b5" providerId="LiveId" clId="{4A80ECC6-FAB0-B048-BAA1-9C029D50CB40}" dt="2020-10-06T13:04:06.735" v="480"/>
          <ac:spMkLst>
            <pc:docMk/>
            <pc:sldMk cId="2041117639" sldId="897"/>
            <ac:spMk id="6" creationId="{5644FFC3-C44F-C14D-B0EB-34429A559E73}"/>
          </ac:spMkLst>
        </pc:spChg>
        <pc:graphicFrameChg chg="del">
          <ac:chgData name="Han Qilong" userId="a359b7bad7d531b5" providerId="LiveId" clId="{4A80ECC6-FAB0-B048-BAA1-9C029D50CB40}" dt="2020-10-06T13:02:33.936" v="436" actId="478"/>
          <ac:graphicFrameMkLst>
            <pc:docMk/>
            <pc:sldMk cId="2041117639" sldId="897"/>
            <ac:graphicFrameMk id="5" creationId="{294B33CC-6940-DC44-BFD0-D74A40A4FA3B}"/>
          </ac:graphicFrameMkLst>
        </pc:graphicFrameChg>
      </pc:sldChg>
      <pc:sldChg chg="add del">
        <pc:chgData name="Han Qilong" userId="a359b7bad7d531b5" providerId="LiveId" clId="{4A80ECC6-FAB0-B048-BAA1-9C029D50CB40}" dt="2020-10-06T12:40:56.861" v="205" actId="2696"/>
        <pc:sldMkLst>
          <pc:docMk/>
          <pc:sldMk cId="1606871757" sldId="898"/>
        </pc:sldMkLst>
      </pc:sldChg>
      <pc:sldChg chg="addSp delSp modSp add del modAnim">
        <pc:chgData name="Han Qilong" userId="a359b7bad7d531b5" providerId="LiveId" clId="{4A80ECC6-FAB0-B048-BAA1-9C029D50CB40}" dt="2020-10-06T13:05:21.525" v="488" actId="2696"/>
        <pc:sldMkLst>
          <pc:docMk/>
          <pc:sldMk cId="2405382273" sldId="898"/>
        </pc:sldMkLst>
        <pc:spChg chg="add del mod">
          <ac:chgData name="Han Qilong" userId="a359b7bad7d531b5" providerId="LiveId" clId="{4A80ECC6-FAB0-B048-BAA1-9C029D50CB40}" dt="2020-10-06T13:05:06.836" v="485" actId="21"/>
          <ac:spMkLst>
            <pc:docMk/>
            <pc:sldMk cId="2405382273" sldId="898"/>
            <ac:spMk id="3" creationId="{0D68C0E0-EC23-3749-BD47-A32FD94C7AD6}"/>
          </ac:spMkLst>
        </pc:spChg>
      </pc:sldChg>
      <pc:sldChg chg="add del">
        <pc:chgData name="Han Qilong" userId="a359b7bad7d531b5" providerId="LiveId" clId="{4A80ECC6-FAB0-B048-BAA1-9C029D50CB40}" dt="2020-10-06T12:40:57.577" v="206" actId="2696"/>
        <pc:sldMkLst>
          <pc:docMk/>
          <pc:sldMk cId="3563425140" sldId="899"/>
        </pc:sldMkLst>
      </pc:sldChg>
      <pc:sldChg chg="addSp delSp modSp add modAnim">
        <pc:chgData name="Han Qilong" userId="a359b7bad7d531b5" providerId="LiveId" clId="{4A80ECC6-FAB0-B048-BAA1-9C029D50CB40}" dt="2020-10-06T13:05:16.164" v="487" actId="1076"/>
        <pc:sldMkLst>
          <pc:docMk/>
          <pc:sldMk cId="3962120785" sldId="899"/>
        </pc:sldMkLst>
        <pc:spChg chg="add mod">
          <ac:chgData name="Han Qilong" userId="a359b7bad7d531b5" providerId="LiveId" clId="{4A80ECC6-FAB0-B048-BAA1-9C029D50CB40}" dt="2020-10-06T13:05:16.164" v="487" actId="1076"/>
          <ac:spMkLst>
            <pc:docMk/>
            <pc:sldMk cId="3962120785" sldId="899"/>
            <ac:spMk id="4" creationId="{DB272D7D-85C7-B14F-A413-E553B2EFC262}"/>
          </ac:spMkLst>
        </pc:spChg>
        <pc:spChg chg="del">
          <ac:chgData name="Han Qilong" userId="a359b7bad7d531b5" providerId="LiveId" clId="{4A80ECC6-FAB0-B048-BAA1-9C029D50CB40}" dt="2020-10-06T13:04:58.241" v="484" actId="478"/>
          <ac:spMkLst>
            <pc:docMk/>
            <pc:sldMk cId="3962120785" sldId="899"/>
            <ac:spMk id="6" creationId="{5644FFC3-C44F-C14D-B0EB-34429A559E73}"/>
          </ac:spMkLst>
        </pc:spChg>
      </pc:sldChg>
      <pc:sldChg chg="add del">
        <pc:chgData name="Han Qilong" userId="a359b7bad7d531b5" providerId="LiveId" clId="{4A80ECC6-FAB0-B048-BAA1-9C029D50CB40}" dt="2020-10-06T12:40:58.117" v="207" actId="2696"/>
        <pc:sldMkLst>
          <pc:docMk/>
          <pc:sldMk cId="1766063418" sldId="900"/>
        </pc:sldMkLst>
      </pc:sldChg>
      <pc:sldChg chg="addSp delSp modSp add modAnim">
        <pc:chgData name="Han Qilong" userId="a359b7bad7d531b5" providerId="LiveId" clId="{4A80ECC6-FAB0-B048-BAA1-9C029D50CB40}" dt="2020-10-06T13:06:17.003" v="496"/>
        <pc:sldMkLst>
          <pc:docMk/>
          <pc:sldMk cId="4085391741" sldId="900"/>
        </pc:sldMkLst>
        <pc:spChg chg="del">
          <ac:chgData name="Han Qilong" userId="a359b7bad7d531b5" providerId="LiveId" clId="{4A80ECC6-FAB0-B048-BAA1-9C029D50CB40}" dt="2020-10-06T13:05:37.970" v="490" actId="478"/>
          <ac:spMkLst>
            <pc:docMk/>
            <pc:sldMk cId="4085391741" sldId="900"/>
            <ac:spMk id="4" creationId="{DB272D7D-85C7-B14F-A413-E553B2EFC262}"/>
          </ac:spMkLst>
        </pc:spChg>
        <pc:spChg chg="add mod">
          <ac:chgData name="Han Qilong" userId="a359b7bad7d531b5" providerId="LiveId" clId="{4A80ECC6-FAB0-B048-BAA1-9C029D50CB40}" dt="2020-10-06T13:06:05.531" v="495"/>
          <ac:spMkLst>
            <pc:docMk/>
            <pc:sldMk cId="4085391741" sldId="900"/>
            <ac:spMk id="5" creationId="{5AA5D32A-2D44-2E49-90EC-27494862DA7F}"/>
          </ac:spMkLst>
        </pc:spChg>
        <pc:spChg chg="add mod">
          <ac:chgData name="Han Qilong" userId="a359b7bad7d531b5" providerId="LiveId" clId="{4A80ECC6-FAB0-B048-BAA1-9C029D50CB40}" dt="2020-10-06T13:06:17.003" v="496"/>
          <ac:spMkLst>
            <pc:docMk/>
            <pc:sldMk cId="4085391741" sldId="900"/>
            <ac:spMk id="6" creationId="{F7246C6B-36A6-6948-BAA4-4E0E481375D1}"/>
          </ac:spMkLst>
        </pc:spChg>
      </pc:sldChg>
      <pc:sldChg chg="add del">
        <pc:chgData name="Han Qilong" userId="a359b7bad7d531b5" providerId="LiveId" clId="{4A80ECC6-FAB0-B048-BAA1-9C029D50CB40}" dt="2020-10-06T12:40:58.541" v="208" actId="2696"/>
        <pc:sldMkLst>
          <pc:docMk/>
          <pc:sldMk cId="1363557168" sldId="901"/>
        </pc:sldMkLst>
      </pc:sldChg>
      <pc:sldChg chg="addSp modSp add modAnim">
        <pc:chgData name="Han Qilong" userId="a359b7bad7d531b5" providerId="LiveId" clId="{4A80ECC6-FAB0-B048-BAA1-9C029D50CB40}" dt="2020-10-06T13:07:14.421" v="501" actId="1076"/>
        <pc:sldMkLst>
          <pc:docMk/>
          <pc:sldMk cId="3846126750" sldId="901"/>
        </pc:sldMkLst>
        <pc:spChg chg="mod">
          <ac:chgData name="Han Qilong" userId="a359b7bad7d531b5" providerId="LiveId" clId="{4A80ECC6-FAB0-B048-BAA1-9C029D50CB40}" dt="2020-10-06T13:07:06.903" v="499" actId="1076"/>
          <ac:spMkLst>
            <pc:docMk/>
            <pc:sldMk cId="3846126750" sldId="901"/>
            <ac:spMk id="4" creationId="{7C3B6C26-6020-AE4F-B2B4-CF59532576C4}"/>
          </ac:spMkLst>
        </pc:spChg>
        <pc:spChg chg="add mod">
          <ac:chgData name="Han Qilong" userId="a359b7bad7d531b5" providerId="LiveId" clId="{4A80ECC6-FAB0-B048-BAA1-9C029D50CB40}" dt="2020-10-06T13:07:14.421" v="501" actId="1076"/>
          <ac:spMkLst>
            <pc:docMk/>
            <pc:sldMk cId="3846126750" sldId="901"/>
            <ac:spMk id="7" creationId="{43A3D53A-2979-E74C-8D11-C0ACE8A77BD3}"/>
          </ac:spMkLst>
        </pc:spChg>
        <pc:grpChg chg="add mod">
          <ac:chgData name="Han Qilong" userId="a359b7bad7d531b5" providerId="LiveId" clId="{4A80ECC6-FAB0-B048-BAA1-9C029D50CB40}" dt="2020-10-06T13:07:06.903" v="499" actId="1076"/>
          <ac:grpSpMkLst>
            <pc:docMk/>
            <pc:sldMk cId="3846126750" sldId="901"/>
            <ac:grpSpMk id="3" creationId="{7C2D37E1-D931-7845-AB44-0FC5AF75A4E0}"/>
          </ac:grpSpMkLst>
        </pc:grpChg>
        <pc:graphicFrameChg chg="mod">
          <ac:chgData name="Han Qilong" userId="a359b7bad7d531b5" providerId="LiveId" clId="{4A80ECC6-FAB0-B048-BAA1-9C029D50CB40}" dt="2020-10-06T13:07:06.903" v="499" actId="1076"/>
          <ac:graphicFrameMkLst>
            <pc:docMk/>
            <pc:sldMk cId="3846126750" sldId="901"/>
            <ac:graphicFrameMk id="5" creationId="{394E784B-C7E8-754B-AE2E-00CE0FCE0E5E}"/>
          </ac:graphicFrameMkLst>
        </pc:graphicFrameChg>
        <pc:graphicFrameChg chg="mod">
          <ac:chgData name="Han Qilong" userId="a359b7bad7d531b5" providerId="LiveId" clId="{4A80ECC6-FAB0-B048-BAA1-9C029D50CB40}" dt="2020-10-06T13:07:06.903" v="499" actId="1076"/>
          <ac:graphicFrameMkLst>
            <pc:docMk/>
            <pc:sldMk cId="3846126750" sldId="901"/>
            <ac:graphicFrameMk id="6" creationId="{901FAFB1-ED8C-4B42-85F6-683470B4160E}"/>
          </ac:graphicFrameMkLst>
        </pc:graphicFrameChg>
      </pc:sldChg>
      <pc:sldChg chg="addSp modSp add modAnim">
        <pc:chgData name="Han Qilong" userId="a359b7bad7d531b5" providerId="LiveId" clId="{4A80ECC6-FAB0-B048-BAA1-9C029D50CB40}" dt="2020-10-06T13:07:39.670" v="502"/>
        <pc:sldMkLst>
          <pc:docMk/>
          <pc:sldMk cId="2405033394" sldId="902"/>
        </pc:sldMkLst>
        <pc:spChg chg="add mod">
          <ac:chgData name="Han Qilong" userId="a359b7bad7d531b5" providerId="LiveId" clId="{4A80ECC6-FAB0-B048-BAA1-9C029D50CB40}" dt="2020-10-06T13:07:39.670" v="502"/>
          <ac:spMkLst>
            <pc:docMk/>
            <pc:sldMk cId="2405033394" sldId="902"/>
            <ac:spMk id="3" creationId="{3FF3D770-1054-9C40-A683-B187962E59AF}"/>
          </ac:spMkLst>
        </pc:spChg>
        <pc:spChg chg="add mod">
          <ac:chgData name="Han Qilong" userId="a359b7bad7d531b5" providerId="LiveId" clId="{4A80ECC6-FAB0-B048-BAA1-9C029D50CB40}" dt="2020-10-06T13:07:39.670" v="502"/>
          <ac:spMkLst>
            <pc:docMk/>
            <pc:sldMk cId="2405033394" sldId="902"/>
            <ac:spMk id="4" creationId="{7CFE6001-49EA-9F42-BCFC-78FEFC29565A}"/>
          </ac:spMkLst>
        </pc:spChg>
        <pc:spChg chg="add mod">
          <ac:chgData name="Han Qilong" userId="a359b7bad7d531b5" providerId="LiveId" clId="{4A80ECC6-FAB0-B048-BAA1-9C029D50CB40}" dt="2020-10-06T13:07:39.670" v="502"/>
          <ac:spMkLst>
            <pc:docMk/>
            <pc:sldMk cId="2405033394" sldId="902"/>
            <ac:spMk id="5" creationId="{CCF68956-B49D-F44B-8B66-AA17716B9003}"/>
          </ac:spMkLst>
        </pc:spChg>
      </pc:sldChg>
      <pc:sldChg chg="add del">
        <pc:chgData name="Han Qilong" userId="a359b7bad7d531b5" providerId="LiveId" clId="{4A80ECC6-FAB0-B048-BAA1-9C029D50CB40}" dt="2020-10-06T12:40:59.017" v="209" actId="2696"/>
        <pc:sldMkLst>
          <pc:docMk/>
          <pc:sldMk cId="2677684740" sldId="902"/>
        </pc:sldMkLst>
      </pc:sldChg>
      <pc:sldChg chg="addSp delSp modSp add mod">
        <pc:chgData name="Han Qilong" userId="a359b7bad7d531b5" providerId="LiveId" clId="{4A80ECC6-FAB0-B048-BAA1-9C029D50CB40}" dt="2020-10-06T13:08:38.696" v="529" actId="1076"/>
        <pc:sldMkLst>
          <pc:docMk/>
          <pc:sldMk cId="455971321" sldId="903"/>
        </pc:sldMkLst>
        <pc:spChg chg="mod">
          <ac:chgData name="Han Qilong" userId="a359b7bad7d531b5" providerId="LiveId" clId="{4A80ECC6-FAB0-B048-BAA1-9C029D50CB40}" dt="2020-10-06T13:08:06.478" v="524" actId="20577"/>
          <ac:spMkLst>
            <pc:docMk/>
            <pc:sldMk cId="455971321" sldId="903"/>
            <ac:spMk id="2" creationId="{9AD5B9FF-AA0A-094B-8DA3-D980B52C4773}"/>
          </ac:spMkLst>
        </pc:spChg>
        <pc:spChg chg="add mod">
          <ac:chgData name="Han Qilong" userId="a359b7bad7d531b5" providerId="LiveId" clId="{4A80ECC6-FAB0-B048-BAA1-9C029D50CB40}" dt="2020-10-06T13:08:16.449" v="525"/>
          <ac:spMkLst>
            <pc:docMk/>
            <pc:sldMk cId="455971321" sldId="903"/>
            <ac:spMk id="3" creationId="{DE772671-7FB6-C141-80C6-B592F71BE7EE}"/>
          </ac:spMkLst>
        </pc:spChg>
        <pc:graphicFrameChg chg="add del mod">
          <ac:chgData name="Han Qilong" userId="a359b7bad7d531b5" providerId="LiveId" clId="{4A80ECC6-FAB0-B048-BAA1-9C029D50CB40}" dt="2020-10-06T13:08:27.190" v="526"/>
          <ac:graphicFrameMkLst>
            <pc:docMk/>
            <pc:sldMk cId="455971321" sldId="903"/>
            <ac:graphicFrameMk id="4" creationId="{B0C5423B-0BCD-A545-AEF0-F55614481016}"/>
          </ac:graphicFrameMkLst>
        </pc:graphicFrameChg>
        <pc:graphicFrameChg chg="add del mod">
          <ac:chgData name="Han Qilong" userId="a359b7bad7d531b5" providerId="LiveId" clId="{4A80ECC6-FAB0-B048-BAA1-9C029D50CB40}" dt="2020-10-06T13:08:31.190" v="527"/>
          <ac:graphicFrameMkLst>
            <pc:docMk/>
            <pc:sldMk cId="455971321" sldId="903"/>
            <ac:graphicFrameMk id="6" creationId="{DB7D9EB7-4723-6447-8104-69E403075790}"/>
          </ac:graphicFrameMkLst>
        </pc:graphicFrameChg>
        <pc:picChg chg="mod">
          <ac:chgData name="Han Qilong" userId="a359b7bad7d531b5" providerId="LiveId" clId="{4A80ECC6-FAB0-B048-BAA1-9C029D50CB40}" dt="2020-10-06T13:08:35.518" v="528" actId="1076"/>
          <ac:picMkLst>
            <pc:docMk/>
            <pc:sldMk cId="455971321" sldId="903"/>
            <ac:picMk id="5" creationId="{83027E64-7157-804E-BD32-D28ACEB68160}"/>
          </ac:picMkLst>
        </pc:picChg>
        <pc:picChg chg="mod">
          <ac:chgData name="Han Qilong" userId="a359b7bad7d531b5" providerId="LiveId" clId="{4A80ECC6-FAB0-B048-BAA1-9C029D50CB40}" dt="2020-10-06T13:08:38.696" v="529" actId="1076"/>
          <ac:picMkLst>
            <pc:docMk/>
            <pc:sldMk cId="455971321" sldId="903"/>
            <ac:picMk id="7" creationId="{746A33E8-6C70-E54B-8274-BA298D3C52BF}"/>
          </ac:picMkLst>
        </pc:picChg>
      </pc:sldChg>
      <pc:sldChg chg="add del">
        <pc:chgData name="Han Qilong" userId="a359b7bad7d531b5" providerId="LiveId" clId="{4A80ECC6-FAB0-B048-BAA1-9C029D50CB40}" dt="2020-10-06T12:40:59.470" v="210" actId="2696"/>
        <pc:sldMkLst>
          <pc:docMk/>
          <pc:sldMk cId="860248521" sldId="903"/>
        </pc:sldMkLst>
      </pc:sldChg>
      <pc:sldChg chg="add del">
        <pc:chgData name="Han Qilong" userId="a359b7bad7d531b5" providerId="LiveId" clId="{4A80ECC6-FAB0-B048-BAA1-9C029D50CB40}" dt="2020-10-06T12:40:59.912" v="211" actId="2696"/>
        <pc:sldMkLst>
          <pc:docMk/>
          <pc:sldMk cId="863498757" sldId="904"/>
        </pc:sldMkLst>
      </pc:sldChg>
      <pc:sldChg chg="delSp add">
        <pc:chgData name="Han Qilong" userId="a359b7bad7d531b5" providerId="LiveId" clId="{4A80ECC6-FAB0-B048-BAA1-9C029D50CB40}" dt="2020-10-06T13:09:17.301" v="533" actId="478"/>
        <pc:sldMkLst>
          <pc:docMk/>
          <pc:sldMk cId="945093144" sldId="904"/>
        </pc:sldMkLst>
        <pc:spChg chg="del">
          <ac:chgData name="Han Qilong" userId="a359b7bad7d531b5" providerId="LiveId" clId="{4A80ECC6-FAB0-B048-BAA1-9C029D50CB40}" dt="2020-10-06T13:09:13.277" v="531" actId="478"/>
          <ac:spMkLst>
            <pc:docMk/>
            <pc:sldMk cId="945093144" sldId="904"/>
            <ac:spMk id="3" creationId="{DE772671-7FB6-C141-80C6-B592F71BE7EE}"/>
          </ac:spMkLst>
        </pc:spChg>
        <pc:picChg chg="del">
          <ac:chgData name="Han Qilong" userId="a359b7bad7d531b5" providerId="LiveId" clId="{4A80ECC6-FAB0-B048-BAA1-9C029D50CB40}" dt="2020-10-06T13:09:15.409" v="532" actId="478"/>
          <ac:picMkLst>
            <pc:docMk/>
            <pc:sldMk cId="945093144" sldId="904"/>
            <ac:picMk id="5" creationId="{83027E64-7157-804E-BD32-D28ACEB68160}"/>
          </ac:picMkLst>
        </pc:picChg>
        <pc:picChg chg="del">
          <ac:chgData name="Han Qilong" userId="a359b7bad7d531b5" providerId="LiveId" clId="{4A80ECC6-FAB0-B048-BAA1-9C029D50CB40}" dt="2020-10-06T13:09:17.301" v="533" actId="478"/>
          <ac:picMkLst>
            <pc:docMk/>
            <pc:sldMk cId="945093144" sldId="904"/>
            <ac:picMk id="7" creationId="{746A33E8-6C70-E54B-8274-BA298D3C52BF}"/>
          </ac:picMkLst>
        </pc:picChg>
      </pc:sldChg>
      <pc:sldChg chg="add del">
        <pc:chgData name="Han Qilong" userId="a359b7bad7d531b5" providerId="LiveId" clId="{4A80ECC6-FAB0-B048-BAA1-9C029D50CB40}" dt="2020-10-06T13:07:49.212" v="503" actId="2696"/>
        <pc:sldMkLst>
          <pc:docMk/>
          <pc:sldMk cId="2418957373" sldId="904"/>
        </pc:sldMkLst>
      </pc:sldChg>
      <pc:sldChg chg="add">
        <pc:chgData name="Han Qilong" userId="a359b7bad7d531b5" providerId="LiveId" clId="{4A80ECC6-FAB0-B048-BAA1-9C029D50CB40}" dt="2020-10-06T13:09:23.947" v="534"/>
        <pc:sldMkLst>
          <pc:docMk/>
          <pc:sldMk cId="555393878" sldId="905"/>
        </pc:sldMkLst>
      </pc:sldChg>
      <pc:sldChg chg="add del">
        <pc:chgData name="Han Qilong" userId="a359b7bad7d531b5" providerId="LiveId" clId="{4A80ECC6-FAB0-B048-BAA1-9C029D50CB40}" dt="2020-10-06T12:41:00.430" v="212" actId="2696"/>
        <pc:sldMkLst>
          <pc:docMk/>
          <pc:sldMk cId="700496014" sldId="905"/>
        </pc:sldMkLst>
      </pc:sldChg>
      <pc:sldChg chg="add">
        <pc:chgData name="Han Qilong" userId="a359b7bad7d531b5" providerId="LiveId" clId="{4A80ECC6-FAB0-B048-BAA1-9C029D50CB40}" dt="2020-10-06T13:09:24.255" v="535"/>
        <pc:sldMkLst>
          <pc:docMk/>
          <pc:sldMk cId="100893794" sldId="906"/>
        </pc:sldMkLst>
      </pc:sldChg>
      <pc:sldChg chg="add del">
        <pc:chgData name="Han Qilong" userId="a359b7bad7d531b5" providerId="LiveId" clId="{4A80ECC6-FAB0-B048-BAA1-9C029D50CB40}" dt="2020-10-06T12:41:00.955" v="213" actId="2696"/>
        <pc:sldMkLst>
          <pc:docMk/>
          <pc:sldMk cId="469688446" sldId="906"/>
        </pc:sldMkLst>
      </pc:sldChg>
      <pc:sldChg chg="add">
        <pc:chgData name="Han Qilong" userId="a359b7bad7d531b5" providerId="LiveId" clId="{4A80ECC6-FAB0-B048-BAA1-9C029D50CB40}" dt="2020-10-06T13:09:24.510" v="536"/>
        <pc:sldMkLst>
          <pc:docMk/>
          <pc:sldMk cId="3545906494" sldId="907"/>
        </pc:sldMkLst>
      </pc:sldChg>
      <pc:sldChg chg="add">
        <pc:chgData name="Han Qilong" userId="a359b7bad7d531b5" providerId="LiveId" clId="{4A80ECC6-FAB0-B048-BAA1-9C029D50CB40}" dt="2020-10-06T13:09:24.735" v="537"/>
        <pc:sldMkLst>
          <pc:docMk/>
          <pc:sldMk cId="3300233195" sldId="908"/>
        </pc:sldMkLst>
      </pc:sldChg>
      <pc:sldChg chg="add">
        <pc:chgData name="Han Qilong" userId="a359b7bad7d531b5" providerId="LiveId" clId="{4A80ECC6-FAB0-B048-BAA1-9C029D50CB40}" dt="2020-10-06T13:09:24.993" v="538"/>
        <pc:sldMkLst>
          <pc:docMk/>
          <pc:sldMk cId="1282812922" sldId="909"/>
        </pc:sldMkLst>
      </pc:sldChg>
      <pc:sldChg chg="add">
        <pc:chgData name="Han Qilong" userId="a359b7bad7d531b5" providerId="LiveId" clId="{4A80ECC6-FAB0-B048-BAA1-9C029D50CB40}" dt="2020-10-06T13:09:25.413" v="539"/>
        <pc:sldMkLst>
          <pc:docMk/>
          <pc:sldMk cId="2121119068" sldId="910"/>
        </pc:sldMkLst>
      </pc:sldChg>
      <pc:sldChg chg="add">
        <pc:chgData name="Han Qilong" userId="a359b7bad7d531b5" providerId="LiveId" clId="{4A80ECC6-FAB0-B048-BAA1-9C029D50CB40}" dt="2020-10-06T13:09:25.706" v="540"/>
        <pc:sldMkLst>
          <pc:docMk/>
          <pc:sldMk cId="3047147421" sldId="911"/>
        </pc:sldMkLst>
      </pc:sldChg>
      <pc:sldChg chg="add">
        <pc:chgData name="Han Qilong" userId="a359b7bad7d531b5" providerId="LiveId" clId="{4A80ECC6-FAB0-B048-BAA1-9C029D50CB40}" dt="2020-10-06T13:09:25.937" v="541"/>
        <pc:sldMkLst>
          <pc:docMk/>
          <pc:sldMk cId="2950768502" sldId="912"/>
        </pc:sldMkLst>
      </pc:sldChg>
      <pc:sldChg chg="add">
        <pc:chgData name="Han Qilong" userId="a359b7bad7d531b5" providerId="LiveId" clId="{4A80ECC6-FAB0-B048-BAA1-9C029D50CB40}" dt="2020-10-06T13:09:26.220" v="542"/>
        <pc:sldMkLst>
          <pc:docMk/>
          <pc:sldMk cId="2015463452" sldId="913"/>
        </pc:sldMkLst>
      </pc:sldChg>
      <pc:sldChg chg="add">
        <pc:chgData name="Han Qilong" userId="a359b7bad7d531b5" providerId="LiveId" clId="{4A80ECC6-FAB0-B048-BAA1-9C029D50CB40}" dt="2020-10-06T13:09:26.444" v="543"/>
        <pc:sldMkLst>
          <pc:docMk/>
          <pc:sldMk cId="413736498" sldId="914"/>
        </pc:sldMkLst>
      </pc:sldChg>
      <pc:sldChg chg="add">
        <pc:chgData name="Han Qilong" userId="a359b7bad7d531b5" providerId="LiveId" clId="{4A80ECC6-FAB0-B048-BAA1-9C029D50CB40}" dt="2020-10-06T13:09:26.689" v="544"/>
        <pc:sldMkLst>
          <pc:docMk/>
          <pc:sldMk cId="1947786285" sldId="915"/>
        </pc:sldMkLst>
      </pc:sldChg>
      <pc:sldChg chg="add">
        <pc:chgData name="Han Qilong" userId="a359b7bad7d531b5" providerId="LiveId" clId="{4A80ECC6-FAB0-B048-BAA1-9C029D50CB40}" dt="2020-10-06T13:09:27.018" v="545"/>
        <pc:sldMkLst>
          <pc:docMk/>
          <pc:sldMk cId="2977293317" sldId="916"/>
        </pc:sldMkLst>
      </pc:sldChg>
      <pc:sldChg chg="add">
        <pc:chgData name="Han Qilong" userId="a359b7bad7d531b5" providerId="LiveId" clId="{4A80ECC6-FAB0-B048-BAA1-9C029D50CB40}" dt="2020-10-06T13:09:27.312" v="546"/>
        <pc:sldMkLst>
          <pc:docMk/>
          <pc:sldMk cId="2451992025" sldId="917"/>
        </pc:sldMkLst>
      </pc:sldChg>
      <pc:sldChg chg="add">
        <pc:chgData name="Han Qilong" userId="a359b7bad7d531b5" providerId="LiveId" clId="{4A80ECC6-FAB0-B048-BAA1-9C029D50CB40}" dt="2020-10-06T13:09:27.723" v="547"/>
        <pc:sldMkLst>
          <pc:docMk/>
          <pc:sldMk cId="2027279319" sldId="918"/>
        </pc:sldMkLst>
      </pc:sldChg>
      <pc:sldChg chg="add">
        <pc:chgData name="Han Qilong" userId="a359b7bad7d531b5" providerId="LiveId" clId="{4A80ECC6-FAB0-B048-BAA1-9C029D50CB40}" dt="2020-10-06T13:09:27.965" v="548"/>
        <pc:sldMkLst>
          <pc:docMk/>
          <pc:sldMk cId="2709851777" sldId="919"/>
        </pc:sldMkLst>
      </pc:sldChg>
      <pc:sldChg chg="addSp delSp modSp add mod ord modAnim">
        <pc:chgData name="Han Qilong" userId="a359b7bad7d531b5" providerId="LiveId" clId="{4A80ECC6-FAB0-B048-BAA1-9C029D50CB40}" dt="2020-10-06T13:13:02.877" v="573" actId="1076"/>
        <pc:sldMkLst>
          <pc:docMk/>
          <pc:sldMk cId="2259787809" sldId="920"/>
        </pc:sldMkLst>
        <pc:spChg chg="add mod">
          <ac:chgData name="Han Qilong" userId="a359b7bad7d531b5" providerId="LiveId" clId="{4A80ECC6-FAB0-B048-BAA1-9C029D50CB40}" dt="2020-10-06T13:09:43.466" v="551" actId="255"/>
          <ac:spMkLst>
            <pc:docMk/>
            <pc:sldMk cId="2259787809" sldId="920"/>
            <ac:spMk id="3" creationId="{A9E1A6D6-697D-C54F-BA5A-4ADF9AF3DEFB}"/>
          </ac:spMkLst>
        </pc:spChg>
        <pc:spChg chg="add del mod">
          <ac:chgData name="Han Qilong" userId="a359b7bad7d531b5" providerId="LiveId" clId="{4A80ECC6-FAB0-B048-BAA1-9C029D50CB40}" dt="2020-10-06T13:12:57.110" v="569" actId="478"/>
          <ac:spMkLst>
            <pc:docMk/>
            <pc:sldMk cId="2259787809" sldId="920"/>
            <ac:spMk id="4" creationId="{4559C89B-CA0F-544D-84B9-E5690DF8FD1E}"/>
          </ac:spMkLst>
        </pc:spChg>
        <pc:spChg chg="add mod">
          <ac:chgData name="Han Qilong" userId="a359b7bad7d531b5" providerId="LiveId" clId="{4A80ECC6-FAB0-B048-BAA1-9C029D50CB40}" dt="2020-10-06T13:10:47.668" v="557"/>
          <ac:spMkLst>
            <pc:docMk/>
            <pc:sldMk cId="2259787809" sldId="920"/>
            <ac:spMk id="5" creationId="{71F1A984-9BE4-5645-B571-8F4F181B139C}"/>
          </ac:spMkLst>
        </pc:spChg>
        <pc:spChg chg="add mod">
          <ac:chgData name="Han Qilong" userId="a359b7bad7d531b5" providerId="LiveId" clId="{4A80ECC6-FAB0-B048-BAA1-9C029D50CB40}" dt="2020-10-06T13:11:12.278" v="559"/>
          <ac:spMkLst>
            <pc:docMk/>
            <pc:sldMk cId="2259787809" sldId="920"/>
            <ac:spMk id="6" creationId="{665FD752-B9F7-6245-A623-7360C5D5BA94}"/>
          </ac:spMkLst>
        </pc:spChg>
        <pc:spChg chg="mod">
          <ac:chgData name="Han Qilong" userId="a359b7bad7d531b5" providerId="LiveId" clId="{4A80ECC6-FAB0-B048-BAA1-9C029D50CB40}" dt="2020-10-06T13:13:02.877" v="573" actId="1076"/>
          <ac:spMkLst>
            <pc:docMk/>
            <pc:sldMk cId="2259787809" sldId="920"/>
            <ac:spMk id="9" creationId="{B6BEEB13-B71E-4B4D-98F3-9940D578AC90}"/>
          </ac:spMkLst>
        </pc:spChg>
        <pc:spChg chg="mod">
          <ac:chgData name="Han Qilong" userId="a359b7bad7d531b5" providerId="LiveId" clId="{4A80ECC6-FAB0-B048-BAA1-9C029D50CB40}" dt="2020-10-06T13:13:02.877" v="573" actId="1076"/>
          <ac:spMkLst>
            <pc:docMk/>
            <pc:sldMk cId="2259787809" sldId="920"/>
            <ac:spMk id="11" creationId="{135F7E93-2EC7-C54A-B6D6-630E32C5B74F}"/>
          </ac:spMkLst>
        </pc:spChg>
        <pc:spChg chg="mod">
          <ac:chgData name="Han Qilong" userId="a359b7bad7d531b5" providerId="LiveId" clId="{4A80ECC6-FAB0-B048-BAA1-9C029D50CB40}" dt="2020-10-06T13:13:02.877" v="573" actId="1076"/>
          <ac:spMkLst>
            <pc:docMk/>
            <pc:sldMk cId="2259787809" sldId="920"/>
            <ac:spMk id="14" creationId="{C9FDFECA-6DAF-424F-9187-44741093A044}"/>
          </ac:spMkLst>
        </pc:spChg>
        <pc:grpChg chg="add del mod">
          <ac:chgData name="Han Qilong" userId="a359b7bad7d531b5" providerId="LiveId" clId="{4A80ECC6-FAB0-B048-BAA1-9C029D50CB40}" dt="2020-10-06T13:13:02.877" v="573" actId="1076"/>
          <ac:grpSpMkLst>
            <pc:docMk/>
            <pc:sldMk cId="2259787809" sldId="920"/>
            <ac:grpSpMk id="7" creationId="{6FBA71A5-3245-4A4D-B98D-AB80C2A602A4}"/>
          </ac:grpSpMkLst>
        </pc:grpChg>
        <pc:graphicFrameChg chg="mod">
          <ac:chgData name="Han Qilong" userId="a359b7bad7d531b5" providerId="LiveId" clId="{4A80ECC6-FAB0-B048-BAA1-9C029D50CB40}" dt="2020-10-06T13:13:02.877" v="573" actId="1076"/>
          <ac:graphicFrameMkLst>
            <pc:docMk/>
            <pc:sldMk cId="2259787809" sldId="920"/>
            <ac:graphicFrameMk id="8" creationId="{05EF81F2-2B83-1E4C-8F95-1DE56451AFCA}"/>
          </ac:graphicFrameMkLst>
        </pc:graphicFrameChg>
        <pc:graphicFrameChg chg="mod">
          <ac:chgData name="Han Qilong" userId="a359b7bad7d531b5" providerId="LiveId" clId="{4A80ECC6-FAB0-B048-BAA1-9C029D50CB40}" dt="2020-10-06T13:13:02.877" v="573" actId="1076"/>
          <ac:graphicFrameMkLst>
            <pc:docMk/>
            <pc:sldMk cId="2259787809" sldId="920"/>
            <ac:graphicFrameMk id="10" creationId="{C485C861-DBAF-D641-94D1-47613E76DC20}"/>
          </ac:graphicFrameMkLst>
        </pc:graphicFrameChg>
        <pc:graphicFrameChg chg="mod">
          <ac:chgData name="Han Qilong" userId="a359b7bad7d531b5" providerId="LiveId" clId="{4A80ECC6-FAB0-B048-BAA1-9C029D50CB40}" dt="2020-10-06T13:13:02.877" v="573" actId="1076"/>
          <ac:graphicFrameMkLst>
            <pc:docMk/>
            <pc:sldMk cId="2259787809" sldId="920"/>
            <ac:graphicFrameMk id="12" creationId="{CE853042-91E3-364B-99B8-894515929BE9}"/>
          </ac:graphicFrameMkLst>
        </pc:graphicFrameChg>
        <pc:graphicFrameChg chg="mod">
          <ac:chgData name="Han Qilong" userId="a359b7bad7d531b5" providerId="LiveId" clId="{4A80ECC6-FAB0-B048-BAA1-9C029D50CB40}" dt="2020-10-06T13:13:02.877" v="573" actId="1076"/>
          <ac:graphicFrameMkLst>
            <pc:docMk/>
            <pc:sldMk cId="2259787809" sldId="920"/>
            <ac:graphicFrameMk id="13" creationId="{C00E9F0F-67D0-3F41-801C-1015A4851334}"/>
          </ac:graphicFrameMkLst>
        </pc:graphicFrameChg>
      </pc:sldChg>
      <pc:sldChg chg="addSp delSp modSp add del modAnim">
        <pc:chgData name="Han Qilong" userId="a359b7bad7d531b5" providerId="LiveId" clId="{4A80ECC6-FAB0-B048-BAA1-9C029D50CB40}" dt="2020-10-06T13:14:21.118" v="586" actId="1076"/>
        <pc:sldMkLst>
          <pc:docMk/>
          <pc:sldMk cId="1814824780" sldId="921"/>
        </pc:sldMkLst>
        <pc:spChg chg="del">
          <ac:chgData name="Han Qilong" userId="a359b7bad7d531b5" providerId="LiveId" clId="{4A80ECC6-FAB0-B048-BAA1-9C029D50CB40}" dt="2020-10-06T13:13:19.009" v="576" actId="478"/>
          <ac:spMkLst>
            <pc:docMk/>
            <pc:sldMk cId="1814824780" sldId="921"/>
            <ac:spMk id="5" creationId="{71F1A984-9BE4-5645-B571-8F4F181B139C}"/>
          </ac:spMkLst>
        </pc:spChg>
        <pc:spChg chg="del">
          <ac:chgData name="Han Qilong" userId="a359b7bad7d531b5" providerId="LiveId" clId="{4A80ECC6-FAB0-B048-BAA1-9C029D50CB40}" dt="2020-10-06T13:13:14.672" v="575" actId="478"/>
          <ac:spMkLst>
            <pc:docMk/>
            <pc:sldMk cId="1814824780" sldId="921"/>
            <ac:spMk id="6" creationId="{665FD752-B9F7-6245-A623-7360C5D5BA94}"/>
          </ac:spMkLst>
        </pc:spChg>
        <pc:spChg chg="add mod">
          <ac:chgData name="Han Qilong" userId="a359b7bad7d531b5" providerId="LiveId" clId="{4A80ECC6-FAB0-B048-BAA1-9C029D50CB40}" dt="2020-10-06T13:13:35.686" v="579" actId="1076"/>
          <ac:spMkLst>
            <pc:docMk/>
            <pc:sldMk cId="1814824780" sldId="921"/>
            <ac:spMk id="15" creationId="{E2645D3A-7369-4D44-9DCA-7C84372E5715}"/>
          </ac:spMkLst>
        </pc:spChg>
        <pc:spChg chg="add mod">
          <ac:chgData name="Han Qilong" userId="a359b7bad7d531b5" providerId="LiveId" clId="{4A80ECC6-FAB0-B048-BAA1-9C029D50CB40}" dt="2020-10-06T13:14:21.118" v="586" actId="1076"/>
          <ac:spMkLst>
            <pc:docMk/>
            <pc:sldMk cId="1814824780" sldId="921"/>
            <ac:spMk id="19" creationId="{0115752E-4060-1542-88BE-278562209C5B}"/>
          </ac:spMkLst>
        </pc:spChg>
        <pc:grpChg chg="del">
          <ac:chgData name="Han Qilong" userId="a359b7bad7d531b5" providerId="LiveId" clId="{4A80ECC6-FAB0-B048-BAA1-9C029D50CB40}" dt="2020-10-06T13:13:21.215" v="577" actId="478"/>
          <ac:grpSpMkLst>
            <pc:docMk/>
            <pc:sldMk cId="1814824780" sldId="921"/>
            <ac:grpSpMk id="7" creationId="{6FBA71A5-3245-4A4D-B98D-AB80C2A602A4}"/>
          </ac:grpSpMkLst>
        </pc:grpChg>
        <pc:graphicFrameChg chg="add del mod">
          <ac:chgData name="Han Qilong" userId="a359b7bad7d531b5" providerId="LiveId" clId="{4A80ECC6-FAB0-B048-BAA1-9C029D50CB40}" dt="2020-10-06T13:13:43.508" v="580"/>
          <ac:graphicFrameMkLst>
            <pc:docMk/>
            <pc:sldMk cId="1814824780" sldId="921"/>
            <ac:graphicFrameMk id="4" creationId="{B36A6E6F-815A-5E42-922F-CD995A48C0BB}"/>
          </ac:graphicFrameMkLst>
        </pc:graphicFrameChg>
        <pc:graphicFrameChg chg="add del mod">
          <ac:chgData name="Han Qilong" userId="a359b7bad7d531b5" providerId="LiveId" clId="{4A80ECC6-FAB0-B048-BAA1-9C029D50CB40}" dt="2020-10-06T13:13:51.707" v="582"/>
          <ac:graphicFrameMkLst>
            <pc:docMk/>
            <pc:sldMk cId="1814824780" sldId="921"/>
            <ac:graphicFrameMk id="17" creationId="{D554FCB9-D8A1-C44E-A5D4-B7F66E108F5E}"/>
          </ac:graphicFrameMkLst>
        </pc:graphicFrameChg>
        <pc:picChg chg="mod">
          <ac:chgData name="Han Qilong" userId="a359b7bad7d531b5" providerId="LiveId" clId="{4A80ECC6-FAB0-B048-BAA1-9C029D50CB40}" dt="2020-10-06T13:14:01.722" v="584" actId="1076"/>
          <ac:picMkLst>
            <pc:docMk/>
            <pc:sldMk cId="1814824780" sldId="921"/>
            <ac:picMk id="16" creationId="{5FB8C3F2-EED1-C545-AA71-9EB04E58F3C2}"/>
          </ac:picMkLst>
        </pc:picChg>
        <pc:picChg chg="mod">
          <ac:chgData name="Han Qilong" userId="a359b7bad7d531b5" providerId="LiveId" clId="{4A80ECC6-FAB0-B048-BAA1-9C029D50CB40}" dt="2020-10-06T13:14:00.046" v="583" actId="1076"/>
          <ac:picMkLst>
            <pc:docMk/>
            <pc:sldMk cId="1814824780" sldId="921"/>
            <ac:picMk id="18" creationId="{FD224145-B40A-DC45-B9E2-C994C9C69847}"/>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5300" cy="339725"/>
          </a:xfrm>
          <a:prstGeom prst="rect">
            <a:avLst/>
          </a:prstGeom>
        </p:spPr>
        <p:txBody>
          <a:bodyPr vert="horz" lIns="92729" tIns="46365" rIns="92729" bIns="46365" rtlCol="0"/>
          <a:lstStyle>
            <a:lvl1pPr algn="l" eaLnBrk="1" hangingPunct="1">
              <a:defRPr sz="1200">
                <a:latin typeface="Arial"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5300" cy="339725"/>
          </a:xfrm>
          <a:prstGeom prst="rect">
            <a:avLst/>
          </a:prstGeom>
        </p:spPr>
        <p:txBody>
          <a:bodyPr vert="horz" lIns="92729" tIns="46365" rIns="92729" bIns="46365" rtlCol="0"/>
          <a:lstStyle>
            <a:lvl1pPr algn="r" eaLnBrk="1" hangingPunct="1">
              <a:defRPr sz="1200">
                <a:latin typeface="Arial" charset="0"/>
                <a:ea typeface="宋体" panose="02010600030101010101" pitchFamily="2" charset="-122"/>
              </a:defRPr>
            </a:lvl1pPr>
          </a:lstStyle>
          <a:p>
            <a:pPr>
              <a:defRPr/>
            </a:pPr>
            <a:fld id="{1982AAC1-DA11-9F49-A068-70592696B482}" type="datetimeFigureOut">
              <a:rPr lang="zh-CN" altLang="en-US"/>
              <a:pPr>
                <a:defRPr/>
              </a:pPr>
              <a:t>2020/10/23</a:t>
            </a:fld>
            <a:endParaRPr lang="zh-CN" altLang="en-US"/>
          </a:p>
        </p:txBody>
      </p:sp>
      <p:sp>
        <p:nvSpPr>
          <p:cNvPr id="4" name="页脚占位符 3"/>
          <p:cNvSpPr>
            <a:spLocks noGrp="1"/>
          </p:cNvSpPr>
          <p:nvPr>
            <p:ph type="ftr" sz="quarter" idx="2"/>
          </p:nvPr>
        </p:nvSpPr>
        <p:spPr>
          <a:xfrm>
            <a:off x="0" y="6456363"/>
            <a:ext cx="4305300" cy="339725"/>
          </a:xfrm>
          <a:prstGeom prst="rect">
            <a:avLst/>
          </a:prstGeom>
        </p:spPr>
        <p:txBody>
          <a:bodyPr vert="horz" lIns="92729" tIns="46365" rIns="92729" bIns="46365" rtlCol="0" anchor="b"/>
          <a:lstStyle>
            <a:lvl1pPr algn="l" eaLnBrk="1" hangingPunct="1">
              <a:defRPr sz="1200">
                <a:latin typeface="Arial"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456363"/>
            <a:ext cx="4305300" cy="339725"/>
          </a:xfrm>
          <a:prstGeom prst="rect">
            <a:avLst/>
          </a:prstGeom>
        </p:spPr>
        <p:txBody>
          <a:bodyPr vert="horz" wrap="square" lIns="92729" tIns="46365" rIns="92729" bIns="46365"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8DB5F817-81BA-A24E-BBA2-6AD127FEB22F}" type="slidenum">
              <a:rPr lang="zh-CN" altLang="en-US"/>
              <a:pPr>
                <a:defRPr/>
              </a:pPr>
              <a:t>‹#›</a:t>
            </a:fld>
            <a:endParaRPr lang="en-US" altLang="zh-CN"/>
          </a:p>
        </p:txBody>
      </p:sp>
    </p:spTree>
    <p:extLst>
      <p:ext uri="{BB962C8B-B14F-4D97-AF65-F5344CB8AC3E}">
        <p14:creationId xmlns:p14="http://schemas.microsoft.com/office/powerpoint/2010/main" val="2974072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5300" cy="339725"/>
          </a:xfrm>
          <a:prstGeom prst="rect">
            <a:avLst/>
          </a:prstGeom>
        </p:spPr>
        <p:txBody>
          <a:bodyPr vert="horz" lIns="92729" tIns="46365" rIns="92729" bIns="46365"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5624513" y="0"/>
            <a:ext cx="4305300" cy="339725"/>
          </a:xfrm>
          <a:prstGeom prst="rect">
            <a:avLst/>
          </a:prstGeom>
        </p:spPr>
        <p:txBody>
          <a:bodyPr vert="horz" lIns="92729" tIns="46365" rIns="92729" bIns="46365" rtlCol="0"/>
          <a:lstStyle>
            <a:lvl1pPr algn="r" eaLnBrk="1" hangingPunct="1">
              <a:defRPr sz="1200">
                <a:latin typeface="Arial" charset="0"/>
                <a:ea typeface="宋体" pitchFamily="2" charset="-122"/>
              </a:defRPr>
            </a:lvl1pPr>
          </a:lstStyle>
          <a:p>
            <a:pPr>
              <a:defRPr/>
            </a:pPr>
            <a:fld id="{234F77AB-E719-6D48-BEA8-F92520DC9E27}" type="datetimeFigureOut">
              <a:rPr lang="zh-CN" altLang="en-US"/>
              <a:pPr>
                <a:defRPr/>
              </a:pPr>
              <a:t>2020/10/23</a:t>
            </a:fld>
            <a:endParaRPr lang="zh-CN" altLang="en-US"/>
          </a:p>
        </p:txBody>
      </p:sp>
      <p:sp>
        <p:nvSpPr>
          <p:cNvPr id="4" name="幻灯片图像占位符 3"/>
          <p:cNvSpPr>
            <a:spLocks noGrp="1" noRot="1" noChangeAspect="1"/>
          </p:cNvSpPr>
          <p:nvPr>
            <p:ph type="sldImg" idx="2"/>
          </p:nvPr>
        </p:nvSpPr>
        <p:spPr>
          <a:xfrm>
            <a:off x="3267075" y="509588"/>
            <a:ext cx="3397250" cy="2549525"/>
          </a:xfrm>
          <a:prstGeom prst="rect">
            <a:avLst/>
          </a:prstGeom>
          <a:noFill/>
          <a:ln w="12700">
            <a:solidFill>
              <a:prstClr val="black"/>
            </a:solidFill>
          </a:ln>
        </p:spPr>
        <p:txBody>
          <a:bodyPr vert="horz" lIns="92729" tIns="46365" rIns="92729" bIns="46365" rtlCol="0" anchor="ctr"/>
          <a:lstStyle/>
          <a:p>
            <a:pPr lvl="0"/>
            <a:endParaRPr lang="zh-CN" altLang="en-US" noProof="0"/>
          </a:p>
        </p:txBody>
      </p:sp>
      <p:sp>
        <p:nvSpPr>
          <p:cNvPr id="5" name="备注占位符 4"/>
          <p:cNvSpPr>
            <a:spLocks noGrp="1"/>
          </p:cNvSpPr>
          <p:nvPr>
            <p:ph type="body" sz="quarter" idx="3"/>
          </p:nvPr>
        </p:nvSpPr>
        <p:spPr>
          <a:xfrm>
            <a:off x="992188" y="3228975"/>
            <a:ext cx="7947025" cy="3059113"/>
          </a:xfrm>
          <a:prstGeom prst="rect">
            <a:avLst/>
          </a:prstGeom>
        </p:spPr>
        <p:txBody>
          <a:bodyPr vert="horz" wrap="square" lIns="92729" tIns="46365" rIns="92729" bIns="46365"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363"/>
            <a:ext cx="4305300" cy="339725"/>
          </a:xfrm>
          <a:prstGeom prst="rect">
            <a:avLst/>
          </a:prstGeom>
        </p:spPr>
        <p:txBody>
          <a:bodyPr vert="horz" lIns="92729" tIns="46365" rIns="92729" bIns="46365" rtlCol="0" anchor="b"/>
          <a:lstStyle>
            <a:lvl1pPr algn="l" eaLnBrk="1" hangingPunct="1">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5624513" y="6456363"/>
            <a:ext cx="4305300" cy="339725"/>
          </a:xfrm>
          <a:prstGeom prst="rect">
            <a:avLst/>
          </a:prstGeom>
        </p:spPr>
        <p:txBody>
          <a:bodyPr vert="horz" wrap="square" lIns="92729" tIns="46365" rIns="92729" bIns="46365"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75CA2C04-2E82-924A-9B0F-7952BA1ED715}" type="slidenum">
              <a:rPr lang="zh-CN" altLang="en-US"/>
              <a:pPr>
                <a:defRPr/>
              </a:pPr>
              <a:t>‹#›</a:t>
            </a:fld>
            <a:endParaRPr lang="en-US" altLang="zh-CN"/>
          </a:p>
        </p:txBody>
      </p:sp>
    </p:spTree>
    <p:extLst>
      <p:ext uri="{BB962C8B-B14F-4D97-AF65-F5344CB8AC3E}">
        <p14:creationId xmlns:p14="http://schemas.microsoft.com/office/powerpoint/2010/main" val="1535994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宋体" charset="-122"/>
              </a:defRPr>
            </a:lvl1pPr>
            <a:lvl2pPr marL="742950" indent="-285750">
              <a:defRPr sz="2000">
                <a:solidFill>
                  <a:schemeClr val="tx1"/>
                </a:solidFill>
                <a:latin typeface="Arial" charset="0"/>
                <a:ea typeface="宋体" charset="-122"/>
              </a:defRPr>
            </a:lvl2pPr>
            <a:lvl3pPr marL="1143000" indent="-228600">
              <a:defRPr sz="2000">
                <a:solidFill>
                  <a:schemeClr val="tx1"/>
                </a:solidFill>
                <a:latin typeface="Arial" charset="0"/>
                <a:ea typeface="宋体" charset="-122"/>
              </a:defRPr>
            </a:lvl3pPr>
            <a:lvl4pPr marL="1600200" indent="-228600">
              <a:defRPr sz="2000">
                <a:solidFill>
                  <a:schemeClr val="tx1"/>
                </a:solidFill>
                <a:latin typeface="Arial" charset="0"/>
                <a:ea typeface="宋体" charset="-122"/>
              </a:defRPr>
            </a:lvl4pPr>
            <a:lvl5pPr marL="2057400" indent="-22860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6AFADFD9-C835-0A48-890C-B4261D84EF45}" type="slidenum">
              <a:rPr lang="zh-CN" altLang="en-US" sz="1200"/>
              <a:pPr/>
              <a:t>1</a:t>
            </a:fld>
            <a:endParaRPr lang="en-US" altLang="zh-CN" sz="1200"/>
          </a:p>
        </p:txBody>
      </p:sp>
    </p:spTree>
    <p:extLst>
      <p:ext uri="{BB962C8B-B14F-4D97-AF65-F5344CB8AC3E}">
        <p14:creationId xmlns:p14="http://schemas.microsoft.com/office/powerpoint/2010/main" val="315778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pPr>
                <a:defRPr/>
              </a:pPr>
              <a:t>68</a:t>
            </a:fld>
            <a:endParaRPr lang="en-US" altLang="zh-CN"/>
          </a:p>
        </p:txBody>
      </p:sp>
    </p:spTree>
    <p:extLst>
      <p:ext uri="{BB962C8B-B14F-4D97-AF65-F5344CB8AC3E}">
        <p14:creationId xmlns:p14="http://schemas.microsoft.com/office/powerpoint/2010/main" val="285375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灯片编号占位符 5"/>
          <p:cNvSpPr>
            <a:spLocks noGrp="1"/>
          </p:cNvSpPr>
          <p:nvPr>
            <p:ph type="sldNum" sz="quarter" idx="11"/>
          </p:nvPr>
        </p:nvSpPr>
        <p:spPr/>
        <p:txBody>
          <a:bodyPr/>
          <a:lstStyle>
            <a:lvl1pPr>
              <a:defRPr/>
            </a:lvl1pPr>
          </a:lstStyle>
          <a:p>
            <a:pPr>
              <a:defRPr/>
            </a:pPr>
            <a:fld id="{EAF47332-A07F-C848-A556-265C020D6639}" type="slidenum">
              <a:rPr lang="en-US" altLang="zh-CN"/>
              <a:pPr>
                <a:defRPr/>
              </a:pPr>
              <a:t>‹#›</a:t>
            </a:fld>
            <a:endParaRPr lang="en-US" altLang="zh-CN"/>
          </a:p>
        </p:txBody>
      </p:sp>
    </p:spTree>
    <p:extLst>
      <p:ext uri="{BB962C8B-B14F-4D97-AF65-F5344CB8AC3E}">
        <p14:creationId xmlns:p14="http://schemas.microsoft.com/office/powerpoint/2010/main" val="87453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D957BFE2-CDD7-BD46-8235-7B0FEB2A572A}" type="slidenum">
              <a:rPr lang="en-US" altLang="zh-CN"/>
              <a:pPr>
                <a:defRPr/>
              </a:pPr>
              <a:t>‹#›</a:t>
            </a:fld>
            <a:endParaRPr lang="en-US" altLang="zh-CN"/>
          </a:p>
        </p:txBody>
      </p:sp>
    </p:spTree>
    <p:extLst>
      <p:ext uri="{BB962C8B-B14F-4D97-AF65-F5344CB8AC3E}">
        <p14:creationId xmlns:p14="http://schemas.microsoft.com/office/powerpoint/2010/main" val="197176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5B043EA6-8657-BD4E-85F1-3D14D02C65DF}" type="slidenum">
              <a:rPr lang="en-US" altLang="zh-CN"/>
              <a:pPr>
                <a:defRPr/>
              </a:pPr>
              <a:t>‹#›</a:t>
            </a:fld>
            <a:endParaRPr lang="en-US" altLang="zh-CN"/>
          </a:p>
        </p:txBody>
      </p:sp>
    </p:spTree>
    <p:extLst>
      <p:ext uri="{BB962C8B-B14F-4D97-AF65-F5344CB8AC3E}">
        <p14:creationId xmlns:p14="http://schemas.microsoft.com/office/powerpoint/2010/main" val="170003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2"/>
          </p:nvPr>
        </p:nvSpPr>
        <p:spPr/>
        <p:txBody>
          <a:bodyPr/>
          <a:lstStyle>
            <a:lvl1pPr>
              <a:defRPr/>
            </a:lvl1pPr>
          </a:lstStyle>
          <a:p>
            <a:pPr>
              <a:defRPr/>
            </a:pPr>
            <a:fld id="{501239D8-41E4-F94C-B978-804A01664E87}" type="slidenum">
              <a:rPr lang="en-US" altLang="zh-CN"/>
              <a:pPr>
                <a:defRPr/>
              </a:pPr>
              <a:t>‹#›</a:t>
            </a:fld>
            <a:endParaRPr lang="en-US" altLang="zh-CN"/>
          </a:p>
        </p:txBody>
      </p:sp>
    </p:spTree>
    <p:extLst>
      <p:ext uri="{BB962C8B-B14F-4D97-AF65-F5344CB8AC3E}">
        <p14:creationId xmlns:p14="http://schemas.microsoft.com/office/powerpoint/2010/main" val="153816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2"/>
          </p:nvPr>
        </p:nvSpPr>
        <p:spPr/>
        <p:txBody>
          <a:bodyPr/>
          <a:lstStyle>
            <a:lvl1pPr>
              <a:defRPr/>
            </a:lvl1pPr>
          </a:lstStyle>
          <a:p>
            <a:pPr>
              <a:defRPr/>
            </a:pPr>
            <a:fld id="{F6AC3F24-10AC-244A-B80F-A68B6CD91330}" type="slidenum">
              <a:rPr lang="en-US" altLang="zh-CN"/>
              <a:pPr>
                <a:defRPr/>
              </a:pPr>
              <a:t>‹#›</a:t>
            </a:fld>
            <a:endParaRPr lang="en-US" altLang="zh-CN"/>
          </a:p>
        </p:txBody>
      </p:sp>
    </p:spTree>
    <p:extLst>
      <p:ext uri="{BB962C8B-B14F-4D97-AF65-F5344CB8AC3E}">
        <p14:creationId xmlns:p14="http://schemas.microsoft.com/office/powerpoint/2010/main" val="176939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rtlCol="0">
            <a:normAutofit/>
          </a:bodyPr>
          <a:lstStyle/>
          <a:p>
            <a:pPr lvl="0"/>
            <a:endParaRPr lang="zh-CN" altLang="en-US" noProof="0"/>
          </a:p>
        </p:txBody>
      </p:sp>
      <p:sp>
        <p:nvSpPr>
          <p:cNvPr id="6" name="Rectangle 6"/>
          <p:cNvSpPr>
            <a:spLocks noGrp="1" noChangeArrowheads="1"/>
          </p:cNvSpPr>
          <p:nvPr>
            <p:ph type="sldNum" sz="quarter" idx="12"/>
          </p:nvPr>
        </p:nvSpPr>
        <p:spPr/>
        <p:txBody>
          <a:bodyPr/>
          <a:lstStyle>
            <a:lvl1pPr>
              <a:defRPr/>
            </a:lvl1pPr>
          </a:lstStyle>
          <a:p>
            <a:pPr>
              <a:defRPr/>
            </a:pPr>
            <a:fld id="{5A0B6B6B-FB78-6145-A41F-50AEA58982CC}" type="slidenum">
              <a:rPr lang="en-US" altLang="zh-CN"/>
              <a:pPr>
                <a:defRPr/>
              </a:pPr>
              <a:t>‹#›</a:t>
            </a:fld>
            <a:endParaRPr lang="en-US" altLang="zh-CN"/>
          </a:p>
        </p:txBody>
      </p:sp>
    </p:spTree>
    <p:extLst>
      <p:ext uri="{BB962C8B-B14F-4D97-AF65-F5344CB8AC3E}">
        <p14:creationId xmlns:p14="http://schemas.microsoft.com/office/powerpoint/2010/main" val="1942628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Rectangle 6"/>
          <p:cNvSpPr>
            <a:spLocks noGrp="1" noChangeArrowheads="1"/>
          </p:cNvSpPr>
          <p:nvPr>
            <p:ph type="sldNum" sz="quarter" idx="12"/>
          </p:nvPr>
        </p:nvSpPr>
        <p:spPr/>
        <p:txBody>
          <a:bodyPr/>
          <a:lstStyle>
            <a:lvl1pPr>
              <a:defRPr/>
            </a:lvl1pPr>
          </a:lstStyle>
          <a:p>
            <a:pPr>
              <a:defRPr/>
            </a:pPr>
            <a:fld id="{F9C9B811-5B83-6745-AF8C-60E519CB948E}" type="slidenum">
              <a:rPr lang="en-US" altLang="zh-CN"/>
              <a:pPr>
                <a:defRPr/>
              </a:pPr>
              <a:t>‹#›</a:t>
            </a:fld>
            <a:endParaRPr lang="en-US" altLang="zh-CN"/>
          </a:p>
        </p:txBody>
      </p:sp>
    </p:spTree>
    <p:extLst>
      <p:ext uri="{BB962C8B-B14F-4D97-AF65-F5344CB8AC3E}">
        <p14:creationId xmlns:p14="http://schemas.microsoft.com/office/powerpoint/2010/main" val="155751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48200" y="1600200"/>
            <a:ext cx="4038600" cy="4525963"/>
          </a:xfrm>
        </p:spPr>
        <p:txBody>
          <a:bodyPr rtlCol="0">
            <a:normAutofit/>
          </a:bodyPr>
          <a:lstStyle/>
          <a:p>
            <a:pPr lvl="0"/>
            <a:endParaRPr lang="zh-CN" altLang="en-US" noProof="0"/>
          </a:p>
        </p:txBody>
      </p:sp>
      <p:sp>
        <p:nvSpPr>
          <p:cNvPr id="7" name="Rectangle 6"/>
          <p:cNvSpPr>
            <a:spLocks noGrp="1" noChangeArrowheads="1"/>
          </p:cNvSpPr>
          <p:nvPr>
            <p:ph type="sldNum" sz="quarter" idx="12"/>
          </p:nvPr>
        </p:nvSpPr>
        <p:spPr/>
        <p:txBody>
          <a:bodyPr/>
          <a:lstStyle>
            <a:lvl1pPr>
              <a:defRPr/>
            </a:lvl1pPr>
          </a:lstStyle>
          <a:p>
            <a:pPr>
              <a:defRPr/>
            </a:pPr>
            <a:fld id="{4AEA81FB-BF4E-0346-B302-C47549FBA486}" type="slidenum">
              <a:rPr lang="en-US" altLang="zh-CN"/>
              <a:pPr>
                <a:defRPr/>
              </a:pPr>
              <a:t>‹#›</a:t>
            </a:fld>
            <a:endParaRPr lang="en-US" altLang="zh-CN"/>
          </a:p>
        </p:txBody>
      </p:sp>
    </p:spTree>
    <p:extLst>
      <p:ext uri="{BB962C8B-B14F-4D97-AF65-F5344CB8AC3E}">
        <p14:creationId xmlns:p14="http://schemas.microsoft.com/office/powerpoint/2010/main" val="148893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3"/>
          <p:cNvGrpSpPr>
            <a:grpSpLocks/>
          </p:cNvGrpSpPr>
          <p:nvPr userDrawn="1"/>
        </p:nvGrpSpPr>
        <p:grpSpPr bwMode="auto">
          <a:xfrm>
            <a:off x="161925" y="6515100"/>
            <a:ext cx="142875" cy="144463"/>
            <a:chOff x="1835696" y="2780928"/>
            <a:chExt cx="288032" cy="288032"/>
          </a:xfrm>
        </p:grpSpPr>
        <p:sp>
          <p:nvSpPr>
            <p:cNvPr id="5" name="椭圆​​ 14"/>
            <p:cNvSpPr/>
            <p:nvPr userDrawn="1"/>
          </p:nvSpPr>
          <p:spPr>
            <a:xfrm>
              <a:off x="1909305" y="2853728"/>
              <a:ext cx="144015" cy="142432"/>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6" name="直接连接符​​ 15"/>
            <p:cNvCxnSpPr/>
            <p:nvPr userDrawn="1"/>
          </p:nvCxnSpPr>
          <p:spPr>
            <a:xfrm>
              <a:off x="1835696" y="2926526"/>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16"/>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17"/>
          <p:cNvGrpSpPr>
            <a:grpSpLocks/>
          </p:cNvGrpSpPr>
          <p:nvPr userDrawn="1"/>
        </p:nvGrpSpPr>
        <p:grpSpPr bwMode="auto">
          <a:xfrm>
            <a:off x="8893175" y="6532563"/>
            <a:ext cx="142875" cy="144462"/>
            <a:chOff x="1835696" y="2780928"/>
            <a:chExt cx="288032" cy="288032"/>
          </a:xfrm>
        </p:grpSpPr>
        <p:sp>
          <p:nvSpPr>
            <p:cNvPr id="9" name="椭圆​​ 18"/>
            <p:cNvSpPr/>
            <p:nvPr userDrawn="1"/>
          </p:nvSpPr>
          <p:spPr>
            <a:xfrm>
              <a:off x="1909305" y="2853727"/>
              <a:ext cx="144015" cy="14243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0" name="直接连接符​​ 19"/>
            <p:cNvCxnSpPr/>
            <p:nvPr userDrawn="1"/>
          </p:nvCxnSpPr>
          <p:spPr>
            <a:xfrm>
              <a:off x="1835696" y="2926527"/>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0"/>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userDrawn="1"/>
        </p:nvSpPr>
        <p:spPr>
          <a:xfrm>
            <a:off x="3263900" y="6457950"/>
            <a:ext cx="5889625" cy="414338"/>
          </a:xfrm>
          <a:prstGeom prst="rect">
            <a:avLst/>
          </a:prstGeom>
          <a:solidFill>
            <a:srgbClr val="FBCB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4" name="矩形 13"/>
          <p:cNvSpPr/>
          <p:nvPr userDrawn="1"/>
        </p:nvSpPr>
        <p:spPr>
          <a:xfrm>
            <a:off x="0" y="6457950"/>
            <a:ext cx="6588125" cy="414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5" name="矩形 14"/>
          <p:cNvSpPr/>
          <p:nvPr userDrawn="1"/>
        </p:nvSpPr>
        <p:spPr>
          <a:xfrm>
            <a:off x="104775" y="6346825"/>
            <a:ext cx="9067800" cy="600164"/>
          </a:xfrm>
          <a:prstGeom prst="rect">
            <a:avLst/>
          </a:prstGeom>
        </p:spPr>
        <p:txBody>
          <a:bodyPr>
            <a:spAutoFit/>
          </a:bodyPr>
          <a:lstStyle>
            <a:lvl1pPr>
              <a:defRPr sz="2000">
                <a:solidFill>
                  <a:schemeClr val="tx1"/>
                </a:solidFill>
                <a:latin typeface="Arial" charset="0"/>
                <a:ea typeface="宋体" charset="-122"/>
              </a:defRPr>
            </a:lvl1pPr>
            <a:lvl2pPr marL="742950" indent="-285750">
              <a:defRPr sz="2000">
                <a:solidFill>
                  <a:schemeClr val="tx1"/>
                </a:solidFill>
                <a:latin typeface="Arial" charset="0"/>
                <a:ea typeface="宋体" charset="-122"/>
              </a:defRPr>
            </a:lvl2pPr>
            <a:lvl3pPr marL="1143000" indent="-228600">
              <a:defRPr sz="2000">
                <a:solidFill>
                  <a:schemeClr val="tx1"/>
                </a:solidFill>
                <a:latin typeface="Arial" charset="0"/>
                <a:ea typeface="宋体" charset="-122"/>
              </a:defRPr>
            </a:lvl3pPr>
            <a:lvl4pPr marL="1600200" indent="-228600">
              <a:defRPr sz="2000">
                <a:solidFill>
                  <a:schemeClr val="tx1"/>
                </a:solidFill>
                <a:latin typeface="Arial" charset="0"/>
                <a:ea typeface="宋体" charset="-122"/>
              </a:defRPr>
            </a:lvl4pPr>
            <a:lvl5pPr marL="2057400" indent="-22860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150000"/>
              </a:lnSpc>
            </a:pPr>
            <a:r>
              <a:rPr lang="zh-CN" altLang="en-US" sz="2200" b="1" dirty="0">
                <a:solidFill>
                  <a:srgbClr val="FFFFFF"/>
                </a:solidFill>
                <a:effectLst>
                  <a:outerShdw blurRad="38100" dist="38100" dir="2700000" algn="tl">
                    <a:srgbClr val="C0C0C0"/>
                  </a:outerShdw>
                </a:effectLst>
                <a:latin typeface="微软雅黑" charset="-122"/>
                <a:ea typeface="微软雅黑" charset="-122"/>
              </a:rPr>
              <a:t>大数据分析与智能实验室                                             </a:t>
            </a:r>
            <a:r>
              <a:rPr lang="zh-CN" altLang="en-US" sz="2200" b="1" dirty="0">
                <a:solidFill>
                  <a:srgbClr val="1B4E9C"/>
                </a:solidFill>
                <a:effectLst>
                  <a:outerShdw blurRad="38100" dist="38100" dir="2700000" algn="tl">
                    <a:srgbClr val="C0C0C0"/>
                  </a:outerShdw>
                </a:effectLst>
                <a:latin typeface="微软雅黑" charset="-122"/>
                <a:ea typeface="微软雅黑" charset="-122"/>
              </a:rPr>
              <a:t>哈尔滨工程大学 </a:t>
            </a:r>
          </a:p>
        </p:txBody>
      </p:sp>
      <p:sp>
        <p:nvSpPr>
          <p:cNvPr id="16" name="Rectangle 2"/>
          <p:cNvSpPr txBox="1">
            <a:spLocks noChangeArrowheads="1"/>
          </p:cNvSpPr>
          <p:nvPr userDrawn="1"/>
        </p:nvSpPr>
        <p:spPr bwMode="auto">
          <a:xfrm>
            <a:off x="52388" y="452438"/>
            <a:ext cx="9036050" cy="815975"/>
          </a:xfrm>
          <a:prstGeom prst="rect">
            <a:avLst/>
          </a:prstGeom>
          <a:solidFill>
            <a:srgbClr val="0070C0"/>
          </a:solidFill>
          <a:ln>
            <a:noFill/>
          </a:ln>
        </p:spPr>
        <p:txBody>
          <a:bodyPr lIns="288000" anchor="b"/>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软雅黑" pitchFamily="34" charset="-122"/>
              </a:defRPr>
            </a:lvl2pPr>
            <a:lvl3pPr algn="ctr" rtl="0" eaLnBrk="0" fontAlgn="base" hangingPunct="0">
              <a:spcBef>
                <a:spcPct val="0"/>
              </a:spcBef>
              <a:spcAft>
                <a:spcPct val="0"/>
              </a:spcAft>
              <a:defRPr sz="4400">
                <a:solidFill>
                  <a:schemeClr val="tx1"/>
                </a:solidFill>
                <a:latin typeface="Arial" charset="0"/>
                <a:ea typeface="微软雅黑" pitchFamily="34" charset="-122"/>
              </a:defRPr>
            </a:lvl3pPr>
            <a:lvl4pPr algn="ctr" rtl="0" eaLnBrk="0" fontAlgn="base" hangingPunct="0">
              <a:spcBef>
                <a:spcPct val="0"/>
              </a:spcBef>
              <a:spcAft>
                <a:spcPct val="0"/>
              </a:spcAft>
              <a:defRPr sz="4400">
                <a:solidFill>
                  <a:schemeClr val="tx1"/>
                </a:solidFill>
                <a:latin typeface="Arial" charset="0"/>
                <a:ea typeface="微软雅黑" pitchFamily="34" charset="-122"/>
              </a:defRPr>
            </a:lvl4pPr>
            <a:lvl5pPr algn="ctr" rtl="0" eaLnBrk="0" fontAlgn="base" hangingPunct="0">
              <a:spcBef>
                <a:spcPct val="0"/>
              </a:spcBef>
              <a:spcAft>
                <a:spcPct val="0"/>
              </a:spcAft>
              <a:defRPr sz="4400">
                <a:solidFill>
                  <a:schemeClr val="tx1"/>
                </a:solidFill>
                <a:latin typeface="Arial" charset="0"/>
                <a:ea typeface="微软雅黑" pitchFamily="34" charset="-122"/>
              </a:defRPr>
            </a:lvl5pPr>
            <a:lvl6pPr marL="457200" algn="ctr" rtl="0" fontAlgn="base">
              <a:spcBef>
                <a:spcPct val="0"/>
              </a:spcBef>
              <a:spcAft>
                <a:spcPct val="0"/>
              </a:spcAft>
              <a:defRPr sz="4400">
                <a:solidFill>
                  <a:schemeClr val="tx1"/>
                </a:solidFill>
                <a:latin typeface="Arial" charset="0"/>
                <a:ea typeface="微软雅黑" pitchFamily="34" charset="-122"/>
              </a:defRPr>
            </a:lvl6pPr>
            <a:lvl7pPr marL="914400" algn="ctr" rtl="0" fontAlgn="base">
              <a:spcBef>
                <a:spcPct val="0"/>
              </a:spcBef>
              <a:spcAft>
                <a:spcPct val="0"/>
              </a:spcAft>
              <a:defRPr sz="4400">
                <a:solidFill>
                  <a:schemeClr val="tx1"/>
                </a:solidFill>
                <a:latin typeface="Arial" charset="0"/>
                <a:ea typeface="微软雅黑" pitchFamily="34" charset="-122"/>
              </a:defRPr>
            </a:lvl7pPr>
            <a:lvl8pPr marL="1371600" algn="ctr" rtl="0" fontAlgn="base">
              <a:spcBef>
                <a:spcPct val="0"/>
              </a:spcBef>
              <a:spcAft>
                <a:spcPct val="0"/>
              </a:spcAft>
              <a:defRPr sz="4400">
                <a:solidFill>
                  <a:schemeClr val="tx1"/>
                </a:solidFill>
                <a:latin typeface="Arial" charset="0"/>
                <a:ea typeface="微软雅黑" pitchFamily="34" charset="-122"/>
              </a:defRPr>
            </a:lvl8pPr>
            <a:lvl9pPr marL="1828800" algn="ctr" rtl="0" fontAlgn="base">
              <a:spcBef>
                <a:spcPct val="0"/>
              </a:spcBef>
              <a:spcAft>
                <a:spcPct val="0"/>
              </a:spcAft>
              <a:defRPr sz="4400">
                <a:solidFill>
                  <a:schemeClr val="tx1"/>
                </a:solidFill>
                <a:latin typeface="Arial" charset="0"/>
                <a:ea typeface="微软雅黑" pitchFamily="34" charset="-122"/>
              </a:defRPr>
            </a:lvl9pPr>
          </a:lstStyle>
          <a:p>
            <a:pPr algn="l" eaLnBrk="1" hangingPunct="1">
              <a:defRPr/>
            </a:pPr>
            <a:endParaRPr kumimoji="1" lang="zh-CN" altLang="en-US" sz="2800" b="1" dirty="0">
              <a:solidFill>
                <a:schemeClr val="bg1"/>
              </a:solidFill>
              <a:latin typeface="微软雅黑" pitchFamily="34" charset="-122"/>
            </a:endParaRPr>
          </a:p>
        </p:txBody>
      </p:sp>
      <p:pic>
        <p:nvPicPr>
          <p:cNvPr id="17" name="Picture 2" descr="C:\Documents and Settings\Administrator\桌面\素材\e848ade4a4b9956d2f6621c7abdd1951.jpg"/>
          <p:cNvPicPr>
            <a:picLocks noChangeAspect="1" noChangeArrowheads="1"/>
          </p:cNvPicPr>
          <p:nvPr userDrawn="1"/>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52388" y="452438"/>
            <a:ext cx="81438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66775" y="464343"/>
            <a:ext cx="7819863" cy="792163"/>
          </a:xfrm>
        </p:spPr>
        <p:txBody>
          <a:bodyPr/>
          <a:lstStyle>
            <a:lvl1pPr algn="l">
              <a:defRPr sz="3300" b="1">
                <a:solidFill>
                  <a:schemeClr val="bg1"/>
                </a:solidFill>
              </a:defRPr>
            </a:lvl1pPr>
          </a:lstStyle>
          <a:p>
            <a:r>
              <a:rPr lang="zh-CN" altLang="en-US" dirty="0"/>
              <a:t>单击此处编辑母版标题样式</a:t>
            </a:r>
          </a:p>
        </p:txBody>
      </p:sp>
      <p:sp>
        <p:nvSpPr>
          <p:cNvPr id="13" name="矩形 12"/>
          <p:cNvSpPr/>
          <p:nvPr userDrawn="1"/>
        </p:nvSpPr>
        <p:spPr>
          <a:xfrm>
            <a:off x="233362" y="-35263"/>
            <a:ext cx="5372108" cy="4308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2200" b="1" i="1" cap="none" spc="0" dirty="0">
                <a:ln/>
                <a:solidFill>
                  <a:schemeClr val="accent3"/>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Big Data Analysis &amp; Intelligence</a:t>
            </a:r>
            <a:endParaRPr lang="zh-CN" altLang="en-US" sz="2200" b="1" i="1" cap="none" spc="0" dirty="0">
              <a:ln/>
              <a:solidFill>
                <a:schemeClr val="accent3"/>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87529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标题 1"/>
          <p:cNvSpPr txBox="1">
            <a:spLocks/>
          </p:cNvSpPr>
          <p:nvPr/>
        </p:nvSpPr>
        <p:spPr>
          <a:xfrm rot="16200000">
            <a:off x="-2441574" y="2959100"/>
            <a:ext cx="5903912" cy="922337"/>
          </a:xfrm>
          <a:prstGeom prst="rect">
            <a:avLst/>
          </a:prstGeom>
          <a:solidFill>
            <a:srgbClr val="0070C0"/>
          </a:solidFill>
          <a:ln>
            <a:noFill/>
          </a:ln>
        </p:spPr>
        <p:txBody>
          <a:bodyPr anchor="b">
            <a:normAutofit/>
          </a:bodyPr>
          <a:lstStyle>
            <a:lvl1pPr algn="l" defTabSz="914400" rtl="0" eaLnBrk="1" latinLnBrk="0" hangingPunct="1">
              <a:spcBef>
                <a:spcPct val="0"/>
              </a:spcBef>
              <a:buNone/>
              <a:defRPr sz="2800" kern="1200">
                <a:solidFill>
                  <a:schemeClr val="bg1"/>
                </a:solidFill>
                <a:latin typeface="+mj-ea"/>
                <a:ea typeface="+mj-ea"/>
                <a:cs typeface="+mj-cs"/>
              </a:defRPr>
            </a:lvl1pPr>
          </a:lstStyle>
          <a:p>
            <a:pPr>
              <a:defRPr/>
            </a:pPr>
            <a:endParaRPr lang="zh-CN" altLang="en-US" dirty="0"/>
          </a:p>
        </p:txBody>
      </p:sp>
      <p:cxnSp>
        <p:nvCxnSpPr>
          <p:cNvPr id="3" name="直接连接符​​ 16"/>
          <p:cNvCxnSpPr/>
          <p:nvPr/>
        </p:nvCxnSpPr>
        <p:spPr>
          <a:xfrm flipV="1">
            <a:off x="1008063" y="476250"/>
            <a:ext cx="34925" cy="6048375"/>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13"/>
          <p:cNvGrpSpPr>
            <a:grpSpLocks/>
          </p:cNvGrpSpPr>
          <p:nvPr userDrawn="1"/>
        </p:nvGrpSpPr>
        <p:grpSpPr bwMode="auto">
          <a:xfrm>
            <a:off x="161925" y="6515100"/>
            <a:ext cx="142875" cy="144463"/>
            <a:chOff x="1835696" y="2780928"/>
            <a:chExt cx="288032" cy="288032"/>
          </a:xfrm>
        </p:grpSpPr>
        <p:sp>
          <p:nvSpPr>
            <p:cNvPr id="6" name="椭圆​​ 14"/>
            <p:cNvSpPr/>
            <p:nvPr userDrawn="1"/>
          </p:nvSpPr>
          <p:spPr>
            <a:xfrm>
              <a:off x="1909305" y="2853728"/>
              <a:ext cx="144015" cy="142432"/>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7" name="直接连接符​​ 15"/>
            <p:cNvCxnSpPr/>
            <p:nvPr userDrawn="1"/>
          </p:nvCxnSpPr>
          <p:spPr>
            <a:xfrm>
              <a:off x="1835696" y="2926526"/>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16"/>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17"/>
          <p:cNvGrpSpPr>
            <a:grpSpLocks/>
          </p:cNvGrpSpPr>
          <p:nvPr userDrawn="1"/>
        </p:nvGrpSpPr>
        <p:grpSpPr bwMode="auto">
          <a:xfrm>
            <a:off x="8893175" y="6532563"/>
            <a:ext cx="142875" cy="144462"/>
            <a:chOff x="1835696" y="2780928"/>
            <a:chExt cx="288032" cy="288032"/>
          </a:xfrm>
        </p:grpSpPr>
        <p:sp>
          <p:nvSpPr>
            <p:cNvPr id="10" name="椭圆​​ 18"/>
            <p:cNvSpPr/>
            <p:nvPr userDrawn="1"/>
          </p:nvSpPr>
          <p:spPr>
            <a:xfrm>
              <a:off x="1909305" y="2853727"/>
              <a:ext cx="144015" cy="14243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1" name="直接连接符​​ 19"/>
            <p:cNvCxnSpPr/>
            <p:nvPr userDrawn="1"/>
          </p:nvCxnSpPr>
          <p:spPr>
            <a:xfrm>
              <a:off x="1835696" y="2926527"/>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userDrawn="1"/>
        </p:nvSpPr>
        <p:spPr>
          <a:xfrm>
            <a:off x="3263900" y="6457950"/>
            <a:ext cx="5889625" cy="414338"/>
          </a:xfrm>
          <a:prstGeom prst="rect">
            <a:avLst/>
          </a:prstGeom>
          <a:solidFill>
            <a:srgbClr val="FBCB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4" name="灯片编号占位符 5"/>
          <p:cNvSpPr txBox="1">
            <a:spLocks/>
          </p:cNvSpPr>
          <p:nvPr userDrawn="1"/>
        </p:nvSpPr>
        <p:spPr>
          <a:xfrm>
            <a:off x="6913563" y="6457950"/>
            <a:ext cx="2133600" cy="365125"/>
          </a:xfrm>
          <a:prstGeom prst="rect">
            <a:avLst/>
          </a:prstGeom>
        </p:spPr>
        <p:txBody>
          <a:bodyPr anchor="ct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defRPr/>
            </a:pPr>
            <a:fld id="{F5CE89B5-48A6-2846-9341-988125A10A37}" type="slidenum">
              <a:rPr lang="en-US" altLang="zh-CN" sz="1800" smtClean="0">
                <a:solidFill>
                  <a:srgbClr val="898989"/>
                </a:solidFill>
              </a:rPr>
              <a:pPr algn="r" eaLnBrk="1" hangingPunct="1">
                <a:defRPr/>
              </a:pPr>
              <a:t>‹#›</a:t>
            </a:fld>
            <a:endParaRPr lang="en-US" altLang="zh-CN" sz="1800">
              <a:solidFill>
                <a:srgbClr val="898989"/>
              </a:solidFill>
            </a:endParaRPr>
          </a:p>
        </p:txBody>
      </p:sp>
      <p:sp>
        <p:nvSpPr>
          <p:cNvPr id="15" name="矩形 14"/>
          <p:cNvSpPr/>
          <p:nvPr userDrawn="1"/>
        </p:nvSpPr>
        <p:spPr>
          <a:xfrm>
            <a:off x="0" y="6457950"/>
            <a:ext cx="6588125" cy="414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7" name="灯片编号占位符 4"/>
          <p:cNvSpPr>
            <a:spLocks noGrp="1"/>
          </p:cNvSpPr>
          <p:nvPr>
            <p:ph type="sldNum" sz="quarter" idx="11"/>
          </p:nvPr>
        </p:nvSpPr>
        <p:spPr/>
        <p:txBody>
          <a:bodyPr/>
          <a:lstStyle>
            <a:lvl1pPr>
              <a:defRPr/>
            </a:lvl1pPr>
          </a:lstStyle>
          <a:p>
            <a:pPr>
              <a:defRPr/>
            </a:pPr>
            <a:fld id="{FA5E8DF9-8742-1145-BCD2-FE5845E9335F}" type="slidenum">
              <a:rPr lang="en-US" altLang="zh-CN"/>
              <a:pPr>
                <a:defRPr/>
              </a:pPr>
              <a:t>‹#›</a:t>
            </a:fld>
            <a:endParaRPr lang="en-US" altLang="zh-CN"/>
          </a:p>
        </p:txBody>
      </p:sp>
    </p:spTree>
    <p:extLst>
      <p:ext uri="{BB962C8B-B14F-4D97-AF65-F5344CB8AC3E}">
        <p14:creationId xmlns:p14="http://schemas.microsoft.com/office/powerpoint/2010/main" val="80754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975A3178-9D03-554D-9741-C6FED1F0729D}" type="slidenum">
              <a:rPr lang="en-US" altLang="zh-CN"/>
              <a:pPr>
                <a:defRPr/>
              </a:pPr>
              <a:t>‹#›</a:t>
            </a:fld>
            <a:endParaRPr lang="en-US" altLang="zh-CN"/>
          </a:p>
        </p:txBody>
      </p:sp>
    </p:spTree>
    <p:extLst>
      <p:ext uri="{BB962C8B-B14F-4D97-AF65-F5344CB8AC3E}">
        <p14:creationId xmlns:p14="http://schemas.microsoft.com/office/powerpoint/2010/main" val="31263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lvl1pPr>
              <a:defRPr/>
            </a:lvl1pPr>
          </a:lstStyle>
          <a:p>
            <a:pPr>
              <a:defRPr/>
            </a:pPr>
            <a:fld id="{AB55FDBB-561B-7846-9299-E144FF929BAD}" type="slidenum">
              <a:rPr lang="en-US" altLang="zh-CN"/>
              <a:pPr>
                <a:defRPr/>
              </a:pPr>
              <a:t>‹#›</a:t>
            </a:fld>
            <a:endParaRPr lang="en-US" altLang="zh-CN"/>
          </a:p>
        </p:txBody>
      </p:sp>
    </p:spTree>
    <p:extLst>
      <p:ext uri="{BB962C8B-B14F-4D97-AF65-F5344CB8AC3E}">
        <p14:creationId xmlns:p14="http://schemas.microsoft.com/office/powerpoint/2010/main" val="173759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lvl1pPr>
              <a:defRPr/>
            </a:lvl1pPr>
          </a:lstStyle>
          <a:p>
            <a:pPr>
              <a:defRPr/>
            </a:pPr>
            <a:fld id="{6219F825-D70C-AF40-A043-91F1ED2C8C1C}" type="slidenum">
              <a:rPr lang="en-US" altLang="zh-CN"/>
              <a:pPr>
                <a:defRPr/>
              </a:pPr>
              <a:t>‹#›</a:t>
            </a:fld>
            <a:endParaRPr lang="en-US" altLang="zh-CN"/>
          </a:p>
        </p:txBody>
      </p:sp>
    </p:spTree>
    <p:extLst>
      <p:ext uri="{BB962C8B-B14F-4D97-AF65-F5344CB8AC3E}">
        <p14:creationId xmlns:p14="http://schemas.microsoft.com/office/powerpoint/2010/main" val="14804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a:defRPr/>
            </a:lvl1pPr>
          </a:lstStyle>
          <a:p>
            <a:pPr>
              <a:defRPr/>
            </a:pPr>
            <a:fld id="{E68BB5E8-9D4A-1E47-ACBD-B17AD91DB331}" type="slidenum">
              <a:rPr lang="en-US" altLang="zh-CN"/>
              <a:pPr>
                <a:defRPr/>
              </a:pPr>
              <a:t>‹#›</a:t>
            </a:fld>
            <a:endParaRPr lang="en-US" altLang="zh-CN"/>
          </a:p>
        </p:txBody>
      </p:sp>
    </p:spTree>
    <p:extLst>
      <p:ext uri="{BB962C8B-B14F-4D97-AF65-F5344CB8AC3E}">
        <p14:creationId xmlns:p14="http://schemas.microsoft.com/office/powerpoint/2010/main" val="134502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7" name="灯片编号占位符 6"/>
          <p:cNvSpPr>
            <a:spLocks noGrp="1"/>
          </p:cNvSpPr>
          <p:nvPr>
            <p:ph type="sldNum" sz="quarter" idx="12"/>
          </p:nvPr>
        </p:nvSpPr>
        <p:spPr/>
        <p:txBody>
          <a:bodyPr/>
          <a:lstStyle>
            <a:lvl1pPr>
              <a:defRPr/>
            </a:lvl1pPr>
          </a:lstStyle>
          <a:p>
            <a:pPr>
              <a:defRPr/>
            </a:pPr>
            <a:fld id="{C3E14AC1-A68F-1445-B5B7-F6950AE7A091}" type="slidenum">
              <a:rPr lang="en-US" altLang="zh-CN"/>
              <a:pPr>
                <a:defRPr/>
              </a:pPr>
              <a:t>‹#›</a:t>
            </a:fld>
            <a:endParaRPr lang="en-US" altLang="zh-CN"/>
          </a:p>
        </p:txBody>
      </p:sp>
    </p:spTree>
    <p:extLst>
      <p:ext uri="{BB962C8B-B14F-4D97-AF65-F5344CB8AC3E}">
        <p14:creationId xmlns:p14="http://schemas.microsoft.com/office/powerpoint/2010/main" val="140336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2" descr="C:\Documents and Settings\Administrator\桌面\素材\e848ade4a4b9956d2f6621c7abdd1951.jpg"/>
          <p:cNvPicPr>
            <a:picLocks noChangeAspect="1" noChangeArrowheads="1"/>
          </p:cNvPicPr>
          <p:nvPr userDrawn="1"/>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268288" y="508000"/>
            <a:ext cx="10287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灯片编号占位符 6"/>
          <p:cNvSpPr>
            <a:spLocks noGrp="1"/>
          </p:cNvSpPr>
          <p:nvPr>
            <p:ph type="sldNum" sz="quarter" idx="12"/>
          </p:nvPr>
        </p:nvSpPr>
        <p:spPr/>
        <p:txBody>
          <a:bodyPr/>
          <a:lstStyle>
            <a:lvl1pPr>
              <a:defRPr/>
            </a:lvl1pPr>
          </a:lstStyle>
          <a:p>
            <a:pPr>
              <a:defRPr/>
            </a:pPr>
            <a:fld id="{ED83F226-6AFB-6144-9156-EF86F1315862}" type="slidenum">
              <a:rPr lang="en-US" altLang="zh-CN"/>
              <a:pPr>
                <a:defRPr/>
              </a:pPr>
              <a:t>‹#›</a:t>
            </a:fld>
            <a:endParaRPr lang="en-US" altLang="zh-CN"/>
          </a:p>
        </p:txBody>
      </p:sp>
    </p:spTree>
    <p:extLst>
      <p:ext uri="{BB962C8B-B14F-4D97-AF65-F5344CB8AC3E}">
        <p14:creationId xmlns:p14="http://schemas.microsoft.com/office/powerpoint/2010/main" val="54583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5492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875463" y="666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1">
                <a:solidFill>
                  <a:srgbClr val="0070C0"/>
                </a:solidFill>
                <a:latin typeface="Arial" panose="020B0604020202020204" pitchFamily="34" charset="0"/>
                <a:ea typeface="宋体" panose="02010600030101010101" pitchFamily="2" charset="-122"/>
              </a:defRPr>
            </a:lvl1pPr>
          </a:lstStyle>
          <a:p>
            <a:pPr>
              <a:defRPr/>
            </a:pPr>
            <a:fld id="{2D13BD9B-D915-EB40-A67D-ADA19850390B}" type="slidenum">
              <a:rPr lang="en-US" altLang="zh-CN"/>
              <a:pPr>
                <a:defRPr/>
              </a:pPr>
              <a:t>‹#›</a:t>
            </a:fld>
            <a:endParaRPr lang="en-US" altLang="zh-CN"/>
          </a:p>
        </p:txBody>
      </p:sp>
      <p:cxnSp>
        <p:nvCxnSpPr>
          <p:cNvPr id="7" name="直接连接符​​ 6"/>
          <p:cNvCxnSpPr/>
          <p:nvPr/>
        </p:nvCxnSpPr>
        <p:spPr>
          <a:xfrm>
            <a:off x="0" y="404813"/>
            <a:ext cx="9144000" cy="0"/>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79388" y="177800"/>
            <a:ext cx="107950" cy="1079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椭圆​​ 9"/>
          <p:cNvSpPr/>
          <p:nvPr/>
        </p:nvSpPr>
        <p:spPr>
          <a:xfrm>
            <a:off x="496888" y="177800"/>
            <a:ext cx="144462" cy="14446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椭圆​​ 10"/>
          <p:cNvSpPr/>
          <p:nvPr/>
        </p:nvSpPr>
        <p:spPr>
          <a:xfrm>
            <a:off x="330200" y="177800"/>
            <a:ext cx="125413" cy="1254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椭圆​​ 11"/>
          <p:cNvSpPr/>
          <p:nvPr/>
        </p:nvSpPr>
        <p:spPr>
          <a:xfrm>
            <a:off x="684213" y="177800"/>
            <a:ext cx="161925" cy="1619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30"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6142" r:id="rId1"/>
    <p:sldLayoutId id="2147486143" r:id="rId2"/>
    <p:sldLayoutId id="2147486144" r:id="rId3"/>
    <p:sldLayoutId id="2147486145" r:id="rId4"/>
    <p:sldLayoutId id="2147486146" r:id="rId5"/>
    <p:sldLayoutId id="2147486147" r:id="rId6"/>
    <p:sldLayoutId id="2147486148" r:id="rId7"/>
    <p:sldLayoutId id="2147486149" r:id="rId8"/>
    <p:sldLayoutId id="2147486150" r:id="rId9"/>
    <p:sldLayoutId id="2147486151" r:id="rId10"/>
    <p:sldLayoutId id="2147486152" r:id="rId11"/>
    <p:sldLayoutId id="2147486153" r:id="rId12"/>
    <p:sldLayoutId id="2147486154" r:id="rId13"/>
    <p:sldLayoutId id="2147486155" r:id="rId14"/>
    <p:sldLayoutId id="2147486156" r:id="rId15"/>
    <p:sldLayoutId id="2147486157" r:id="rId1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软雅黑" pitchFamily="34" charset="-122"/>
        </a:defRPr>
      </a:lvl2pPr>
      <a:lvl3pPr algn="ctr" rtl="0" eaLnBrk="0" fontAlgn="base" hangingPunct="0">
        <a:spcBef>
          <a:spcPct val="0"/>
        </a:spcBef>
        <a:spcAft>
          <a:spcPct val="0"/>
        </a:spcAft>
        <a:defRPr sz="4400">
          <a:solidFill>
            <a:schemeClr val="tx1"/>
          </a:solidFill>
          <a:latin typeface="Arial" charset="0"/>
          <a:ea typeface="微软雅黑" pitchFamily="34" charset="-122"/>
        </a:defRPr>
      </a:lvl3pPr>
      <a:lvl4pPr algn="ctr" rtl="0" eaLnBrk="0" fontAlgn="base" hangingPunct="0">
        <a:spcBef>
          <a:spcPct val="0"/>
        </a:spcBef>
        <a:spcAft>
          <a:spcPct val="0"/>
        </a:spcAft>
        <a:defRPr sz="4400">
          <a:solidFill>
            <a:schemeClr val="tx1"/>
          </a:solidFill>
          <a:latin typeface="Arial" charset="0"/>
          <a:ea typeface="微软雅黑" pitchFamily="34" charset="-122"/>
        </a:defRPr>
      </a:lvl4pPr>
      <a:lvl5pPr algn="ctr" rtl="0" eaLnBrk="0" fontAlgn="base" hangingPunct="0">
        <a:spcBef>
          <a:spcPct val="0"/>
        </a:spcBef>
        <a:spcAft>
          <a:spcPct val="0"/>
        </a:spcAft>
        <a:defRPr sz="4400">
          <a:solidFill>
            <a:schemeClr val="tx1"/>
          </a:solidFill>
          <a:latin typeface="Arial" charset="0"/>
          <a:ea typeface="微软雅黑" pitchFamily="34" charset="-122"/>
        </a:defRPr>
      </a:lvl5pPr>
      <a:lvl6pPr marL="457200" algn="ctr" rtl="0" fontAlgn="base">
        <a:spcBef>
          <a:spcPct val="0"/>
        </a:spcBef>
        <a:spcAft>
          <a:spcPct val="0"/>
        </a:spcAft>
        <a:defRPr sz="4400">
          <a:solidFill>
            <a:schemeClr val="tx1"/>
          </a:solidFill>
          <a:latin typeface="Arial" charset="0"/>
          <a:ea typeface="微软雅黑" pitchFamily="34" charset="-122"/>
        </a:defRPr>
      </a:lvl6pPr>
      <a:lvl7pPr marL="914400" algn="ctr" rtl="0" fontAlgn="base">
        <a:spcBef>
          <a:spcPct val="0"/>
        </a:spcBef>
        <a:spcAft>
          <a:spcPct val="0"/>
        </a:spcAft>
        <a:defRPr sz="4400">
          <a:solidFill>
            <a:schemeClr val="tx1"/>
          </a:solidFill>
          <a:latin typeface="Arial" charset="0"/>
          <a:ea typeface="微软雅黑" pitchFamily="34" charset="-122"/>
        </a:defRPr>
      </a:lvl7pPr>
      <a:lvl8pPr marL="1371600" algn="ctr" rtl="0" fontAlgn="base">
        <a:spcBef>
          <a:spcPct val="0"/>
        </a:spcBef>
        <a:spcAft>
          <a:spcPct val="0"/>
        </a:spcAft>
        <a:defRPr sz="4400">
          <a:solidFill>
            <a:schemeClr val="tx1"/>
          </a:solidFill>
          <a:latin typeface="Arial" charset="0"/>
          <a:ea typeface="微软雅黑" pitchFamily="34" charset="-122"/>
        </a:defRPr>
      </a:lvl8pPr>
      <a:lvl9pPr marL="1828800" algn="ctr" rtl="0" fontAlgn="base">
        <a:spcBef>
          <a:spcPct val="0"/>
        </a:spcBef>
        <a:spcAft>
          <a:spcPct val="0"/>
        </a:spcAft>
        <a:defRPr sz="4400">
          <a:solidFill>
            <a:schemeClr val="tx1"/>
          </a:solidFill>
          <a:latin typeface="Arial"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4" descr="p02-p03-wbj1"/>
          <p:cNvPicPr>
            <a:picLocks noChangeAspect="1" noChangeArrowheads="1"/>
          </p:cNvPicPr>
          <p:nvPr/>
        </p:nvPicPr>
        <p:blipFill>
          <a:blip r:embed="rId3">
            <a:extLst>
              <a:ext uri="{28A0092B-C50C-407E-A947-70E740481C1C}">
                <a14:useLocalDpi xmlns:a14="http://schemas.microsoft.com/office/drawing/2010/main" val="0"/>
              </a:ext>
            </a:extLst>
          </a:blip>
          <a:srcRect t="25267" r="2287" b="9125"/>
          <a:stretch>
            <a:fillRect/>
          </a:stretch>
        </p:blipFill>
        <p:spPr bwMode="auto">
          <a:xfrm>
            <a:off x="100781" y="4381963"/>
            <a:ext cx="5286374" cy="238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WordArt 7"/>
          <p:cNvSpPr>
            <a:spLocks noChangeArrowheads="1" noChangeShapeType="1" noTextEdit="1"/>
          </p:cNvSpPr>
          <p:nvPr/>
        </p:nvSpPr>
        <p:spPr bwMode="auto">
          <a:xfrm>
            <a:off x="5638800" y="6013450"/>
            <a:ext cx="3124200" cy="381000"/>
          </a:xfrm>
          <a:prstGeom prst="rect">
            <a:avLst/>
          </a:prstGeom>
        </p:spPr>
        <p:txBody>
          <a:bodyPr/>
          <a:lstStyle/>
          <a:p>
            <a:pPr algn="r" eaLnBrk="1" hangingPunct="1">
              <a:spcBef>
                <a:spcPct val="20000"/>
              </a:spcBef>
              <a:buFont typeface="Arial" pitchFamily="34" charset="0"/>
              <a:buNone/>
              <a:defRPr/>
            </a:pPr>
            <a:r>
              <a:rPr lang="zh-CN" altLang="en-US" sz="1800" dirty="0">
                <a:latin typeface="+mn-lt"/>
                <a:ea typeface="+mn-ea"/>
              </a:rPr>
              <a:t>            </a:t>
            </a:r>
          </a:p>
        </p:txBody>
      </p:sp>
      <p:sp>
        <p:nvSpPr>
          <p:cNvPr id="20483" name="矩形​​ 6"/>
          <p:cNvSpPr>
            <a:spLocks noChangeArrowheads="1"/>
          </p:cNvSpPr>
          <p:nvPr/>
        </p:nvSpPr>
        <p:spPr bwMode="auto">
          <a:xfrm>
            <a:off x="100781" y="1"/>
            <a:ext cx="8943975" cy="487196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8000" bIns="324000" anchor="b"/>
          <a:lstStyle>
            <a:lvl1pPr>
              <a:spcBef>
                <a:spcPct val="20000"/>
              </a:spcBef>
              <a:buFont typeface="Arial" charset="0"/>
              <a:buChar char="•"/>
              <a:defRPr sz="3200">
                <a:solidFill>
                  <a:schemeClr val="tx1"/>
                </a:solidFill>
                <a:latin typeface="Arial" charset="0"/>
                <a:ea typeface="微软雅黑" charset="-122"/>
              </a:defRPr>
            </a:lvl1pPr>
            <a:lvl2pPr marL="742950" indent="-285750">
              <a:spcBef>
                <a:spcPct val="20000"/>
              </a:spcBef>
              <a:buFont typeface="Arial" charset="0"/>
              <a:buChar char="–"/>
              <a:defRPr sz="2800">
                <a:solidFill>
                  <a:schemeClr val="tx1"/>
                </a:solidFill>
                <a:latin typeface="Arial" charset="0"/>
                <a:ea typeface="微软雅黑" charset="-122"/>
              </a:defRPr>
            </a:lvl2pPr>
            <a:lvl3pPr marL="1143000" indent="-228600">
              <a:spcBef>
                <a:spcPct val="20000"/>
              </a:spcBef>
              <a:buFont typeface="Arial" charset="0"/>
              <a:buChar char="•"/>
              <a:defRPr sz="2400">
                <a:solidFill>
                  <a:schemeClr val="tx1"/>
                </a:solidFill>
                <a:latin typeface="Arial" charset="0"/>
                <a:ea typeface="微软雅黑" charset="-122"/>
              </a:defRPr>
            </a:lvl3pPr>
            <a:lvl4pPr marL="1600200" indent="-228600">
              <a:spcBef>
                <a:spcPct val="20000"/>
              </a:spcBef>
              <a:buFont typeface="Arial" charset="0"/>
              <a:buChar char="–"/>
              <a:defRPr sz="2000">
                <a:solidFill>
                  <a:schemeClr val="tx1"/>
                </a:solidFill>
                <a:latin typeface="Arial" charset="0"/>
                <a:ea typeface="微软雅黑" charset="-122"/>
              </a:defRPr>
            </a:lvl4pPr>
            <a:lvl5pPr marL="2057400" indent="-228600">
              <a:spcBef>
                <a:spcPct val="20000"/>
              </a:spcBef>
              <a:buFont typeface="Arial" charset="0"/>
              <a:buChar char="»"/>
              <a:defRPr sz="2000">
                <a:solidFill>
                  <a:schemeClr val="tx1"/>
                </a:solidFill>
                <a:latin typeface="Arial" charset="0"/>
                <a:ea typeface="微软雅黑"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9pPr>
          </a:lstStyle>
          <a:p>
            <a:pPr algn="ctr" eaLnBrk="1" hangingPunct="1">
              <a:spcBef>
                <a:spcPct val="50000"/>
              </a:spcBef>
              <a:buFontTx/>
              <a:buNone/>
            </a:pPr>
            <a:endParaRPr lang="zh-CN" altLang="en-US" sz="2800" b="1" dirty="0">
              <a:solidFill>
                <a:schemeClr val="bg1"/>
              </a:solidFill>
              <a:latin typeface="微软雅黑" charset="-122"/>
            </a:endParaRPr>
          </a:p>
        </p:txBody>
      </p:sp>
      <p:sp>
        <p:nvSpPr>
          <p:cNvPr id="20487" name="矩形 1"/>
          <p:cNvSpPr>
            <a:spLocks noChangeArrowheads="1"/>
          </p:cNvSpPr>
          <p:nvPr/>
        </p:nvSpPr>
        <p:spPr bwMode="auto">
          <a:xfrm>
            <a:off x="5507805" y="6118190"/>
            <a:ext cx="3416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微软雅黑" charset="-122"/>
              </a:defRPr>
            </a:lvl1pPr>
            <a:lvl2pPr marL="742950" indent="-285750">
              <a:spcBef>
                <a:spcPct val="20000"/>
              </a:spcBef>
              <a:buFont typeface="Arial" charset="0"/>
              <a:buChar char="–"/>
              <a:defRPr sz="2800">
                <a:solidFill>
                  <a:schemeClr val="tx1"/>
                </a:solidFill>
                <a:latin typeface="Arial" charset="0"/>
                <a:ea typeface="微软雅黑" charset="-122"/>
              </a:defRPr>
            </a:lvl2pPr>
            <a:lvl3pPr marL="1143000" indent="-228600">
              <a:spcBef>
                <a:spcPct val="20000"/>
              </a:spcBef>
              <a:buFont typeface="Arial" charset="0"/>
              <a:buChar char="•"/>
              <a:defRPr sz="2400">
                <a:solidFill>
                  <a:schemeClr val="tx1"/>
                </a:solidFill>
                <a:latin typeface="Arial" charset="0"/>
                <a:ea typeface="微软雅黑" charset="-122"/>
              </a:defRPr>
            </a:lvl3pPr>
            <a:lvl4pPr marL="1600200" indent="-228600">
              <a:spcBef>
                <a:spcPct val="20000"/>
              </a:spcBef>
              <a:buFont typeface="Arial" charset="0"/>
              <a:buChar char="–"/>
              <a:defRPr sz="2000">
                <a:solidFill>
                  <a:schemeClr val="tx1"/>
                </a:solidFill>
                <a:latin typeface="Arial" charset="0"/>
                <a:ea typeface="微软雅黑" charset="-122"/>
              </a:defRPr>
            </a:lvl4pPr>
            <a:lvl5pPr marL="2057400" indent="-228600">
              <a:spcBef>
                <a:spcPct val="20000"/>
              </a:spcBef>
              <a:buFont typeface="Arial" charset="0"/>
              <a:buChar char="»"/>
              <a:defRPr sz="2000">
                <a:solidFill>
                  <a:schemeClr val="tx1"/>
                </a:solidFill>
                <a:latin typeface="Arial" charset="0"/>
                <a:ea typeface="微软雅黑"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9pPr>
          </a:lstStyle>
          <a:p>
            <a:pPr eaLnBrk="1" hangingPunct="1">
              <a:spcBef>
                <a:spcPct val="50000"/>
              </a:spcBef>
              <a:buFontTx/>
              <a:buNone/>
            </a:pPr>
            <a:r>
              <a:rPr lang="zh-CN" altLang="en-US" sz="3600" b="1" dirty="0">
                <a:solidFill>
                  <a:srgbClr val="0070C0"/>
                </a:solidFill>
                <a:latin typeface="微软雅黑" charset="-122"/>
              </a:rPr>
              <a:t>哈尔滨工程大学</a:t>
            </a:r>
          </a:p>
        </p:txBody>
      </p:sp>
      <p:pic>
        <p:nvPicPr>
          <p:cNvPr id="20488" name="Picture 2" descr="C:\Documents and Settings\Administrator\桌面\素材\e848ade4a4b9956d2f6621c7abdd1951.jpg"/>
          <p:cNvPicPr>
            <a:picLocks noChangeAspect="1" noChangeArrowheads="1"/>
          </p:cNvPicPr>
          <p:nvPr/>
        </p:nvPicPr>
        <p:blipFill>
          <a:blip r:embed="rId4">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6686550" y="5148228"/>
            <a:ext cx="10287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3270168" y="3515417"/>
            <a:ext cx="26052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lnSpc>
                <a:spcPct val="120000"/>
              </a:lnSpc>
            </a:pPr>
            <a:r>
              <a:rPr lang="zh-CN" altLang="en-US"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rPr>
              <a:t>韩启龙 教授</a:t>
            </a:r>
            <a:endParaRPr lang="en-US" altLang="zh-CN"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endParaRPr>
          </a:p>
        </p:txBody>
      </p:sp>
      <p:sp>
        <p:nvSpPr>
          <p:cNvPr id="9" name="Rectangle 5"/>
          <p:cNvSpPr>
            <a:spLocks noChangeArrowheads="1"/>
          </p:cNvSpPr>
          <p:nvPr/>
        </p:nvSpPr>
        <p:spPr bwMode="auto">
          <a:xfrm>
            <a:off x="2205529" y="1887733"/>
            <a:ext cx="5057447" cy="915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4800" b="1" dirty="0" smtClean="0">
                <a:solidFill>
                  <a:srgbClr val="FFFFFF"/>
                </a:solidFill>
                <a:ea typeface="宋体" panose="02010600030101010101" pitchFamily="2" charset="-122"/>
              </a:rPr>
              <a:t>第五章 回溯法</a:t>
            </a:r>
            <a:endParaRPr lang="en-US" altLang="zh-CN" sz="4800" b="1" dirty="0">
              <a:solidFill>
                <a:srgbClr val="FFFFFF"/>
              </a:solidFill>
              <a:ea typeface="宋体" panose="02010600030101010101" pitchFamily="2" charset="-122"/>
            </a:endParaRPr>
          </a:p>
        </p:txBody>
      </p:sp>
      <p:sp>
        <p:nvSpPr>
          <p:cNvPr id="2" name="矩形 1"/>
          <p:cNvSpPr/>
          <p:nvPr/>
        </p:nvSpPr>
        <p:spPr>
          <a:xfrm>
            <a:off x="233492" y="116622"/>
            <a:ext cx="8808806" cy="1107996"/>
          </a:xfrm>
          <a:prstGeom prst="rect">
            <a:avLst/>
          </a:prstGeom>
          <a:noFill/>
        </p:spPr>
        <p:txBody>
          <a:bodyPr wrap="square" lIns="91440" tIns="45720" rIns="91440" bIns="45720">
            <a:spAutoFit/>
          </a:bodyPr>
          <a:lstStyle/>
          <a:p>
            <a:r>
              <a:rPr lang="zh-CN" altLang="en-US"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rPr>
              <a:t>大数据分析与智能实验室</a:t>
            </a:r>
            <a:r>
              <a:rPr lang="en-US" altLang="zh-CN"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rPr>
              <a:t>(BDAI)</a:t>
            </a:r>
          </a:p>
          <a:p>
            <a:r>
              <a:rPr lang="en-US" altLang="zh-CN" sz="3300" b="1" dirty="0">
                <a:ln w="22225">
                  <a:solidFill>
                    <a:schemeClr val="accent2"/>
                  </a:solidFill>
                  <a:prstDash val="solid"/>
                </a:ln>
                <a:solidFill>
                  <a:srgbClr val="FFFF00"/>
                </a:solidFill>
                <a:latin typeface="华文行楷" panose="02010800040101010101" pitchFamily="2" charset="-122"/>
                <a:ea typeface="华文行楷" panose="02010800040101010101" pitchFamily="2" charset="-122"/>
              </a:rPr>
              <a:t>Big Data Analysis &amp; Intelligence </a:t>
            </a:r>
            <a:endParaRPr lang="zh-CN" altLang="en-US"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4028118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10</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5.1.1  </a:t>
            </a:r>
            <a:r>
              <a:rPr lang="zh-CN" altLang="en-US" sz="2800" b="1" dirty="0" smtClean="0">
                <a:solidFill>
                  <a:srgbClr val="FF3300"/>
                </a:solidFill>
                <a:latin typeface="Arial" panose="020B0604020202020204" pitchFamily="34" charset="0"/>
                <a:ea typeface="宋体" panose="02010600030101010101" pitchFamily="2" charset="-122"/>
              </a:rPr>
              <a:t>基本概念</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13" name="Rectangle 2"/>
          <p:cNvSpPr>
            <a:spLocks noChangeArrowheads="1"/>
          </p:cNvSpPr>
          <p:nvPr/>
        </p:nvSpPr>
        <p:spPr bwMode="auto">
          <a:xfrm>
            <a:off x="661112" y="2009914"/>
            <a:ext cx="8231188" cy="430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zh-CN" altLang="en-US" sz="2600" dirty="0">
                <a:latin typeface="宋体" panose="02010600030101010101" pitchFamily="2" charset="-122"/>
                <a:ea typeface="宋体" panose="02010600030101010101" pitchFamily="2" charset="-122"/>
              </a:rPr>
              <a:t>回溯法是一种系统地</a:t>
            </a:r>
            <a:r>
              <a:rPr lang="zh-CN" altLang="en-US" sz="2600" dirty="0">
                <a:solidFill>
                  <a:srgbClr val="FF3300"/>
                </a:solidFill>
                <a:latin typeface="宋体" panose="02010600030101010101" pitchFamily="2" charset="-122"/>
                <a:ea typeface="宋体" panose="02010600030101010101" pitchFamily="2" charset="-122"/>
              </a:rPr>
              <a:t>搜索问题解答</a:t>
            </a:r>
            <a:r>
              <a:rPr lang="zh-CN" altLang="en-US" sz="2600" dirty="0">
                <a:latin typeface="宋体" panose="02010600030101010101" pitchFamily="2" charset="-122"/>
                <a:ea typeface="宋体" panose="02010600030101010101" pitchFamily="2" charset="-122"/>
              </a:rPr>
              <a:t>的方法。</a:t>
            </a:r>
          </a:p>
          <a:p>
            <a:pPr eaLnBrk="1" hangingPunct="1"/>
            <a:r>
              <a:rPr lang="zh-CN" altLang="en-US" sz="2600" dirty="0">
                <a:latin typeface="宋体" panose="02010600030101010101" pitchFamily="2" charset="-122"/>
                <a:ea typeface="宋体" panose="02010600030101010101" pitchFamily="2" charset="-122"/>
              </a:rPr>
              <a:t>回溯法的基本做法是</a:t>
            </a:r>
            <a:r>
              <a:rPr lang="zh-CN" altLang="en-US" sz="2600" dirty="0">
                <a:solidFill>
                  <a:srgbClr val="FF3300"/>
                </a:solidFill>
                <a:latin typeface="宋体" panose="02010600030101010101" pitchFamily="2" charset="-122"/>
                <a:ea typeface="宋体" panose="02010600030101010101" pitchFamily="2" charset="-122"/>
              </a:rPr>
              <a:t>搜索</a:t>
            </a:r>
            <a:r>
              <a:rPr lang="zh-CN" altLang="en-US" sz="2600" dirty="0">
                <a:latin typeface="宋体" panose="02010600030101010101" pitchFamily="2" charset="-122"/>
                <a:ea typeface="宋体" panose="02010600030101010101" pitchFamily="2" charset="-122"/>
              </a:rPr>
              <a:t>，或是一种组织得井井有条的，能避免不必要搜索的穷举式搜索法。这种方法适用于解一些组合数相当大的问题。</a:t>
            </a:r>
          </a:p>
          <a:p>
            <a:pPr eaLnBrk="1" hangingPunct="1"/>
            <a:r>
              <a:rPr lang="zh-CN" altLang="en-US" sz="2600" dirty="0">
                <a:latin typeface="宋体" panose="02010600030101010101" pitchFamily="2" charset="-122"/>
                <a:ea typeface="宋体" panose="02010600030101010101" pitchFamily="2" charset="-122"/>
              </a:rPr>
              <a:t>回溯法在问题的解空间树中，按</a:t>
            </a:r>
            <a:r>
              <a:rPr lang="zh-CN" altLang="en-US" sz="2600" dirty="0">
                <a:solidFill>
                  <a:srgbClr val="FF3300"/>
                </a:solidFill>
                <a:latin typeface="宋体" panose="02010600030101010101" pitchFamily="2" charset="-122"/>
                <a:ea typeface="宋体" panose="02010600030101010101" pitchFamily="2" charset="-122"/>
              </a:rPr>
              <a:t>深度优先</a:t>
            </a:r>
            <a:r>
              <a:rPr lang="zh-CN" altLang="en-US" sz="2600" dirty="0">
                <a:latin typeface="宋体" panose="02010600030101010101" pitchFamily="2" charset="-122"/>
                <a:ea typeface="宋体" panose="02010600030101010101" pitchFamily="2" charset="-122"/>
              </a:rPr>
              <a:t>策略，从根结点出发搜索解空间树。算法搜索至解空间树的任意一点时，</a:t>
            </a:r>
            <a:r>
              <a:rPr lang="zh-CN" altLang="en-US" sz="2600" u="sng" dirty="0">
                <a:solidFill>
                  <a:srgbClr val="FF3300"/>
                </a:solidFill>
                <a:latin typeface="宋体" panose="02010600030101010101" pitchFamily="2" charset="-122"/>
                <a:ea typeface="宋体" panose="02010600030101010101" pitchFamily="2" charset="-122"/>
              </a:rPr>
              <a:t>先判断该结点是否包含问题的解</a:t>
            </a:r>
            <a:r>
              <a:rPr lang="zh-CN" altLang="en-US" sz="2600" dirty="0">
                <a:latin typeface="宋体" panose="02010600030101010101" pitchFamily="2" charset="-122"/>
                <a:ea typeface="宋体" panose="02010600030101010101" pitchFamily="2" charset="-122"/>
              </a:rPr>
              <a:t>。如果肯定不包含，则跳过对该结点为根的子树的搜索，逐层向其祖先结点回溯；否则，进入该子树，继续按深度优先策略搜索。</a:t>
            </a:r>
            <a:endParaRPr lang="ja-JP" altLang="en-US" sz="2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92998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11</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5.1.1  </a:t>
            </a:r>
            <a:r>
              <a:rPr lang="zh-CN" altLang="en-US" sz="2800" b="1" dirty="0" smtClean="0">
                <a:solidFill>
                  <a:srgbClr val="FF3300"/>
                </a:solidFill>
                <a:latin typeface="Arial" panose="020B0604020202020204" pitchFamily="34" charset="0"/>
                <a:ea typeface="宋体" panose="02010600030101010101" pitchFamily="2" charset="-122"/>
              </a:rPr>
              <a:t>基本概念</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2"/>
          <p:cNvSpPr txBox="1">
            <a:spLocks noChangeArrowheads="1"/>
          </p:cNvSpPr>
          <p:nvPr/>
        </p:nvSpPr>
        <p:spPr>
          <a:xfrm>
            <a:off x="381000" y="2057400"/>
            <a:ext cx="8291513" cy="2133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eaLnBrk="1" hangingPunct="1">
              <a:lnSpc>
                <a:spcPct val="150000"/>
              </a:lnSpc>
              <a:buNone/>
            </a:pPr>
            <a:r>
              <a:rPr lang="zh-CN" altLang="en-US" sz="2600" dirty="0" smtClean="0">
                <a:ea typeface="宋体" panose="02010600030101010101" pitchFamily="2" charset="-122"/>
              </a:rPr>
              <a:t>由于回溯方法的本质是用深度优先的方法在解的空间树中搜索。所以在算法中都需要建立一个栈，用来保存搜索的路径。一旦产生的部分解序列不合要求，就要从栈中找到回溯的前一个位置，继续试探。</a:t>
            </a:r>
          </a:p>
          <a:p>
            <a:pPr marL="0" indent="0" eaLnBrk="1" hangingPunct="1">
              <a:lnSpc>
                <a:spcPct val="150000"/>
              </a:lnSpc>
              <a:buNone/>
            </a:pPr>
            <a:r>
              <a:rPr lang="zh-CN" altLang="en-US" sz="2600" dirty="0" smtClean="0">
                <a:ea typeface="楷体_GB2312" pitchFamily="49" charset="-122"/>
              </a:rPr>
              <a:t>			</a:t>
            </a:r>
            <a:endParaRPr lang="zh-CN" altLang="en-US" sz="2600" dirty="0" smtClean="0">
              <a:ea typeface="宋体" panose="02010600030101010101" pitchFamily="2" charset="-122"/>
            </a:endParaRPr>
          </a:p>
        </p:txBody>
      </p:sp>
    </p:spTree>
    <p:extLst>
      <p:ext uri="{BB962C8B-B14F-4D97-AF65-F5344CB8AC3E}">
        <p14:creationId xmlns:p14="http://schemas.microsoft.com/office/powerpoint/2010/main" val="2451389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12</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5.1.1  </a:t>
            </a:r>
            <a:r>
              <a:rPr lang="zh-CN" altLang="en-US" sz="2800" b="1" dirty="0" smtClean="0">
                <a:solidFill>
                  <a:srgbClr val="FF3300"/>
                </a:solidFill>
                <a:latin typeface="Arial" panose="020B0604020202020204" pitchFamily="34" charset="0"/>
                <a:ea typeface="宋体" panose="02010600030101010101" pitchFamily="2" charset="-122"/>
              </a:rPr>
              <a:t>基本概念</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2"/>
          <p:cNvSpPr txBox="1">
            <a:spLocks noChangeArrowheads="1"/>
          </p:cNvSpPr>
          <p:nvPr/>
        </p:nvSpPr>
        <p:spPr>
          <a:xfrm>
            <a:off x="1576306" y="1889904"/>
            <a:ext cx="6400799" cy="4800599"/>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ts val="0"/>
              </a:spcBef>
              <a:buFontTx/>
              <a:buNone/>
            </a:pPr>
            <a:r>
              <a:rPr lang="en-US" altLang="zh-CN" sz="1600" dirty="0" smtClean="0">
                <a:ea typeface="楷体_GB2312" pitchFamily="49" charset="-122"/>
              </a:rPr>
              <a:t>void backtrack (void) {</a:t>
            </a:r>
          </a:p>
          <a:p>
            <a:pPr eaLnBrk="1" hangingPunct="1">
              <a:spcBef>
                <a:spcPts val="0"/>
              </a:spcBef>
              <a:buFontTx/>
              <a:buNone/>
            </a:pPr>
            <a:r>
              <a:rPr lang="en-US" altLang="zh-CN" sz="1600" dirty="0" smtClean="0">
                <a:ea typeface="楷体_GB2312" pitchFamily="49" charset="-122"/>
              </a:rPr>
              <a:t>       </a:t>
            </a:r>
            <a:r>
              <a:rPr lang="zh-CN" altLang="en-US" sz="1600" dirty="0" smtClean="0">
                <a:ea typeface="楷体_GB2312" pitchFamily="49" charset="-122"/>
              </a:rPr>
              <a:t>准备初值；</a:t>
            </a:r>
          </a:p>
          <a:p>
            <a:pPr eaLnBrk="1" hangingPunct="1">
              <a:spcBef>
                <a:spcPts val="0"/>
              </a:spcBef>
              <a:buFontTx/>
              <a:buNone/>
            </a:pPr>
            <a:r>
              <a:rPr lang="zh-CN" altLang="en-US" sz="1600" dirty="0" smtClean="0">
                <a:ea typeface="楷体_GB2312" pitchFamily="49" charset="-122"/>
              </a:rPr>
              <a:t>     	</a:t>
            </a:r>
            <a:r>
              <a:rPr lang="en-US" altLang="zh-CN" sz="1600" dirty="0" smtClean="0">
                <a:ea typeface="楷体_GB2312" pitchFamily="49" charset="-122"/>
              </a:rPr>
              <a:t>do { </a:t>
            </a:r>
          </a:p>
          <a:p>
            <a:pPr eaLnBrk="1" hangingPunct="1">
              <a:spcBef>
                <a:spcPts val="0"/>
              </a:spcBef>
              <a:buFontTx/>
              <a:buNone/>
            </a:pPr>
            <a:r>
              <a:rPr lang="en-US" altLang="zh-CN" sz="1600" dirty="0" smtClean="0">
                <a:ea typeface="楷体_GB2312" pitchFamily="49" charset="-122"/>
              </a:rPr>
              <a:t>        while (</a:t>
            </a:r>
            <a:r>
              <a:rPr lang="zh-CN" altLang="en-US" sz="1600" dirty="0" smtClean="0">
                <a:ea typeface="楷体_GB2312" pitchFamily="49" charset="-122"/>
              </a:rPr>
              <a:t>范围未超界并且工作未完成</a:t>
            </a:r>
            <a:r>
              <a:rPr lang="en-US" altLang="zh-CN" sz="1600" dirty="0" smtClean="0">
                <a:ea typeface="楷体_GB2312" pitchFamily="49" charset="-122"/>
              </a:rPr>
              <a:t>) {</a:t>
            </a:r>
          </a:p>
          <a:p>
            <a:pPr eaLnBrk="1" hangingPunct="1">
              <a:spcBef>
                <a:spcPts val="0"/>
              </a:spcBef>
              <a:buFontTx/>
              <a:buNone/>
            </a:pPr>
            <a:r>
              <a:rPr lang="en-US" altLang="zh-CN" sz="1600" dirty="0" smtClean="0">
                <a:ea typeface="楷体_GB2312" pitchFamily="49" charset="-122"/>
              </a:rPr>
              <a:t>		</a:t>
            </a:r>
            <a:r>
              <a:rPr lang="zh-CN" altLang="en-US" sz="1600" dirty="0" smtClean="0">
                <a:ea typeface="楷体_GB2312" pitchFamily="49" charset="-122"/>
              </a:rPr>
              <a:t>分析条件；</a:t>
            </a:r>
            <a:r>
              <a:rPr lang="en-US" altLang="zh-CN" sz="1600" dirty="0" smtClean="0">
                <a:ea typeface="楷体_GB2312" pitchFamily="49" charset="-122"/>
              </a:rPr>
              <a:t>/* </a:t>
            </a:r>
            <a:r>
              <a:rPr lang="zh-CN" altLang="en-US" sz="1600" dirty="0" smtClean="0">
                <a:ea typeface="楷体_GB2312" pitchFamily="49" charset="-122"/>
              </a:rPr>
              <a:t>保证满足条件才往下去 *</a:t>
            </a:r>
            <a:r>
              <a:rPr lang="en-US" altLang="zh-CN" sz="1600" dirty="0" smtClean="0">
                <a:ea typeface="楷体_GB2312" pitchFamily="49" charset="-122"/>
              </a:rPr>
              <a:t>/</a:t>
            </a:r>
          </a:p>
          <a:p>
            <a:pPr eaLnBrk="1" hangingPunct="1">
              <a:spcBef>
                <a:spcPts val="0"/>
              </a:spcBef>
              <a:buFontTx/>
              <a:buNone/>
            </a:pPr>
            <a:r>
              <a:rPr lang="en-US" altLang="zh-CN" sz="1600" dirty="0" smtClean="0">
                <a:ea typeface="楷体_GB2312" pitchFamily="49" charset="-122"/>
              </a:rPr>
              <a:t>		if (</a:t>
            </a:r>
            <a:r>
              <a:rPr lang="zh-CN" altLang="en-US" sz="1600" dirty="0" smtClean="0">
                <a:ea typeface="楷体_GB2312" pitchFamily="49" charset="-122"/>
              </a:rPr>
              <a:t>成功</a:t>
            </a:r>
            <a:r>
              <a:rPr lang="en-US" altLang="zh-CN" sz="1600" dirty="0" smtClean="0">
                <a:ea typeface="楷体_GB2312" pitchFamily="49" charset="-122"/>
              </a:rPr>
              <a:t>){</a:t>
            </a:r>
          </a:p>
          <a:p>
            <a:pPr eaLnBrk="1" hangingPunct="1">
              <a:spcBef>
                <a:spcPts val="0"/>
              </a:spcBef>
              <a:buFontTx/>
              <a:buNone/>
            </a:pPr>
            <a:r>
              <a:rPr lang="en-US" altLang="zh-CN" sz="1600" dirty="0" smtClean="0">
                <a:ea typeface="楷体_GB2312" pitchFamily="49" charset="-122"/>
              </a:rPr>
              <a:t>			  </a:t>
            </a:r>
            <a:r>
              <a:rPr lang="zh-CN" altLang="en-US" sz="1600" dirty="0" smtClean="0">
                <a:ea typeface="楷体_GB2312" pitchFamily="49" charset="-122"/>
              </a:rPr>
              <a:t>路径进栈；</a:t>
            </a:r>
          </a:p>
          <a:p>
            <a:pPr eaLnBrk="1" hangingPunct="1">
              <a:spcBef>
                <a:spcPts val="0"/>
              </a:spcBef>
              <a:buFontTx/>
              <a:buNone/>
            </a:pPr>
            <a:r>
              <a:rPr lang="zh-CN" altLang="en-US" sz="1600" dirty="0" smtClean="0">
                <a:ea typeface="楷体_GB2312" pitchFamily="49" charset="-122"/>
              </a:rPr>
              <a:t>			  由第一选择开始进入下一层；</a:t>
            </a:r>
            <a:r>
              <a:rPr lang="en-US" altLang="zh-CN" sz="1600" dirty="0" smtClean="0">
                <a:ea typeface="楷体_GB2312" pitchFamily="49" charset="-122"/>
              </a:rPr>
              <a:t>/* </a:t>
            </a:r>
            <a:r>
              <a:rPr lang="zh-CN" altLang="en-US" sz="1600" dirty="0" smtClean="0">
                <a:ea typeface="楷体_GB2312" pitchFamily="49" charset="-122"/>
              </a:rPr>
              <a:t>纵向走 *</a:t>
            </a:r>
            <a:r>
              <a:rPr lang="en-US" altLang="zh-CN" sz="1600" dirty="0" smtClean="0">
                <a:ea typeface="楷体_GB2312" pitchFamily="49" charset="-122"/>
              </a:rPr>
              <a:t>/</a:t>
            </a:r>
          </a:p>
          <a:p>
            <a:pPr eaLnBrk="1" hangingPunct="1">
              <a:spcBef>
                <a:spcPts val="0"/>
              </a:spcBef>
              <a:buFontTx/>
              <a:buNone/>
            </a:pPr>
            <a:r>
              <a:rPr lang="en-US" altLang="zh-CN" sz="1600" dirty="0" smtClean="0">
                <a:ea typeface="楷体_GB2312" pitchFamily="49" charset="-122"/>
              </a:rPr>
              <a:t>			    }</a:t>
            </a:r>
          </a:p>
          <a:p>
            <a:pPr eaLnBrk="1" hangingPunct="1">
              <a:spcBef>
                <a:spcPts val="0"/>
              </a:spcBef>
              <a:buFontTx/>
              <a:buNone/>
            </a:pPr>
            <a:r>
              <a:rPr lang="en-US" altLang="zh-CN" sz="1600" dirty="0" smtClean="0">
                <a:ea typeface="楷体_GB2312" pitchFamily="49" charset="-122"/>
              </a:rPr>
              <a:t>             else </a:t>
            </a:r>
            <a:r>
              <a:rPr lang="zh-CN" altLang="en-US" sz="1600" dirty="0" smtClean="0">
                <a:ea typeface="楷体_GB2312" pitchFamily="49" charset="-122"/>
              </a:rPr>
              <a:t>本层更换选择； 	</a:t>
            </a:r>
            <a:r>
              <a:rPr lang="en-US" altLang="zh-CN" sz="1600" dirty="0" smtClean="0">
                <a:ea typeface="楷体_GB2312" pitchFamily="49" charset="-122"/>
              </a:rPr>
              <a:t>/* </a:t>
            </a:r>
            <a:r>
              <a:rPr lang="zh-CN" altLang="en-US" sz="1600" dirty="0" smtClean="0">
                <a:ea typeface="楷体_GB2312" pitchFamily="49" charset="-122"/>
              </a:rPr>
              <a:t>横向走 *</a:t>
            </a:r>
            <a:r>
              <a:rPr lang="en-US" altLang="zh-CN" sz="1600" dirty="0" smtClean="0">
                <a:ea typeface="楷体_GB2312" pitchFamily="49" charset="-122"/>
              </a:rPr>
              <a:t>/</a:t>
            </a:r>
          </a:p>
          <a:p>
            <a:pPr eaLnBrk="1" hangingPunct="1">
              <a:spcBef>
                <a:spcPts val="0"/>
              </a:spcBef>
              <a:buFontTx/>
              <a:buNone/>
            </a:pPr>
            <a:r>
              <a:rPr lang="en-US" altLang="zh-CN" sz="1600" dirty="0" smtClean="0">
                <a:ea typeface="楷体_GB2312" pitchFamily="49" charset="-122"/>
              </a:rPr>
              <a:t>		}</a:t>
            </a:r>
          </a:p>
          <a:p>
            <a:pPr eaLnBrk="1" hangingPunct="1">
              <a:spcBef>
                <a:spcPts val="0"/>
              </a:spcBef>
              <a:buFontTx/>
              <a:buNone/>
            </a:pPr>
            <a:r>
              <a:rPr lang="en-US" altLang="zh-CN" sz="1600" dirty="0" smtClean="0">
                <a:ea typeface="楷体_GB2312" pitchFamily="49" charset="-122"/>
              </a:rPr>
              <a:t>	  if ( </a:t>
            </a:r>
            <a:r>
              <a:rPr lang="zh-CN" altLang="en-US" sz="1600" dirty="0" smtClean="0">
                <a:ea typeface="楷体_GB2312" pitchFamily="49" charset="-122"/>
              </a:rPr>
              <a:t>工作未完成 </a:t>
            </a:r>
            <a:r>
              <a:rPr lang="en-US" altLang="zh-CN" sz="1600" dirty="0" smtClean="0">
                <a:ea typeface="楷体_GB2312" pitchFamily="49" charset="-122"/>
              </a:rPr>
              <a:t>){</a:t>
            </a:r>
          </a:p>
          <a:p>
            <a:pPr eaLnBrk="1" hangingPunct="1">
              <a:spcBef>
                <a:spcPts val="0"/>
              </a:spcBef>
              <a:buFontTx/>
              <a:buNone/>
            </a:pPr>
            <a:r>
              <a:rPr lang="en-US" altLang="zh-CN" sz="1600" dirty="0" smtClean="0">
                <a:ea typeface="楷体_GB2312" pitchFamily="49" charset="-122"/>
              </a:rPr>
              <a:t>		       </a:t>
            </a:r>
            <a:r>
              <a:rPr lang="zh-CN" altLang="en-US" sz="1600" dirty="0" smtClean="0">
                <a:ea typeface="楷体_GB2312" pitchFamily="49" charset="-122"/>
              </a:rPr>
              <a:t>弹出堆栈；</a:t>
            </a:r>
          </a:p>
          <a:p>
            <a:pPr eaLnBrk="1" hangingPunct="1">
              <a:spcBef>
                <a:spcPts val="0"/>
              </a:spcBef>
              <a:buFontTx/>
              <a:buNone/>
            </a:pPr>
            <a:r>
              <a:rPr lang="zh-CN" altLang="en-US" sz="1600" dirty="0" smtClean="0">
                <a:ea typeface="楷体_GB2312" pitchFamily="49" charset="-122"/>
              </a:rPr>
              <a:t>		       原来的上一层更换为下一选择；</a:t>
            </a:r>
            <a:r>
              <a:rPr lang="en-US" altLang="zh-CN" sz="1600" dirty="0" smtClean="0">
                <a:ea typeface="楷体_GB2312" pitchFamily="49" charset="-122"/>
              </a:rPr>
              <a:t>/* </a:t>
            </a:r>
            <a:r>
              <a:rPr lang="zh-CN" altLang="en-US" sz="1600" dirty="0" smtClean="0">
                <a:ea typeface="楷体_GB2312" pitchFamily="49" charset="-122"/>
              </a:rPr>
              <a:t>回溯到上层横向*</a:t>
            </a:r>
            <a:r>
              <a:rPr lang="en-US" altLang="zh-CN" sz="1600" dirty="0" smtClean="0">
                <a:ea typeface="楷体_GB2312" pitchFamily="49" charset="-122"/>
              </a:rPr>
              <a:t>/                    </a:t>
            </a:r>
          </a:p>
          <a:p>
            <a:pPr eaLnBrk="1" hangingPunct="1">
              <a:spcBef>
                <a:spcPts val="0"/>
              </a:spcBef>
              <a:buFontTx/>
              <a:buNone/>
            </a:pPr>
            <a:r>
              <a:rPr lang="en-US" altLang="zh-CN" sz="1600" dirty="0" smtClean="0">
                <a:ea typeface="楷体_GB2312" pitchFamily="49" charset="-122"/>
              </a:rPr>
              <a:t>               } </a:t>
            </a:r>
          </a:p>
          <a:p>
            <a:pPr eaLnBrk="1" hangingPunct="1">
              <a:spcBef>
                <a:spcPts val="0"/>
              </a:spcBef>
              <a:buFontTx/>
              <a:buNone/>
            </a:pPr>
            <a:r>
              <a:rPr lang="en-US" altLang="zh-CN" sz="1600" dirty="0" smtClean="0">
                <a:ea typeface="楷体_GB2312" pitchFamily="49" charset="-122"/>
              </a:rPr>
              <a:t>	}while ( </a:t>
            </a:r>
            <a:r>
              <a:rPr lang="zh-CN" altLang="en-US" sz="1600" dirty="0" smtClean="0">
                <a:ea typeface="楷体_GB2312" pitchFamily="49" charset="-122"/>
              </a:rPr>
              <a:t>全部工作未完成 </a:t>
            </a:r>
            <a:r>
              <a:rPr lang="en-US" altLang="zh-CN" sz="1600" dirty="0" smtClean="0">
                <a:ea typeface="楷体_GB2312" pitchFamily="49" charset="-122"/>
              </a:rPr>
              <a:t>) </a:t>
            </a:r>
            <a:r>
              <a:rPr lang="zh-CN" altLang="en-US" sz="1600" dirty="0" smtClean="0">
                <a:ea typeface="楷体_GB2312" pitchFamily="49" charset="-122"/>
              </a:rPr>
              <a:t>；</a:t>
            </a:r>
          </a:p>
          <a:p>
            <a:pPr eaLnBrk="1" hangingPunct="1">
              <a:spcBef>
                <a:spcPts val="0"/>
              </a:spcBef>
              <a:buFontTx/>
              <a:buNone/>
            </a:pPr>
            <a:r>
              <a:rPr lang="zh-CN" altLang="en-US" sz="1600" dirty="0" smtClean="0">
                <a:ea typeface="楷体_GB2312" pitchFamily="49" charset="-122"/>
              </a:rPr>
              <a:t>	输出结果；</a:t>
            </a:r>
          </a:p>
          <a:p>
            <a:pPr eaLnBrk="1" hangingPunct="1">
              <a:spcBef>
                <a:spcPts val="0"/>
              </a:spcBef>
              <a:buFontTx/>
              <a:buNone/>
            </a:pPr>
            <a:r>
              <a:rPr lang="en-US" altLang="zh-CN" sz="1600" dirty="0" smtClean="0">
                <a:ea typeface="楷体_GB2312" pitchFamily="49" charset="-122"/>
              </a:rPr>
              <a:t>}</a:t>
            </a:r>
          </a:p>
        </p:txBody>
      </p:sp>
    </p:spTree>
    <p:extLst>
      <p:ext uri="{BB962C8B-B14F-4D97-AF65-F5344CB8AC3E}">
        <p14:creationId xmlns:p14="http://schemas.microsoft.com/office/powerpoint/2010/main" val="3433421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13</a:t>
            </a:fld>
            <a:endParaRPr lang="en-US" altLang="zh-CN"/>
          </a:p>
        </p:txBody>
      </p:sp>
      <p:sp>
        <p:nvSpPr>
          <p:cNvPr id="7" name="Rectangle 4"/>
          <p:cNvSpPr>
            <a:spLocks noChangeArrowheads="1"/>
          </p:cNvSpPr>
          <p:nvPr/>
        </p:nvSpPr>
        <p:spPr bwMode="auto">
          <a:xfrm>
            <a:off x="457200" y="1371600"/>
            <a:ext cx="33473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5.1.2  </a:t>
            </a:r>
            <a:r>
              <a:rPr lang="zh-CN" altLang="en-US" sz="2800" b="1" dirty="0" smtClean="0">
                <a:solidFill>
                  <a:srgbClr val="FF3300"/>
                </a:solidFill>
                <a:latin typeface="Arial" panose="020B0604020202020204" pitchFamily="34" charset="0"/>
                <a:ea typeface="宋体" panose="02010600030101010101" pitchFamily="2" charset="-122"/>
              </a:rPr>
              <a:t>问题的解空间</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2"/>
          <p:cNvSpPr txBox="1">
            <a:spLocks noChangeArrowheads="1"/>
          </p:cNvSpPr>
          <p:nvPr/>
        </p:nvSpPr>
        <p:spPr bwMode="auto">
          <a:xfrm>
            <a:off x="457200" y="2009914"/>
            <a:ext cx="8305800" cy="385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buClr>
                <a:schemeClr val="accent2"/>
              </a:buClr>
            </a:pPr>
            <a:r>
              <a:rPr kumimoji="1" lang="zh-CN" altLang="en-US" sz="2600" dirty="0">
                <a:solidFill>
                  <a:srgbClr val="FF3300"/>
                </a:solidFill>
                <a:effectLst>
                  <a:outerShdw blurRad="38100" dist="38100" dir="2700000" algn="tl">
                    <a:srgbClr val="C0C0C0"/>
                  </a:outerShdw>
                </a:effectLst>
                <a:latin typeface="宋体" panose="02010600030101010101" pitchFamily="2" charset="-122"/>
              </a:rPr>
              <a:t>问题的解向量：</a:t>
            </a:r>
            <a:r>
              <a:rPr kumimoji="1" lang="zh-CN" altLang="en-US" sz="2600" dirty="0">
                <a:latin typeface="宋体" panose="02010600030101010101" pitchFamily="2" charset="-122"/>
              </a:rPr>
              <a:t>回溯法希望一个问题的解能够表示成一个</a:t>
            </a:r>
            <a:r>
              <a:rPr kumimoji="1" lang="en-US" altLang="zh-CN" sz="2600" dirty="0">
                <a:latin typeface="宋体" panose="02010600030101010101" pitchFamily="2" charset="-122"/>
              </a:rPr>
              <a:t>n</a:t>
            </a:r>
            <a:r>
              <a:rPr kumimoji="1" lang="zh-CN" altLang="en-US" sz="2600" dirty="0">
                <a:latin typeface="宋体" panose="02010600030101010101" pitchFamily="2" charset="-122"/>
              </a:rPr>
              <a:t>元式</a:t>
            </a:r>
            <a:r>
              <a:rPr kumimoji="1" lang="en-US" altLang="zh-CN" sz="2600" dirty="0">
                <a:latin typeface="宋体" panose="02010600030101010101" pitchFamily="2" charset="-122"/>
              </a:rPr>
              <a:t>(x1,x2,…,</a:t>
            </a:r>
            <a:r>
              <a:rPr kumimoji="1" lang="en-US" altLang="zh-CN" sz="2600" dirty="0" err="1">
                <a:latin typeface="宋体" panose="02010600030101010101" pitchFamily="2" charset="-122"/>
              </a:rPr>
              <a:t>xn</a:t>
            </a:r>
            <a:r>
              <a:rPr kumimoji="1" lang="en-US" altLang="zh-CN" sz="2600" dirty="0">
                <a:latin typeface="宋体" panose="02010600030101010101" pitchFamily="2" charset="-122"/>
              </a:rPr>
              <a:t>)</a:t>
            </a:r>
            <a:r>
              <a:rPr kumimoji="1" lang="zh-CN" altLang="en-US" sz="2600" dirty="0">
                <a:latin typeface="宋体" panose="02010600030101010101" pitchFamily="2" charset="-122"/>
              </a:rPr>
              <a:t>的形式。</a:t>
            </a:r>
          </a:p>
          <a:p>
            <a:pPr eaLnBrk="1" hangingPunct="1">
              <a:lnSpc>
                <a:spcPct val="150000"/>
              </a:lnSpc>
              <a:spcBef>
                <a:spcPct val="20000"/>
              </a:spcBef>
              <a:buClr>
                <a:schemeClr val="accent2"/>
              </a:buClr>
            </a:pPr>
            <a:r>
              <a:rPr kumimoji="1" lang="zh-CN" altLang="en-US" sz="2600" dirty="0">
                <a:solidFill>
                  <a:srgbClr val="FF3300"/>
                </a:solidFill>
                <a:effectLst>
                  <a:outerShdw blurRad="38100" dist="38100" dir="2700000" algn="tl">
                    <a:srgbClr val="C0C0C0"/>
                  </a:outerShdw>
                </a:effectLst>
                <a:latin typeface="宋体" panose="02010600030101010101" pitchFamily="2" charset="-122"/>
              </a:rPr>
              <a:t>显约束：</a:t>
            </a:r>
            <a:r>
              <a:rPr kumimoji="1" lang="zh-CN" altLang="en-US" sz="2600" dirty="0">
                <a:latin typeface="宋体" panose="02010600030101010101" pitchFamily="2" charset="-122"/>
              </a:rPr>
              <a:t>对分量</a:t>
            </a:r>
            <a:r>
              <a:rPr kumimoji="1" lang="en-US" altLang="zh-CN" sz="2600" dirty="0">
                <a:latin typeface="宋体" panose="02010600030101010101" pitchFamily="2" charset="-122"/>
              </a:rPr>
              <a:t>xi</a:t>
            </a:r>
            <a:r>
              <a:rPr kumimoji="1" lang="zh-CN" altLang="en-US" sz="2600" dirty="0">
                <a:latin typeface="宋体" panose="02010600030101010101" pitchFamily="2" charset="-122"/>
              </a:rPr>
              <a:t>的取值限定。</a:t>
            </a:r>
          </a:p>
          <a:p>
            <a:pPr eaLnBrk="1" hangingPunct="1">
              <a:lnSpc>
                <a:spcPct val="150000"/>
              </a:lnSpc>
              <a:spcBef>
                <a:spcPct val="20000"/>
              </a:spcBef>
              <a:buClr>
                <a:schemeClr val="accent2"/>
              </a:buClr>
            </a:pPr>
            <a:r>
              <a:rPr kumimoji="1" lang="zh-CN" altLang="en-US" sz="2600" dirty="0">
                <a:solidFill>
                  <a:srgbClr val="FF3300"/>
                </a:solidFill>
                <a:effectLst>
                  <a:outerShdw blurRad="38100" dist="38100" dir="2700000" algn="tl">
                    <a:srgbClr val="C0C0C0"/>
                  </a:outerShdw>
                </a:effectLst>
                <a:latin typeface="宋体" panose="02010600030101010101" pitchFamily="2" charset="-122"/>
              </a:rPr>
              <a:t>隐约束：</a:t>
            </a:r>
            <a:r>
              <a:rPr kumimoji="1" lang="zh-CN" altLang="en-US" sz="2600" dirty="0">
                <a:latin typeface="宋体" panose="02010600030101010101" pitchFamily="2" charset="-122"/>
              </a:rPr>
              <a:t>为满足问题的解而对不同分量之间施加的约束。</a:t>
            </a:r>
          </a:p>
          <a:p>
            <a:pPr eaLnBrk="1" hangingPunct="1">
              <a:lnSpc>
                <a:spcPct val="150000"/>
              </a:lnSpc>
              <a:buClr>
                <a:schemeClr val="accent2"/>
              </a:buClr>
            </a:pPr>
            <a:r>
              <a:rPr kumimoji="1" lang="zh-CN" altLang="en-US" sz="2600" dirty="0">
                <a:solidFill>
                  <a:srgbClr val="FF3300"/>
                </a:solidFill>
                <a:effectLst>
                  <a:outerShdw blurRad="38100" dist="38100" dir="2700000" algn="tl">
                    <a:srgbClr val="C0C0C0"/>
                  </a:outerShdw>
                </a:effectLst>
                <a:latin typeface="宋体" panose="02010600030101010101" pitchFamily="2" charset="-122"/>
              </a:rPr>
              <a:t>解空间：</a:t>
            </a:r>
            <a:r>
              <a:rPr kumimoji="1" lang="zh-CN" altLang="en-US" sz="2600" dirty="0">
                <a:latin typeface="宋体" panose="02010600030101010101" pitchFamily="2" charset="-122"/>
              </a:rPr>
              <a:t>对于问题的一个实例，解向量满足显式约束条件的所有多元组，构成了该实例的一个解空间。</a:t>
            </a:r>
          </a:p>
        </p:txBody>
      </p:sp>
    </p:spTree>
    <p:extLst>
      <p:ext uri="{BB962C8B-B14F-4D97-AF65-F5344CB8AC3E}">
        <p14:creationId xmlns:p14="http://schemas.microsoft.com/office/powerpoint/2010/main" val="11225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t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0" y="3200400"/>
            <a:ext cx="5181600" cy="2620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14</a:t>
            </a:fld>
            <a:endParaRPr lang="en-US" altLang="zh-CN"/>
          </a:p>
        </p:txBody>
      </p:sp>
      <p:sp>
        <p:nvSpPr>
          <p:cNvPr id="7" name="Rectangle 4"/>
          <p:cNvSpPr>
            <a:spLocks noChangeArrowheads="1"/>
          </p:cNvSpPr>
          <p:nvPr/>
        </p:nvSpPr>
        <p:spPr bwMode="auto">
          <a:xfrm>
            <a:off x="457200" y="1371600"/>
            <a:ext cx="33473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5.1.2  </a:t>
            </a:r>
            <a:r>
              <a:rPr lang="zh-CN" altLang="en-US" sz="2800" b="1" dirty="0" smtClean="0">
                <a:solidFill>
                  <a:srgbClr val="FF3300"/>
                </a:solidFill>
                <a:latin typeface="Arial" panose="020B0604020202020204" pitchFamily="34" charset="0"/>
                <a:ea typeface="宋体" panose="02010600030101010101" pitchFamily="2" charset="-122"/>
              </a:rPr>
              <a:t>问题的解空间</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6" name="Text Box 3"/>
          <p:cNvSpPr txBox="1">
            <a:spLocks noChangeArrowheads="1"/>
          </p:cNvSpPr>
          <p:nvPr/>
        </p:nvSpPr>
        <p:spPr bwMode="auto">
          <a:xfrm>
            <a:off x="457200" y="1905000"/>
            <a:ext cx="8229600" cy="1384995"/>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latin typeface="Arial" panose="020B0604020202020204" pitchFamily="34" charset="0"/>
                <a:ea typeface="楷体_GB2312" pitchFamily="49" charset="-122"/>
              </a:rPr>
              <a:t>注意：同一个问题可以有多种表示，有些表示方法更简单，所需表示的状态空间更小（存储量少，搜索方法简单）。</a:t>
            </a:r>
            <a:endParaRPr lang="zh-CN" altLang="en-US" sz="2800" dirty="0">
              <a:latin typeface="Arial" panose="020B0604020202020204" pitchFamily="34" charset="0"/>
              <a:ea typeface="楷体_GB2312" pitchFamily="49" charset="-122"/>
            </a:endParaRPr>
          </a:p>
        </p:txBody>
      </p:sp>
      <p:sp>
        <p:nvSpPr>
          <p:cNvPr id="9" name="Text Box 5"/>
          <p:cNvSpPr txBox="1">
            <a:spLocks noChangeArrowheads="1"/>
          </p:cNvSpPr>
          <p:nvPr/>
        </p:nvSpPr>
        <p:spPr bwMode="auto">
          <a:xfrm>
            <a:off x="1143000" y="5943600"/>
            <a:ext cx="667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effectLst>
                  <a:outerShdw blurRad="38100" dist="38100" dir="2700000" algn="tl">
                    <a:srgbClr val="C0C0C0"/>
                  </a:outerShdw>
                </a:effectLst>
                <a:latin typeface="Arial" panose="020B0604020202020204" pitchFamily="34" charset="0"/>
                <a:ea typeface="楷体_GB2312" pitchFamily="49" charset="-122"/>
              </a:rPr>
              <a:t>n=3</a:t>
            </a:r>
            <a:r>
              <a:rPr lang="zh-CN" altLang="en-US" b="1">
                <a:solidFill>
                  <a:srgbClr val="FF3300"/>
                </a:solidFill>
                <a:effectLst>
                  <a:outerShdw blurRad="38100" dist="38100" dir="2700000" algn="tl">
                    <a:srgbClr val="C0C0C0"/>
                  </a:outerShdw>
                </a:effectLst>
                <a:latin typeface="Arial" panose="020B0604020202020204" pitchFamily="34" charset="0"/>
                <a:ea typeface="楷体_GB2312" pitchFamily="49" charset="-122"/>
              </a:rPr>
              <a:t>时的</a:t>
            </a:r>
            <a:r>
              <a:rPr lang="en-US" altLang="zh-CN" b="1">
                <a:solidFill>
                  <a:srgbClr val="FF3300"/>
                </a:solidFill>
                <a:effectLst>
                  <a:outerShdw blurRad="38100" dist="38100" dir="2700000" algn="tl">
                    <a:srgbClr val="C0C0C0"/>
                  </a:outerShdw>
                </a:effectLst>
                <a:latin typeface="Arial" panose="020B0604020202020204" pitchFamily="34" charset="0"/>
                <a:ea typeface="楷体_GB2312" pitchFamily="49" charset="-122"/>
              </a:rPr>
              <a:t>0-1</a:t>
            </a:r>
            <a:r>
              <a:rPr lang="zh-CN" altLang="en-US" b="1">
                <a:solidFill>
                  <a:srgbClr val="FF3300"/>
                </a:solidFill>
                <a:effectLst>
                  <a:outerShdw blurRad="38100" dist="38100" dir="2700000" algn="tl">
                    <a:srgbClr val="C0C0C0"/>
                  </a:outerShdw>
                </a:effectLst>
                <a:latin typeface="Arial" panose="020B0604020202020204" pitchFamily="34" charset="0"/>
                <a:ea typeface="楷体_GB2312" pitchFamily="49" charset="-122"/>
              </a:rPr>
              <a:t>背包问题用完全二叉树表示的解空间</a:t>
            </a:r>
          </a:p>
        </p:txBody>
      </p:sp>
    </p:spTree>
    <p:extLst>
      <p:ext uri="{BB962C8B-B14F-4D97-AF65-F5344CB8AC3E}">
        <p14:creationId xmlns:p14="http://schemas.microsoft.com/office/powerpoint/2010/main" val="165280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vertic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15</a:t>
            </a:fld>
            <a:endParaRPr lang="en-US" altLang="zh-CN"/>
          </a:p>
        </p:txBody>
      </p:sp>
      <p:sp>
        <p:nvSpPr>
          <p:cNvPr id="7" name="Rectangle 4"/>
          <p:cNvSpPr>
            <a:spLocks noChangeArrowheads="1"/>
          </p:cNvSpPr>
          <p:nvPr/>
        </p:nvSpPr>
        <p:spPr bwMode="auto">
          <a:xfrm>
            <a:off x="457200" y="1371600"/>
            <a:ext cx="5150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5.1.3  </a:t>
            </a:r>
            <a:r>
              <a:rPr lang="zh-CN" altLang="en-US" sz="2800" b="1" dirty="0">
                <a:solidFill>
                  <a:srgbClr val="FF3300"/>
                </a:solidFill>
                <a:latin typeface="Arial" panose="020B0604020202020204" pitchFamily="34" charset="0"/>
                <a:ea typeface="宋体" panose="02010600030101010101" pitchFamily="2" charset="-122"/>
              </a:rPr>
              <a:t>生成问题状态的基本</a:t>
            </a:r>
            <a:r>
              <a:rPr lang="zh-CN" altLang="en-US" sz="2800" b="1" dirty="0" smtClean="0">
                <a:solidFill>
                  <a:srgbClr val="FF3300"/>
                </a:solidFill>
                <a:latin typeface="Arial" panose="020B0604020202020204" pitchFamily="34" charset="0"/>
                <a:ea typeface="宋体" panose="02010600030101010101" pitchFamily="2" charset="-122"/>
              </a:rPr>
              <a:t>方法</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4"/>
          <p:cNvSpPr>
            <a:spLocks noChangeArrowheads="1"/>
          </p:cNvSpPr>
          <p:nvPr/>
        </p:nvSpPr>
        <p:spPr bwMode="auto">
          <a:xfrm>
            <a:off x="457200" y="1894820"/>
            <a:ext cx="8424862"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pPr>
            <a:r>
              <a:rPr lang="zh-CN" altLang="en-US" sz="2200" b="1" dirty="0">
                <a:effectLst>
                  <a:outerShdw blurRad="38100" dist="38100" dir="2700000" algn="tl">
                    <a:srgbClr val="C0C0C0"/>
                  </a:outerShdw>
                </a:effectLst>
                <a:ea typeface="黑体" panose="02010609060101010101" pitchFamily="49" charset="-122"/>
              </a:rPr>
              <a:t>扩展结点</a:t>
            </a:r>
            <a:r>
              <a:rPr lang="en-US" altLang="zh-CN" sz="2200" b="1" dirty="0">
                <a:effectLst>
                  <a:outerShdw blurRad="38100" dist="38100" dir="2700000" algn="tl">
                    <a:srgbClr val="C0C0C0"/>
                  </a:outerShdw>
                </a:effectLst>
                <a:ea typeface="黑体" panose="02010609060101010101" pitchFamily="49" charset="-122"/>
              </a:rPr>
              <a:t>:</a:t>
            </a:r>
            <a:r>
              <a:rPr lang="zh-CN" altLang="en-US" sz="2200" dirty="0">
                <a:ea typeface="仿宋_GB2312" pitchFamily="49" charset="-122"/>
              </a:rPr>
              <a:t>一个正在产生儿子的结点称为扩展结点</a:t>
            </a:r>
          </a:p>
          <a:p>
            <a:pPr algn="just" eaLnBrk="1" hangingPunct="1">
              <a:spcBef>
                <a:spcPct val="0"/>
              </a:spcBef>
            </a:pPr>
            <a:r>
              <a:rPr lang="zh-CN" altLang="en-US" sz="2200" b="1" dirty="0">
                <a:effectLst>
                  <a:outerShdw blurRad="38100" dist="38100" dir="2700000" algn="tl">
                    <a:srgbClr val="C0C0C0"/>
                  </a:outerShdw>
                </a:effectLst>
                <a:ea typeface="黑体" panose="02010609060101010101" pitchFamily="49" charset="-122"/>
              </a:rPr>
              <a:t>活结点</a:t>
            </a:r>
            <a:r>
              <a:rPr lang="en-US" altLang="zh-CN" sz="2200" b="1" dirty="0">
                <a:effectLst>
                  <a:outerShdw blurRad="38100" dist="38100" dir="2700000" algn="tl">
                    <a:srgbClr val="C0C0C0"/>
                  </a:outerShdw>
                </a:effectLst>
                <a:ea typeface="黑体" panose="02010609060101010101" pitchFamily="49" charset="-122"/>
              </a:rPr>
              <a:t>:</a:t>
            </a:r>
            <a:r>
              <a:rPr lang="zh-CN" altLang="en-US" sz="2200" dirty="0">
                <a:ea typeface="仿宋_GB2312" pitchFamily="49" charset="-122"/>
              </a:rPr>
              <a:t>一个自身已生成但其儿子还没有全部生成的</a:t>
            </a:r>
            <a:r>
              <a:rPr lang="zh-CN" altLang="en-US" sz="2200" dirty="0" smtClean="0">
                <a:ea typeface="仿宋_GB2312" pitchFamily="49" charset="-122"/>
              </a:rPr>
              <a:t>节点</a:t>
            </a:r>
            <a:endParaRPr lang="zh-CN" altLang="en-US" sz="2200" dirty="0">
              <a:ea typeface="仿宋_GB2312" pitchFamily="49" charset="-122"/>
            </a:endParaRPr>
          </a:p>
          <a:p>
            <a:pPr algn="just" eaLnBrk="1" hangingPunct="1">
              <a:spcBef>
                <a:spcPct val="0"/>
              </a:spcBef>
            </a:pPr>
            <a:r>
              <a:rPr lang="zh-CN" altLang="en-US" sz="2200" b="1" dirty="0">
                <a:effectLst>
                  <a:outerShdw blurRad="38100" dist="38100" dir="2700000" algn="tl">
                    <a:srgbClr val="C0C0C0"/>
                  </a:outerShdw>
                </a:effectLst>
                <a:ea typeface="黑体" panose="02010609060101010101" pitchFamily="49" charset="-122"/>
              </a:rPr>
              <a:t>死结点</a:t>
            </a:r>
            <a:r>
              <a:rPr lang="en-US" altLang="zh-CN" sz="2200" b="1" dirty="0">
                <a:effectLst>
                  <a:outerShdw blurRad="38100" dist="38100" dir="2700000" algn="tl">
                    <a:srgbClr val="C0C0C0"/>
                  </a:outerShdw>
                </a:effectLst>
                <a:ea typeface="黑体" panose="02010609060101010101" pitchFamily="49" charset="-122"/>
              </a:rPr>
              <a:t>:</a:t>
            </a:r>
            <a:r>
              <a:rPr lang="zh-CN" altLang="en-US" sz="2200" dirty="0">
                <a:ea typeface="仿宋_GB2312" pitchFamily="49" charset="-122"/>
              </a:rPr>
              <a:t>一个所有儿子已经产生的结点称做死结点</a:t>
            </a:r>
          </a:p>
          <a:p>
            <a:pPr algn="just" eaLnBrk="1" hangingPunct="1">
              <a:spcBef>
                <a:spcPct val="0"/>
              </a:spcBef>
            </a:pPr>
            <a:r>
              <a:rPr lang="zh-CN" altLang="en-US" sz="2200" b="1" dirty="0">
                <a:effectLst>
                  <a:outerShdw blurRad="38100" dist="38100" dir="2700000" algn="tl">
                    <a:srgbClr val="C0C0C0"/>
                  </a:outerShdw>
                </a:effectLst>
                <a:ea typeface="黑体" panose="02010609060101010101" pitchFamily="49" charset="-122"/>
              </a:rPr>
              <a:t>深度优先的问题状态生成法：</a:t>
            </a:r>
            <a:r>
              <a:rPr lang="zh-CN" altLang="en-US" sz="2200" dirty="0">
                <a:latin typeface="仿宋_GB2312" pitchFamily="49" charset="-122"/>
                <a:ea typeface="仿宋_GB2312" pitchFamily="49" charset="-122"/>
              </a:rPr>
              <a:t>如果对一个扩展结点</a:t>
            </a:r>
            <a:r>
              <a:rPr lang="en-US" altLang="zh-CN" sz="2200" dirty="0">
                <a:latin typeface="仿宋_GB2312" pitchFamily="49" charset="-122"/>
                <a:ea typeface="仿宋_GB2312" pitchFamily="49" charset="-122"/>
              </a:rPr>
              <a:t>R</a:t>
            </a:r>
            <a:r>
              <a:rPr lang="zh-CN" altLang="en-US" sz="2200" dirty="0">
                <a:latin typeface="仿宋_GB2312" pitchFamily="49" charset="-122"/>
                <a:ea typeface="仿宋_GB2312" pitchFamily="49" charset="-122"/>
              </a:rPr>
              <a:t>，一旦产生了它的一个儿子</a:t>
            </a:r>
            <a:r>
              <a:rPr lang="en-US" altLang="zh-CN" sz="2200" dirty="0">
                <a:latin typeface="仿宋_GB2312" pitchFamily="49" charset="-122"/>
                <a:ea typeface="仿宋_GB2312" pitchFamily="49" charset="-122"/>
              </a:rPr>
              <a:t>C</a:t>
            </a:r>
            <a:r>
              <a:rPr lang="zh-CN" altLang="en-US" sz="2200" dirty="0">
                <a:latin typeface="仿宋_GB2312" pitchFamily="49" charset="-122"/>
                <a:ea typeface="仿宋_GB2312" pitchFamily="49" charset="-122"/>
              </a:rPr>
              <a:t>，就把</a:t>
            </a:r>
            <a:r>
              <a:rPr lang="en-US" altLang="zh-CN" sz="2200" dirty="0">
                <a:latin typeface="仿宋_GB2312" pitchFamily="49" charset="-122"/>
                <a:ea typeface="仿宋_GB2312" pitchFamily="49" charset="-122"/>
              </a:rPr>
              <a:t>C</a:t>
            </a:r>
            <a:r>
              <a:rPr lang="zh-CN" altLang="en-US" sz="2200" dirty="0">
                <a:latin typeface="仿宋_GB2312" pitchFamily="49" charset="-122"/>
                <a:ea typeface="仿宋_GB2312" pitchFamily="49" charset="-122"/>
              </a:rPr>
              <a:t>当做新的扩展结点。在完成对子树</a:t>
            </a:r>
            <a:r>
              <a:rPr lang="en-US" altLang="zh-CN" sz="2200" dirty="0">
                <a:latin typeface="仿宋_GB2312" pitchFamily="49" charset="-122"/>
                <a:ea typeface="仿宋_GB2312" pitchFamily="49" charset="-122"/>
              </a:rPr>
              <a:t>C</a:t>
            </a:r>
            <a:r>
              <a:rPr lang="zh-CN" altLang="en-US" sz="2200" dirty="0">
                <a:latin typeface="仿宋_GB2312" pitchFamily="49" charset="-122"/>
                <a:ea typeface="仿宋_GB2312" pitchFamily="49" charset="-122"/>
              </a:rPr>
              <a:t>（以</a:t>
            </a:r>
            <a:r>
              <a:rPr lang="en-US" altLang="zh-CN" sz="2200" dirty="0">
                <a:latin typeface="仿宋_GB2312" pitchFamily="49" charset="-122"/>
                <a:ea typeface="仿宋_GB2312" pitchFamily="49" charset="-122"/>
              </a:rPr>
              <a:t>C</a:t>
            </a:r>
            <a:r>
              <a:rPr lang="zh-CN" altLang="en-US" sz="2200" dirty="0">
                <a:latin typeface="仿宋_GB2312" pitchFamily="49" charset="-122"/>
                <a:ea typeface="仿宋_GB2312" pitchFamily="49" charset="-122"/>
              </a:rPr>
              <a:t>为根的子树）的穷尽搜索之后，将</a:t>
            </a:r>
            <a:r>
              <a:rPr lang="en-US" altLang="zh-CN" sz="2200" dirty="0">
                <a:latin typeface="仿宋_GB2312" pitchFamily="49" charset="-122"/>
                <a:ea typeface="仿宋_GB2312" pitchFamily="49" charset="-122"/>
              </a:rPr>
              <a:t>R</a:t>
            </a:r>
            <a:r>
              <a:rPr lang="zh-CN" altLang="en-US" sz="2200" dirty="0">
                <a:latin typeface="仿宋_GB2312" pitchFamily="49" charset="-122"/>
                <a:ea typeface="仿宋_GB2312" pitchFamily="49" charset="-122"/>
              </a:rPr>
              <a:t>重新变成扩展结点，继续生成</a:t>
            </a:r>
            <a:r>
              <a:rPr lang="en-US" altLang="zh-CN" sz="2200" dirty="0">
                <a:latin typeface="仿宋_GB2312" pitchFamily="49" charset="-122"/>
                <a:ea typeface="仿宋_GB2312" pitchFamily="49" charset="-122"/>
              </a:rPr>
              <a:t>R</a:t>
            </a:r>
            <a:r>
              <a:rPr lang="zh-CN" altLang="en-US" sz="2200" dirty="0">
                <a:latin typeface="仿宋_GB2312" pitchFamily="49" charset="-122"/>
                <a:ea typeface="仿宋_GB2312" pitchFamily="49" charset="-122"/>
              </a:rPr>
              <a:t>的下一个儿子（如果存在）</a:t>
            </a:r>
          </a:p>
          <a:p>
            <a:pPr algn="just" eaLnBrk="1" hangingPunct="1">
              <a:spcBef>
                <a:spcPct val="0"/>
              </a:spcBef>
            </a:pPr>
            <a:r>
              <a:rPr lang="zh-CN" altLang="en-US" sz="2200" b="1" dirty="0">
                <a:effectLst>
                  <a:outerShdw blurRad="38100" dist="38100" dir="2700000" algn="tl">
                    <a:srgbClr val="C0C0C0"/>
                  </a:outerShdw>
                </a:effectLst>
                <a:ea typeface="黑体" panose="02010609060101010101" pitchFamily="49" charset="-122"/>
              </a:rPr>
              <a:t>宽度优先的问题状态生成法：</a:t>
            </a:r>
            <a:r>
              <a:rPr lang="zh-CN" altLang="en-US" sz="2200" dirty="0">
                <a:ea typeface="仿宋_GB2312" pitchFamily="49" charset="-122"/>
              </a:rPr>
              <a:t>在一个扩展结点变成死结点之前，它一直是扩展结点</a:t>
            </a:r>
          </a:p>
          <a:p>
            <a:pPr algn="just" eaLnBrk="1" hangingPunct="1">
              <a:spcBef>
                <a:spcPct val="0"/>
              </a:spcBef>
            </a:pPr>
            <a:r>
              <a:rPr lang="zh-CN" altLang="en-US" sz="2200" b="1" dirty="0">
                <a:effectLst>
                  <a:outerShdw blurRad="38100" dist="38100" dir="2700000" algn="tl">
                    <a:srgbClr val="C0C0C0"/>
                  </a:outerShdw>
                </a:effectLst>
                <a:ea typeface="黑体" panose="02010609060101010101" pitchFamily="49" charset="-122"/>
              </a:rPr>
              <a:t>回溯法：</a:t>
            </a:r>
            <a:r>
              <a:rPr lang="zh-CN" altLang="en-US" sz="2200" dirty="0">
                <a:latin typeface="仿宋_GB2312" pitchFamily="49" charset="-122"/>
                <a:ea typeface="仿宋_GB2312" pitchFamily="49" charset="-122"/>
              </a:rPr>
              <a:t>为了避免生成那些不可能产生最佳解的问题状态，要不断地利用剪枝函数</a:t>
            </a:r>
            <a:r>
              <a:rPr lang="en-US" altLang="zh-CN" sz="2200" dirty="0">
                <a:latin typeface="仿宋_GB2312" pitchFamily="49" charset="-122"/>
                <a:ea typeface="仿宋_GB2312" pitchFamily="49" charset="-122"/>
              </a:rPr>
              <a:t>(trim function)</a:t>
            </a:r>
            <a:r>
              <a:rPr lang="zh-CN" altLang="en-US" sz="2200" dirty="0">
                <a:latin typeface="仿宋_GB2312" pitchFamily="49" charset="-122"/>
                <a:ea typeface="仿宋_GB2312" pitchFamily="49" charset="-122"/>
              </a:rPr>
              <a:t>来处死那些实际上不可能产生所需解的活结点，以减少问题的计算量。</a:t>
            </a:r>
            <a:r>
              <a:rPr lang="zh-CN" altLang="en-US" sz="2200" b="1" dirty="0">
                <a:effectLst>
                  <a:outerShdw blurRad="38100" dist="38100" dir="2700000" algn="tl">
                    <a:srgbClr val="C0C0C0"/>
                  </a:outerShdw>
                </a:effectLst>
                <a:ea typeface="幼圆" panose="02010509060101010101" pitchFamily="49" charset="-122"/>
              </a:rPr>
              <a:t>具有剪枝函数的深度优先生成法称为回溯法</a:t>
            </a:r>
            <a:endParaRPr lang="ja-JP" altLang="en-US" sz="2200" b="1" dirty="0">
              <a:effectLst>
                <a:outerShdw blurRad="38100" dist="38100" dir="2700000" algn="tl">
                  <a:srgbClr val="C0C0C0"/>
                </a:outerShdw>
              </a:effectLst>
              <a:ea typeface="幼圆" panose="02010509060101010101" pitchFamily="49" charset="-122"/>
            </a:endParaRPr>
          </a:p>
        </p:txBody>
      </p:sp>
    </p:spTree>
    <p:extLst>
      <p:ext uri="{BB962C8B-B14F-4D97-AF65-F5344CB8AC3E}">
        <p14:creationId xmlns:p14="http://schemas.microsoft.com/office/powerpoint/2010/main" val="3420820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16</a:t>
            </a:fld>
            <a:endParaRPr lang="en-US" altLang="zh-CN"/>
          </a:p>
        </p:txBody>
      </p:sp>
      <p:sp>
        <p:nvSpPr>
          <p:cNvPr id="7" name="Rectangle 4"/>
          <p:cNvSpPr>
            <a:spLocks noChangeArrowheads="1"/>
          </p:cNvSpPr>
          <p:nvPr/>
        </p:nvSpPr>
        <p:spPr bwMode="auto">
          <a:xfrm>
            <a:off x="457200" y="1371600"/>
            <a:ext cx="40687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5.1.4  </a:t>
            </a:r>
            <a:r>
              <a:rPr lang="zh-CN" altLang="en-US" sz="2800" b="1" dirty="0" smtClean="0">
                <a:solidFill>
                  <a:srgbClr val="FF3300"/>
                </a:solidFill>
                <a:latin typeface="Arial" panose="020B0604020202020204" pitchFamily="34" charset="0"/>
                <a:ea typeface="宋体" panose="02010600030101010101" pitchFamily="2" charset="-122"/>
              </a:rPr>
              <a:t>回溯法的解题步骤</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2"/>
          <p:cNvSpPr txBox="1">
            <a:spLocks noChangeArrowheads="1"/>
          </p:cNvSpPr>
          <p:nvPr/>
        </p:nvSpPr>
        <p:spPr bwMode="auto">
          <a:xfrm>
            <a:off x="1066800" y="1905000"/>
            <a:ext cx="74580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针对所给问题，定义问题的解空间；</a:t>
            </a:r>
          </a:p>
          <a:p>
            <a:pPr eaLnBrk="1" hangingPunct="1"/>
            <a:r>
              <a:rPr lang="en-US" altLang="zh-CN" dirty="0">
                <a:latin typeface="Arial" panose="020B0604020202020204" pitchFamily="34" charset="0"/>
                <a:ea typeface="楷体_GB2312" pitchFamily="49" charset="-122"/>
              </a:rPr>
              <a:t>(2)</a:t>
            </a:r>
            <a:r>
              <a:rPr lang="zh-CN" altLang="en-US" dirty="0">
                <a:latin typeface="Arial" panose="020B0604020202020204" pitchFamily="34" charset="0"/>
                <a:ea typeface="楷体_GB2312" pitchFamily="49" charset="-122"/>
              </a:rPr>
              <a:t>确定易于搜索的解空间结构；</a:t>
            </a:r>
          </a:p>
          <a:p>
            <a:pPr eaLnBrk="1" hangingPunct="1"/>
            <a:r>
              <a:rPr lang="en-US" altLang="zh-CN" dirty="0">
                <a:latin typeface="Arial" panose="020B0604020202020204" pitchFamily="34" charset="0"/>
                <a:ea typeface="楷体_GB2312" pitchFamily="49" charset="-122"/>
              </a:rPr>
              <a:t>(3)</a:t>
            </a:r>
            <a:r>
              <a:rPr lang="zh-CN" altLang="en-US" dirty="0">
                <a:latin typeface="Arial" panose="020B0604020202020204" pitchFamily="34" charset="0"/>
                <a:ea typeface="楷体_GB2312" pitchFamily="49" charset="-122"/>
              </a:rPr>
              <a:t>以深度优先方式搜索解空间，并在搜索过程中用剪枝函数避免无效搜索。</a:t>
            </a:r>
          </a:p>
        </p:txBody>
      </p:sp>
      <p:sp>
        <p:nvSpPr>
          <p:cNvPr id="6" name="Text Box 3"/>
          <p:cNvSpPr txBox="1">
            <a:spLocks noChangeArrowheads="1"/>
          </p:cNvSpPr>
          <p:nvPr/>
        </p:nvSpPr>
        <p:spPr bwMode="auto">
          <a:xfrm>
            <a:off x="849313" y="3505200"/>
            <a:ext cx="7304087" cy="118745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Arial" panose="020B0604020202020204" pitchFamily="34" charset="0"/>
                <a:ea typeface="楷体_GB2312" pitchFamily="49" charset="-122"/>
              </a:rPr>
              <a:t>常用剪枝函数：</a:t>
            </a:r>
          </a:p>
          <a:p>
            <a:pPr eaLnBrk="1" hangingPunct="1"/>
            <a:r>
              <a:rPr lang="zh-CN" altLang="en-US">
                <a:latin typeface="Arial" panose="020B0604020202020204" pitchFamily="34" charset="0"/>
                <a:ea typeface="楷体_GB2312" pitchFamily="49" charset="-122"/>
              </a:rPr>
              <a:t>用</a:t>
            </a:r>
            <a:r>
              <a:rPr lang="zh-CN" altLang="en-US" b="1">
                <a:solidFill>
                  <a:srgbClr val="0000CC"/>
                </a:solidFill>
                <a:effectLst>
                  <a:outerShdw blurRad="38100" dist="38100" dir="2700000" algn="tl">
                    <a:srgbClr val="000000"/>
                  </a:outerShdw>
                </a:effectLst>
                <a:latin typeface="Arial" panose="020B0604020202020204" pitchFamily="34" charset="0"/>
                <a:ea typeface="幼圆" panose="02010509060101010101" pitchFamily="49" charset="-122"/>
              </a:rPr>
              <a:t>约束函数</a:t>
            </a:r>
            <a:r>
              <a:rPr lang="zh-CN" altLang="en-US">
                <a:latin typeface="Arial" panose="020B0604020202020204" pitchFamily="34" charset="0"/>
                <a:ea typeface="楷体_GB2312" pitchFamily="49" charset="-122"/>
              </a:rPr>
              <a:t>在扩展结点处剪去不满足约束的子树；</a:t>
            </a:r>
          </a:p>
          <a:p>
            <a:pPr eaLnBrk="1" hangingPunct="1"/>
            <a:r>
              <a:rPr lang="zh-CN" altLang="en-US">
                <a:latin typeface="Arial" panose="020B0604020202020204" pitchFamily="34" charset="0"/>
                <a:ea typeface="楷体_GB2312" pitchFamily="49" charset="-122"/>
              </a:rPr>
              <a:t>用</a:t>
            </a:r>
            <a:r>
              <a:rPr lang="zh-CN" altLang="en-US" b="1">
                <a:solidFill>
                  <a:srgbClr val="0000CC"/>
                </a:solidFill>
                <a:effectLst>
                  <a:outerShdw blurRad="38100" dist="38100" dir="2700000" algn="tl">
                    <a:srgbClr val="000000"/>
                  </a:outerShdw>
                </a:effectLst>
                <a:latin typeface="Arial" panose="020B0604020202020204" pitchFamily="34" charset="0"/>
                <a:ea typeface="幼圆" panose="02010509060101010101" pitchFamily="49" charset="-122"/>
              </a:rPr>
              <a:t>限界函数</a:t>
            </a:r>
            <a:r>
              <a:rPr lang="zh-CN" altLang="en-US">
                <a:latin typeface="Arial" panose="020B0604020202020204" pitchFamily="34" charset="0"/>
                <a:ea typeface="楷体_GB2312" pitchFamily="49" charset="-122"/>
              </a:rPr>
              <a:t>剪去得不到最优解的子树。</a:t>
            </a:r>
          </a:p>
        </p:txBody>
      </p:sp>
      <p:sp>
        <p:nvSpPr>
          <p:cNvPr id="8" name="Text Box 4"/>
          <p:cNvSpPr txBox="1">
            <a:spLocks noChangeArrowheads="1"/>
          </p:cNvSpPr>
          <p:nvPr/>
        </p:nvSpPr>
        <p:spPr bwMode="auto">
          <a:xfrm>
            <a:off x="715943" y="4740275"/>
            <a:ext cx="7620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solidFill>
                  <a:srgbClr val="0000CC"/>
                </a:solidFill>
                <a:latin typeface="Arial" panose="020B0604020202020204" pitchFamily="34" charset="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sz="2000" dirty="0">
                <a:solidFill>
                  <a:srgbClr val="0000CC"/>
                </a:solidFill>
                <a:latin typeface="Arial" panose="020B0604020202020204" pitchFamily="34" charset="0"/>
                <a:ea typeface="楷体_GB2312" pitchFamily="49" charset="-122"/>
              </a:rPr>
              <a:t>h(n)</a:t>
            </a:r>
            <a:r>
              <a:rPr lang="zh-CN" altLang="en-US" sz="2000" dirty="0">
                <a:solidFill>
                  <a:srgbClr val="0000CC"/>
                </a:solidFill>
                <a:latin typeface="Arial" panose="020B0604020202020204" pitchFamily="34" charset="0"/>
                <a:ea typeface="楷体_GB2312" pitchFamily="49" charset="-122"/>
              </a:rPr>
              <a:t>，则回溯法所需的计算空间通常为</a:t>
            </a:r>
            <a:r>
              <a:rPr lang="en-US" altLang="zh-CN" sz="2000" dirty="0">
                <a:solidFill>
                  <a:srgbClr val="0000CC"/>
                </a:solidFill>
                <a:latin typeface="Arial" panose="020B0604020202020204" pitchFamily="34" charset="0"/>
                <a:ea typeface="楷体_GB2312" pitchFamily="49" charset="-122"/>
              </a:rPr>
              <a:t>O(h(n))</a:t>
            </a:r>
            <a:r>
              <a:rPr lang="zh-CN" altLang="en-US" sz="2000" dirty="0">
                <a:solidFill>
                  <a:srgbClr val="0000CC"/>
                </a:solidFill>
                <a:latin typeface="Arial" panose="020B0604020202020204" pitchFamily="34" charset="0"/>
                <a:ea typeface="楷体_GB2312" pitchFamily="49" charset="-122"/>
              </a:rPr>
              <a:t>。而显式地存储整个解空间则需要</a:t>
            </a:r>
            <a:r>
              <a:rPr lang="en-US" altLang="zh-CN" sz="2000" dirty="0">
                <a:solidFill>
                  <a:srgbClr val="0000CC"/>
                </a:solidFill>
                <a:latin typeface="Arial" panose="020B0604020202020204" pitchFamily="34" charset="0"/>
                <a:ea typeface="楷体_GB2312" pitchFamily="49" charset="-122"/>
              </a:rPr>
              <a:t>O(2</a:t>
            </a:r>
            <a:r>
              <a:rPr lang="en-US" altLang="zh-CN" sz="2000" baseline="30000" dirty="0">
                <a:solidFill>
                  <a:srgbClr val="0000CC"/>
                </a:solidFill>
                <a:latin typeface="Arial" panose="020B0604020202020204" pitchFamily="34" charset="0"/>
                <a:ea typeface="楷体_GB2312" pitchFamily="49" charset="-122"/>
              </a:rPr>
              <a:t>h(n)</a:t>
            </a:r>
            <a:r>
              <a:rPr lang="en-US" altLang="zh-CN" sz="2000" dirty="0">
                <a:solidFill>
                  <a:srgbClr val="0000CC"/>
                </a:solidFill>
                <a:latin typeface="Arial" panose="020B0604020202020204" pitchFamily="34" charset="0"/>
                <a:ea typeface="楷体_GB2312" pitchFamily="49" charset="-122"/>
              </a:rPr>
              <a:t>)</a:t>
            </a:r>
            <a:r>
              <a:rPr lang="zh-CN" altLang="en-US" sz="2000" dirty="0">
                <a:solidFill>
                  <a:srgbClr val="0000CC"/>
                </a:solidFill>
                <a:latin typeface="Arial" panose="020B0604020202020204" pitchFamily="34" charset="0"/>
                <a:ea typeface="楷体_GB2312" pitchFamily="49" charset="-122"/>
              </a:rPr>
              <a:t>或</a:t>
            </a:r>
            <a:r>
              <a:rPr lang="en-US" altLang="zh-CN" sz="2000" dirty="0">
                <a:solidFill>
                  <a:srgbClr val="0000CC"/>
                </a:solidFill>
                <a:latin typeface="Arial" panose="020B0604020202020204" pitchFamily="34" charset="0"/>
                <a:ea typeface="楷体_GB2312" pitchFamily="49" charset="-122"/>
              </a:rPr>
              <a:t>O(h(n)!)</a:t>
            </a:r>
            <a:r>
              <a:rPr lang="zh-CN" altLang="en-US" sz="2000" dirty="0">
                <a:solidFill>
                  <a:srgbClr val="0000CC"/>
                </a:solidFill>
                <a:latin typeface="Arial" panose="020B0604020202020204" pitchFamily="34" charset="0"/>
                <a:ea typeface="楷体_GB2312" pitchFamily="49" charset="-122"/>
              </a:rPr>
              <a:t>内存空间。</a:t>
            </a:r>
          </a:p>
        </p:txBody>
      </p:sp>
    </p:spTree>
    <p:extLst>
      <p:ext uri="{BB962C8B-B14F-4D97-AF65-F5344CB8AC3E}">
        <p14:creationId xmlns:p14="http://schemas.microsoft.com/office/powerpoint/2010/main" val="54127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17</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5.1.5  </a:t>
            </a:r>
            <a:r>
              <a:rPr lang="zh-CN" altLang="en-US" sz="2800" b="1" dirty="0" smtClean="0">
                <a:solidFill>
                  <a:srgbClr val="FF3300"/>
                </a:solidFill>
                <a:latin typeface="Arial" panose="020B0604020202020204" pitchFamily="34" charset="0"/>
                <a:ea typeface="宋体" panose="02010600030101010101" pitchFamily="2" charset="-122"/>
              </a:rPr>
              <a:t>递归回溯</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2"/>
          <p:cNvSpPr txBox="1">
            <a:spLocks noChangeArrowheads="1"/>
          </p:cNvSpPr>
          <p:nvPr/>
        </p:nvSpPr>
        <p:spPr>
          <a:xfrm>
            <a:off x="304800" y="2057400"/>
            <a:ext cx="8153400" cy="4038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000" dirty="0" smtClean="0">
                <a:ea typeface="宋体" panose="02010600030101010101" pitchFamily="2" charset="-122"/>
              </a:rPr>
              <a:t>回溯法对解空间作深度优先搜索，因此，在一般情况下用</a:t>
            </a:r>
            <a:r>
              <a:rPr lang="zh-CN" altLang="en-US" sz="2000" b="1" dirty="0" smtClean="0">
                <a:solidFill>
                  <a:srgbClr val="0000CC"/>
                </a:solidFill>
                <a:effectLst>
                  <a:outerShdw blurRad="38100" dist="38100" dir="2700000" algn="tl">
                    <a:srgbClr val="C0C0C0"/>
                  </a:outerShdw>
                </a:effectLst>
                <a:ea typeface="宋体" panose="02010600030101010101" pitchFamily="2" charset="-122"/>
              </a:rPr>
              <a:t>递归方法</a:t>
            </a:r>
            <a:r>
              <a:rPr lang="zh-CN" altLang="en-US" sz="2000" dirty="0" smtClean="0">
                <a:ea typeface="宋体" panose="02010600030101010101" pitchFamily="2" charset="-122"/>
              </a:rPr>
              <a:t>实现回溯法。</a:t>
            </a:r>
          </a:p>
          <a:p>
            <a:pPr lvl="1" eaLnBrk="1" hangingPunct="1">
              <a:lnSpc>
                <a:spcPct val="90000"/>
              </a:lnSpc>
              <a:buFontTx/>
              <a:buNone/>
            </a:pPr>
            <a:r>
              <a:rPr lang="en-US" altLang="zh-CN" sz="2000" dirty="0" smtClean="0">
                <a:ea typeface="宋体" panose="02010600030101010101" pitchFamily="2" charset="-122"/>
              </a:rPr>
              <a:t>void backtrack (</a:t>
            </a:r>
            <a:r>
              <a:rPr lang="en-US" altLang="zh-CN" sz="2000" dirty="0" err="1" smtClean="0">
                <a:ea typeface="宋体" panose="02010600030101010101" pitchFamily="2" charset="-122"/>
              </a:rPr>
              <a:t>int</a:t>
            </a:r>
            <a:r>
              <a:rPr lang="en-US" altLang="zh-CN" sz="2000" dirty="0" smtClean="0">
                <a:ea typeface="宋体" panose="02010600030101010101" pitchFamily="2" charset="-122"/>
              </a:rPr>
              <a:t> t)</a:t>
            </a:r>
          </a:p>
          <a:p>
            <a:pPr lvl="1" eaLnBrk="1" hangingPunct="1">
              <a:lnSpc>
                <a:spcPct val="90000"/>
              </a:lnSpc>
              <a:buFontTx/>
              <a:buNone/>
            </a:pPr>
            <a:r>
              <a:rPr lang="en-US" altLang="zh-CN" sz="2000" dirty="0" smtClean="0">
                <a:ea typeface="宋体" panose="02010600030101010101" pitchFamily="2" charset="-122"/>
              </a:rPr>
              <a:t>{</a:t>
            </a:r>
          </a:p>
          <a:p>
            <a:pPr lvl="2" eaLnBrk="1" hangingPunct="1">
              <a:lnSpc>
                <a:spcPct val="90000"/>
              </a:lnSpc>
              <a:buFontTx/>
              <a:buNone/>
            </a:pPr>
            <a:r>
              <a:rPr lang="en-US" altLang="zh-CN" sz="2000" dirty="0" smtClean="0">
                <a:ea typeface="宋体" panose="02010600030101010101" pitchFamily="2" charset="-122"/>
              </a:rPr>
              <a:t>if (t&gt;n) output(x);</a:t>
            </a:r>
          </a:p>
          <a:p>
            <a:pPr lvl="2" eaLnBrk="1" hangingPunct="1">
              <a:lnSpc>
                <a:spcPct val="90000"/>
              </a:lnSpc>
              <a:buFontTx/>
              <a:buNone/>
            </a:pPr>
            <a:r>
              <a:rPr lang="en-US" altLang="zh-CN" sz="2000" dirty="0" smtClean="0">
                <a:ea typeface="宋体" panose="02010600030101010101" pitchFamily="2" charset="-122"/>
              </a:rPr>
              <a:t>else</a:t>
            </a:r>
          </a:p>
          <a:p>
            <a:pPr lvl="3" eaLnBrk="1" hangingPunct="1">
              <a:lnSpc>
                <a:spcPct val="90000"/>
              </a:lnSpc>
              <a:buFontTx/>
              <a:buNone/>
            </a:pPr>
            <a:r>
              <a:rPr lang="en-US" altLang="zh-CN" dirty="0" smtClean="0">
                <a:ea typeface="宋体" panose="02010600030101010101" pitchFamily="2" charset="-122"/>
              </a:rPr>
              <a:t>for (</a:t>
            </a:r>
            <a:r>
              <a:rPr lang="en-US" altLang="zh-CN" dirty="0" err="1" smtClean="0">
                <a:ea typeface="宋体" panose="02010600030101010101" pitchFamily="2" charset="-122"/>
              </a:rPr>
              <a:t>int</a:t>
            </a:r>
            <a:r>
              <a:rPr lang="en-US" altLang="zh-CN" dirty="0" smtClean="0">
                <a:ea typeface="宋体" panose="02010600030101010101" pitchFamily="2" charset="-122"/>
              </a:rPr>
              <a:t> </a:t>
            </a:r>
            <a:r>
              <a:rPr lang="en-US" altLang="zh-CN" dirty="0" err="1" smtClean="0">
                <a:ea typeface="宋体" panose="02010600030101010101" pitchFamily="2" charset="-122"/>
              </a:rPr>
              <a:t>i</a:t>
            </a:r>
            <a:r>
              <a:rPr lang="en-US" altLang="zh-CN" dirty="0" smtClean="0">
                <a:ea typeface="宋体" panose="02010600030101010101" pitchFamily="2" charset="-122"/>
              </a:rPr>
              <a:t>=f(</a:t>
            </a:r>
            <a:r>
              <a:rPr lang="en-US" altLang="zh-CN" dirty="0" err="1" smtClean="0">
                <a:ea typeface="宋体" panose="02010600030101010101" pitchFamily="2" charset="-122"/>
              </a:rPr>
              <a:t>n,t</a:t>
            </a:r>
            <a:r>
              <a:rPr lang="en-US" altLang="zh-CN" dirty="0" smtClean="0">
                <a:ea typeface="宋体" panose="02010600030101010101" pitchFamily="2" charset="-122"/>
              </a:rPr>
              <a:t>);</a:t>
            </a:r>
            <a:r>
              <a:rPr lang="en-US" altLang="zh-CN" dirty="0" err="1" smtClean="0">
                <a:ea typeface="宋体" panose="02010600030101010101" pitchFamily="2" charset="-122"/>
              </a:rPr>
              <a:t>i</a:t>
            </a:r>
            <a:r>
              <a:rPr lang="en-US" altLang="zh-CN" dirty="0" smtClean="0">
                <a:ea typeface="宋体" panose="02010600030101010101" pitchFamily="2" charset="-122"/>
              </a:rPr>
              <a:t>&lt;=g(</a:t>
            </a:r>
            <a:r>
              <a:rPr lang="en-US" altLang="zh-CN" dirty="0" err="1" smtClean="0">
                <a:ea typeface="宋体" panose="02010600030101010101" pitchFamily="2" charset="-122"/>
              </a:rPr>
              <a:t>n,t</a:t>
            </a:r>
            <a:r>
              <a:rPr lang="en-US" altLang="zh-CN" dirty="0" smtClean="0">
                <a:ea typeface="宋体" panose="02010600030101010101" pitchFamily="2" charset="-122"/>
              </a:rPr>
              <a:t>);</a:t>
            </a:r>
            <a:r>
              <a:rPr lang="en-US" altLang="zh-CN" dirty="0" err="1" smtClean="0">
                <a:ea typeface="宋体" panose="02010600030101010101" pitchFamily="2" charset="-122"/>
              </a:rPr>
              <a:t>i</a:t>
            </a:r>
            <a:r>
              <a:rPr lang="en-US" altLang="zh-CN" dirty="0" smtClean="0">
                <a:ea typeface="宋体" panose="02010600030101010101" pitchFamily="2" charset="-122"/>
              </a:rPr>
              <a:t>++) </a:t>
            </a:r>
          </a:p>
          <a:p>
            <a:pPr lvl="3" eaLnBrk="1" hangingPunct="1">
              <a:lnSpc>
                <a:spcPct val="90000"/>
              </a:lnSpc>
              <a:buFontTx/>
              <a:buNone/>
            </a:pPr>
            <a:r>
              <a:rPr lang="en-US" altLang="zh-CN" dirty="0" smtClean="0">
                <a:ea typeface="宋体" panose="02010600030101010101" pitchFamily="2" charset="-122"/>
              </a:rPr>
              <a:t>{</a:t>
            </a:r>
          </a:p>
          <a:p>
            <a:pPr lvl="4" eaLnBrk="1" hangingPunct="1">
              <a:lnSpc>
                <a:spcPct val="90000"/>
              </a:lnSpc>
              <a:buFontTx/>
              <a:buNone/>
            </a:pPr>
            <a:r>
              <a:rPr lang="en-US" altLang="zh-CN" dirty="0" smtClean="0">
                <a:ea typeface="宋体" panose="02010600030101010101" pitchFamily="2" charset="-122"/>
              </a:rPr>
              <a:t>x[t]=h(</a:t>
            </a:r>
            <a:r>
              <a:rPr lang="en-US" altLang="zh-CN" dirty="0" err="1" smtClean="0">
                <a:ea typeface="宋体" panose="02010600030101010101" pitchFamily="2" charset="-122"/>
              </a:rPr>
              <a:t>i</a:t>
            </a:r>
            <a:r>
              <a:rPr lang="en-US" altLang="zh-CN" dirty="0" smtClean="0">
                <a:ea typeface="宋体" panose="02010600030101010101" pitchFamily="2" charset="-122"/>
              </a:rPr>
              <a:t>);</a:t>
            </a:r>
          </a:p>
          <a:p>
            <a:pPr lvl="4" eaLnBrk="1" hangingPunct="1">
              <a:lnSpc>
                <a:spcPct val="90000"/>
              </a:lnSpc>
              <a:buFontTx/>
              <a:buNone/>
            </a:pPr>
            <a:r>
              <a:rPr lang="en-US" altLang="zh-CN" dirty="0" smtClean="0">
                <a:ea typeface="宋体" panose="02010600030101010101" pitchFamily="2" charset="-122"/>
              </a:rPr>
              <a:t>if (constraint(t)&amp;&amp;bound(t)) </a:t>
            </a:r>
            <a:r>
              <a:rPr lang="en-US" altLang="zh-CN" dirty="0" smtClean="0">
                <a:solidFill>
                  <a:srgbClr val="FF0000"/>
                </a:solidFill>
                <a:effectLst>
                  <a:outerShdw blurRad="38100" dist="38100" dir="2700000" algn="tl">
                    <a:srgbClr val="000000">
                      <a:alpha val="43137"/>
                    </a:srgbClr>
                  </a:outerShdw>
                </a:effectLst>
                <a:ea typeface="宋体" panose="02010600030101010101" pitchFamily="2" charset="-122"/>
              </a:rPr>
              <a:t>backtrack(t+1)</a:t>
            </a:r>
            <a:r>
              <a:rPr lang="en-US" altLang="zh-CN" dirty="0" smtClean="0">
                <a:ea typeface="宋体" panose="02010600030101010101" pitchFamily="2" charset="-122"/>
              </a:rPr>
              <a:t>;</a:t>
            </a:r>
          </a:p>
          <a:p>
            <a:pPr lvl="3" eaLnBrk="1" hangingPunct="1">
              <a:lnSpc>
                <a:spcPct val="90000"/>
              </a:lnSpc>
              <a:buFontTx/>
              <a:buNone/>
            </a:pPr>
            <a:r>
              <a:rPr lang="en-US" altLang="zh-CN" dirty="0" smtClean="0">
                <a:ea typeface="宋体" panose="02010600030101010101" pitchFamily="2" charset="-122"/>
              </a:rPr>
              <a:t>}</a:t>
            </a:r>
          </a:p>
          <a:p>
            <a:pPr lvl="1" eaLnBrk="1" hangingPunct="1">
              <a:lnSpc>
                <a:spcPct val="90000"/>
              </a:lnSpc>
              <a:buFontTx/>
              <a:buNone/>
            </a:pP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p:txBody>
      </p:sp>
    </p:spTree>
    <p:extLst>
      <p:ext uri="{BB962C8B-B14F-4D97-AF65-F5344CB8AC3E}">
        <p14:creationId xmlns:p14="http://schemas.microsoft.com/office/powerpoint/2010/main" val="1348373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18</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5.1.6  </a:t>
            </a:r>
            <a:r>
              <a:rPr lang="zh-CN" altLang="en-US" sz="2800" b="1" dirty="0" smtClean="0">
                <a:solidFill>
                  <a:srgbClr val="FF3300"/>
                </a:solidFill>
                <a:latin typeface="Arial" panose="020B0604020202020204" pitchFamily="34" charset="0"/>
                <a:ea typeface="宋体" panose="02010600030101010101" pitchFamily="2" charset="-122"/>
              </a:rPr>
              <a:t>迭代回溯</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2"/>
          <p:cNvSpPr txBox="1">
            <a:spLocks noChangeArrowheads="1"/>
          </p:cNvSpPr>
          <p:nvPr/>
        </p:nvSpPr>
        <p:spPr>
          <a:xfrm>
            <a:off x="381000" y="1905000"/>
            <a:ext cx="8534400" cy="45720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80000"/>
              </a:lnSpc>
              <a:buNone/>
            </a:pPr>
            <a:r>
              <a:rPr lang="zh-CN" altLang="en-US" sz="1800" dirty="0" smtClean="0">
                <a:solidFill>
                  <a:srgbClr val="0000CC"/>
                </a:solidFill>
                <a:ea typeface="宋体" panose="02010600030101010101" pitchFamily="2" charset="-122"/>
              </a:rPr>
              <a:t>采用树的非递归深度优先遍历算法，可将回溯法表示为一个非递归迭代过程。</a:t>
            </a:r>
          </a:p>
          <a:p>
            <a:pPr eaLnBrk="1" hangingPunct="1">
              <a:lnSpc>
                <a:spcPct val="80000"/>
              </a:lnSpc>
              <a:buFontTx/>
              <a:buNone/>
            </a:pPr>
            <a:r>
              <a:rPr lang="zh-CN" altLang="en-US" sz="2000" dirty="0" smtClean="0">
                <a:solidFill>
                  <a:srgbClr val="0000CC"/>
                </a:solidFill>
                <a:ea typeface="宋体" panose="02010600030101010101" pitchFamily="2" charset="-122"/>
              </a:rPr>
              <a:t>	</a:t>
            </a:r>
            <a:r>
              <a:rPr lang="en-US" altLang="zh-CN" sz="2000" dirty="0" smtClean="0">
                <a:solidFill>
                  <a:srgbClr val="0000CC"/>
                </a:solidFill>
                <a:ea typeface="宋体" panose="02010600030101010101" pitchFamily="2" charset="-122"/>
              </a:rPr>
              <a:t>void </a:t>
            </a:r>
            <a:r>
              <a:rPr lang="en-US" altLang="zh-CN" sz="2000" dirty="0" err="1" smtClean="0">
                <a:solidFill>
                  <a:srgbClr val="0000CC"/>
                </a:solidFill>
                <a:ea typeface="宋体" panose="02010600030101010101" pitchFamily="2" charset="-122"/>
              </a:rPr>
              <a:t>iterativeBacktrack</a:t>
            </a:r>
            <a:r>
              <a:rPr lang="en-US" altLang="zh-CN" sz="2000" dirty="0" smtClean="0">
                <a:solidFill>
                  <a:srgbClr val="0000CC"/>
                </a:solidFill>
                <a:ea typeface="宋体" panose="02010600030101010101" pitchFamily="2" charset="-122"/>
              </a:rPr>
              <a:t> ()</a:t>
            </a:r>
          </a:p>
          <a:p>
            <a:pPr eaLnBrk="1" hangingPunct="1">
              <a:lnSpc>
                <a:spcPct val="80000"/>
              </a:lnSpc>
              <a:buFontTx/>
              <a:buNone/>
            </a:pPr>
            <a:r>
              <a:rPr lang="en-US" altLang="zh-CN" sz="2000" dirty="0" smtClean="0">
                <a:solidFill>
                  <a:srgbClr val="0000CC"/>
                </a:solidFill>
                <a:ea typeface="宋体" panose="02010600030101010101" pitchFamily="2" charset="-122"/>
              </a:rPr>
              <a:t>	{</a:t>
            </a:r>
          </a:p>
          <a:p>
            <a:pPr lvl="1" eaLnBrk="1" hangingPunct="1">
              <a:lnSpc>
                <a:spcPct val="80000"/>
              </a:lnSpc>
              <a:buFontTx/>
              <a:buNone/>
            </a:pPr>
            <a:r>
              <a:rPr lang="en-US" altLang="zh-CN" sz="2000" dirty="0" smtClean="0">
                <a:solidFill>
                  <a:srgbClr val="0000CC"/>
                </a:solidFill>
                <a:ea typeface="宋体" panose="02010600030101010101" pitchFamily="2" charset="-122"/>
              </a:rPr>
              <a:t>	</a:t>
            </a:r>
            <a:r>
              <a:rPr lang="en-US" altLang="zh-CN" sz="2000" dirty="0" err="1" smtClean="0">
                <a:solidFill>
                  <a:srgbClr val="0000CC"/>
                </a:solidFill>
                <a:ea typeface="宋体" panose="02010600030101010101" pitchFamily="2" charset="-122"/>
              </a:rPr>
              <a:t>int</a:t>
            </a:r>
            <a:r>
              <a:rPr lang="en-US" altLang="zh-CN" sz="2000" dirty="0" smtClean="0">
                <a:solidFill>
                  <a:srgbClr val="0000CC"/>
                </a:solidFill>
                <a:ea typeface="宋体" panose="02010600030101010101" pitchFamily="2" charset="-122"/>
              </a:rPr>
              <a:t> t=1;</a:t>
            </a:r>
          </a:p>
          <a:p>
            <a:pPr lvl="1" eaLnBrk="1" hangingPunct="1">
              <a:lnSpc>
                <a:spcPct val="80000"/>
              </a:lnSpc>
              <a:buFontTx/>
              <a:buNone/>
            </a:pPr>
            <a:r>
              <a:rPr lang="en-US" altLang="zh-CN" sz="2000" dirty="0" smtClean="0">
                <a:solidFill>
                  <a:srgbClr val="0000CC"/>
                </a:solidFill>
                <a:ea typeface="宋体" panose="02010600030101010101" pitchFamily="2" charset="-122"/>
              </a:rPr>
              <a:t>	while (t&gt;0) </a:t>
            </a:r>
          </a:p>
          <a:p>
            <a:pPr lvl="1" eaLnBrk="1" hangingPunct="1">
              <a:lnSpc>
                <a:spcPct val="80000"/>
              </a:lnSpc>
              <a:buFontTx/>
              <a:buNone/>
            </a:pPr>
            <a:r>
              <a:rPr lang="en-US" altLang="zh-CN" sz="2000" dirty="0" smtClean="0">
                <a:solidFill>
                  <a:srgbClr val="0000CC"/>
                </a:solidFill>
                <a:ea typeface="宋体" panose="02010600030101010101" pitchFamily="2" charset="-122"/>
              </a:rPr>
              <a:t>	{</a:t>
            </a:r>
          </a:p>
          <a:p>
            <a:pPr lvl="2" eaLnBrk="1" hangingPunct="1">
              <a:lnSpc>
                <a:spcPct val="80000"/>
              </a:lnSpc>
              <a:buFontTx/>
              <a:buNone/>
            </a:pPr>
            <a:r>
              <a:rPr lang="en-US" altLang="zh-CN" sz="2000" dirty="0" smtClean="0">
                <a:solidFill>
                  <a:srgbClr val="0000CC"/>
                </a:solidFill>
                <a:ea typeface="宋体" panose="02010600030101010101" pitchFamily="2" charset="-122"/>
              </a:rPr>
              <a:t>	if (f(</a:t>
            </a:r>
            <a:r>
              <a:rPr lang="en-US" altLang="zh-CN" sz="2000" dirty="0" err="1" smtClean="0">
                <a:solidFill>
                  <a:srgbClr val="0000CC"/>
                </a:solidFill>
                <a:ea typeface="宋体" panose="02010600030101010101" pitchFamily="2" charset="-122"/>
              </a:rPr>
              <a:t>n,t</a:t>
            </a:r>
            <a:r>
              <a:rPr lang="en-US" altLang="zh-CN" sz="2000" dirty="0" smtClean="0">
                <a:solidFill>
                  <a:srgbClr val="0000CC"/>
                </a:solidFill>
                <a:ea typeface="宋体" panose="02010600030101010101" pitchFamily="2" charset="-122"/>
              </a:rPr>
              <a:t>)&lt;=g(</a:t>
            </a:r>
            <a:r>
              <a:rPr lang="en-US" altLang="zh-CN" sz="2000" dirty="0" err="1" smtClean="0">
                <a:solidFill>
                  <a:srgbClr val="0000CC"/>
                </a:solidFill>
                <a:ea typeface="宋体" panose="02010600030101010101" pitchFamily="2" charset="-122"/>
              </a:rPr>
              <a:t>n,t</a:t>
            </a:r>
            <a:r>
              <a:rPr lang="en-US" altLang="zh-CN" sz="2000" dirty="0" smtClean="0">
                <a:solidFill>
                  <a:srgbClr val="0000CC"/>
                </a:solidFill>
                <a:ea typeface="宋体" panose="02010600030101010101" pitchFamily="2" charset="-122"/>
              </a:rPr>
              <a:t>)) </a:t>
            </a:r>
          </a:p>
          <a:p>
            <a:pPr lvl="3" eaLnBrk="1" hangingPunct="1">
              <a:lnSpc>
                <a:spcPct val="80000"/>
              </a:lnSpc>
              <a:buFontTx/>
              <a:buNone/>
            </a:pPr>
            <a:r>
              <a:rPr lang="en-US" altLang="zh-CN" dirty="0" smtClean="0">
                <a:solidFill>
                  <a:srgbClr val="0000CC"/>
                </a:solidFill>
                <a:ea typeface="宋体" panose="02010600030101010101" pitchFamily="2" charset="-122"/>
              </a:rPr>
              <a:t>	for (</a:t>
            </a:r>
            <a:r>
              <a:rPr lang="en-US" altLang="zh-CN" dirty="0" err="1" smtClean="0">
                <a:solidFill>
                  <a:srgbClr val="0000CC"/>
                </a:solidFill>
                <a:ea typeface="宋体" panose="02010600030101010101" pitchFamily="2" charset="-122"/>
              </a:rPr>
              <a:t>int</a:t>
            </a:r>
            <a:r>
              <a:rPr lang="en-US" altLang="zh-CN" dirty="0" smtClean="0">
                <a:solidFill>
                  <a:srgbClr val="0000CC"/>
                </a:solidFill>
                <a:ea typeface="宋体" panose="02010600030101010101" pitchFamily="2" charset="-122"/>
              </a:rPr>
              <a:t> </a:t>
            </a:r>
            <a:r>
              <a:rPr lang="en-US" altLang="zh-CN" dirty="0" err="1" smtClean="0">
                <a:solidFill>
                  <a:srgbClr val="0000CC"/>
                </a:solidFill>
                <a:ea typeface="宋体" panose="02010600030101010101" pitchFamily="2" charset="-122"/>
              </a:rPr>
              <a:t>i</a:t>
            </a:r>
            <a:r>
              <a:rPr lang="en-US" altLang="zh-CN" dirty="0" smtClean="0">
                <a:solidFill>
                  <a:srgbClr val="0000CC"/>
                </a:solidFill>
                <a:ea typeface="宋体" panose="02010600030101010101" pitchFamily="2" charset="-122"/>
              </a:rPr>
              <a:t>=f(</a:t>
            </a:r>
            <a:r>
              <a:rPr lang="en-US" altLang="zh-CN" dirty="0" err="1" smtClean="0">
                <a:solidFill>
                  <a:srgbClr val="0000CC"/>
                </a:solidFill>
                <a:ea typeface="宋体" panose="02010600030101010101" pitchFamily="2" charset="-122"/>
              </a:rPr>
              <a:t>n,t</a:t>
            </a:r>
            <a:r>
              <a:rPr lang="en-US" altLang="zh-CN" dirty="0" smtClean="0">
                <a:solidFill>
                  <a:srgbClr val="0000CC"/>
                </a:solidFill>
                <a:ea typeface="宋体" panose="02010600030101010101" pitchFamily="2" charset="-122"/>
              </a:rPr>
              <a:t>);</a:t>
            </a:r>
            <a:r>
              <a:rPr lang="en-US" altLang="zh-CN" dirty="0" err="1" smtClean="0">
                <a:solidFill>
                  <a:srgbClr val="0000CC"/>
                </a:solidFill>
                <a:ea typeface="宋体" panose="02010600030101010101" pitchFamily="2" charset="-122"/>
              </a:rPr>
              <a:t>i</a:t>
            </a:r>
            <a:r>
              <a:rPr lang="en-US" altLang="zh-CN" dirty="0" smtClean="0">
                <a:solidFill>
                  <a:srgbClr val="0000CC"/>
                </a:solidFill>
                <a:ea typeface="宋体" panose="02010600030101010101" pitchFamily="2" charset="-122"/>
              </a:rPr>
              <a:t>&lt;=g(</a:t>
            </a:r>
            <a:r>
              <a:rPr lang="en-US" altLang="zh-CN" dirty="0" err="1" smtClean="0">
                <a:solidFill>
                  <a:srgbClr val="0000CC"/>
                </a:solidFill>
                <a:ea typeface="宋体" panose="02010600030101010101" pitchFamily="2" charset="-122"/>
              </a:rPr>
              <a:t>n,t</a:t>
            </a:r>
            <a:r>
              <a:rPr lang="en-US" altLang="zh-CN" dirty="0" smtClean="0">
                <a:solidFill>
                  <a:srgbClr val="0000CC"/>
                </a:solidFill>
                <a:ea typeface="宋体" panose="02010600030101010101" pitchFamily="2" charset="-122"/>
              </a:rPr>
              <a:t>);</a:t>
            </a:r>
            <a:r>
              <a:rPr lang="en-US" altLang="zh-CN" dirty="0" err="1" smtClean="0">
                <a:solidFill>
                  <a:srgbClr val="0000CC"/>
                </a:solidFill>
                <a:ea typeface="宋体" panose="02010600030101010101" pitchFamily="2" charset="-122"/>
              </a:rPr>
              <a:t>i</a:t>
            </a:r>
            <a:r>
              <a:rPr lang="en-US" altLang="zh-CN" dirty="0" smtClean="0">
                <a:solidFill>
                  <a:srgbClr val="0000CC"/>
                </a:solidFill>
                <a:ea typeface="宋体" panose="02010600030101010101" pitchFamily="2" charset="-122"/>
              </a:rPr>
              <a:t>++) {</a:t>
            </a:r>
          </a:p>
          <a:p>
            <a:pPr lvl="4" eaLnBrk="1" hangingPunct="1">
              <a:lnSpc>
                <a:spcPct val="80000"/>
              </a:lnSpc>
              <a:buFontTx/>
              <a:buNone/>
            </a:pPr>
            <a:r>
              <a:rPr lang="en-US" altLang="zh-CN" dirty="0" smtClean="0">
                <a:solidFill>
                  <a:srgbClr val="0000CC"/>
                </a:solidFill>
                <a:ea typeface="宋体" panose="02010600030101010101" pitchFamily="2" charset="-122"/>
              </a:rPr>
              <a:t>	x[t]=h(</a:t>
            </a:r>
            <a:r>
              <a:rPr lang="en-US" altLang="zh-CN" dirty="0" err="1" smtClean="0">
                <a:solidFill>
                  <a:srgbClr val="0000CC"/>
                </a:solidFill>
                <a:ea typeface="宋体" panose="02010600030101010101" pitchFamily="2" charset="-122"/>
              </a:rPr>
              <a:t>i</a:t>
            </a:r>
            <a:r>
              <a:rPr lang="en-US" altLang="zh-CN" dirty="0" smtClean="0">
                <a:solidFill>
                  <a:srgbClr val="0000CC"/>
                </a:solidFill>
                <a:ea typeface="宋体" panose="02010600030101010101" pitchFamily="2" charset="-122"/>
              </a:rPr>
              <a:t>);</a:t>
            </a:r>
          </a:p>
          <a:p>
            <a:pPr lvl="4" eaLnBrk="1" hangingPunct="1">
              <a:lnSpc>
                <a:spcPct val="80000"/>
              </a:lnSpc>
              <a:buFontTx/>
              <a:buNone/>
            </a:pPr>
            <a:r>
              <a:rPr lang="en-US" altLang="zh-CN" dirty="0" smtClean="0">
                <a:solidFill>
                  <a:srgbClr val="0000CC"/>
                </a:solidFill>
                <a:ea typeface="宋体" panose="02010600030101010101" pitchFamily="2" charset="-122"/>
              </a:rPr>
              <a:t>	if (constraint(t)&amp;&amp;bound(t)) </a:t>
            </a:r>
          </a:p>
          <a:p>
            <a:pPr lvl="4" eaLnBrk="1" hangingPunct="1">
              <a:lnSpc>
                <a:spcPct val="80000"/>
              </a:lnSpc>
              <a:buFontTx/>
              <a:buNone/>
            </a:pPr>
            <a:r>
              <a:rPr lang="en-US" altLang="zh-CN" dirty="0" smtClean="0">
                <a:solidFill>
                  <a:srgbClr val="0000CC"/>
                </a:solidFill>
                <a:ea typeface="宋体" panose="02010600030101010101" pitchFamily="2" charset="-122"/>
              </a:rPr>
              <a:t>	{if (solution(t)) output(x); else t++;}</a:t>
            </a:r>
          </a:p>
          <a:p>
            <a:pPr lvl="3" eaLnBrk="1" hangingPunct="1">
              <a:lnSpc>
                <a:spcPct val="80000"/>
              </a:lnSpc>
              <a:buFontTx/>
              <a:buNone/>
            </a:pPr>
            <a:r>
              <a:rPr lang="en-US" altLang="zh-CN" dirty="0" smtClean="0">
                <a:solidFill>
                  <a:srgbClr val="0000CC"/>
                </a:solidFill>
                <a:ea typeface="宋体" panose="02010600030101010101" pitchFamily="2" charset="-122"/>
              </a:rPr>
              <a:t>	}</a:t>
            </a:r>
          </a:p>
          <a:p>
            <a:pPr lvl="2" eaLnBrk="1" hangingPunct="1">
              <a:lnSpc>
                <a:spcPct val="80000"/>
              </a:lnSpc>
              <a:buFontTx/>
              <a:buNone/>
            </a:pPr>
            <a:r>
              <a:rPr lang="en-US" altLang="zh-CN" sz="2000" dirty="0" smtClean="0">
                <a:solidFill>
                  <a:srgbClr val="0000CC"/>
                </a:solidFill>
                <a:ea typeface="宋体" panose="02010600030101010101" pitchFamily="2" charset="-122"/>
              </a:rPr>
              <a:t>	else t--;</a:t>
            </a:r>
          </a:p>
          <a:p>
            <a:pPr lvl="1" eaLnBrk="1" hangingPunct="1">
              <a:lnSpc>
                <a:spcPct val="80000"/>
              </a:lnSpc>
              <a:buFontTx/>
              <a:buNone/>
            </a:pPr>
            <a:r>
              <a:rPr lang="en-US" altLang="zh-CN" sz="2000" dirty="0" smtClean="0">
                <a:solidFill>
                  <a:srgbClr val="0000CC"/>
                </a:solidFill>
                <a:ea typeface="宋体" panose="02010600030101010101" pitchFamily="2" charset="-122"/>
              </a:rPr>
              <a:t>	}</a:t>
            </a:r>
          </a:p>
          <a:p>
            <a:pPr eaLnBrk="1" hangingPunct="1">
              <a:lnSpc>
                <a:spcPct val="80000"/>
              </a:lnSpc>
              <a:buFontTx/>
              <a:buNone/>
            </a:pPr>
            <a:r>
              <a:rPr lang="en-US" altLang="zh-CN" sz="2000" dirty="0" smtClean="0">
                <a:solidFill>
                  <a:srgbClr val="0000CC"/>
                </a:solidFill>
                <a:ea typeface="宋体" panose="02010600030101010101" pitchFamily="2" charset="-122"/>
              </a:rPr>
              <a:t>	}</a:t>
            </a:r>
            <a:endParaRPr lang="en-US" altLang="zh-CN" sz="2000" dirty="0" smtClean="0">
              <a:solidFill>
                <a:srgbClr val="0000CC"/>
              </a:solidFill>
              <a:ea typeface="宋体" panose="02010600030101010101" pitchFamily="2" charset="-122"/>
            </a:endParaRPr>
          </a:p>
        </p:txBody>
      </p:sp>
    </p:spTree>
    <p:extLst>
      <p:ext uri="{BB962C8B-B14F-4D97-AF65-F5344CB8AC3E}">
        <p14:creationId xmlns:p14="http://schemas.microsoft.com/office/powerpoint/2010/main" val="60587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31147"/>
            <a:ext cx="54864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19</a:t>
            </a:fld>
            <a:endParaRPr lang="en-US" altLang="zh-CN"/>
          </a:p>
        </p:txBody>
      </p:sp>
      <p:sp>
        <p:nvSpPr>
          <p:cNvPr id="7" name="Rectangle 4"/>
          <p:cNvSpPr>
            <a:spLocks noChangeArrowheads="1"/>
          </p:cNvSpPr>
          <p:nvPr/>
        </p:nvSpPr>
        <p:spPr bwMode="auto">
          <a:xfrm>
            <a:off x="457200" y="1371600"/>
            <a:ext cx="3708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5.1.7  </a:t>
            </a:r>
            <a:r>
              <a:rPr lang="zh-CN" altLang="en-US" sz="2800" b="1" dirty="0" smtClean="0">
                <a:solidFill>
                  <a:srgbClr val="FF3300"/>
                </a:solidFill>
                <a:latin typeface="Arial" panose="020B0604020202020204" pitchFamily="34" charset="0"/>
                <a:ea typeface="宋体" panose="02010600030101010101" pitchFamily="2" charset="-122"/>
              </a:rPr>
              <a:t>子集</a:t>
            </a:r>
            <a:r>
              <a:rPr lang="zh-CN" altLang="en-US" sz="2800" b="1" dirty="0">
                <a:solidFill>
                  <a:srgbClr val="FF3300"/>
                </a:solidFill>
                <a:latin typeface="Arial" panose="020B0604020202020204" pitchFamily="34" charset="0"/>
                <a:ea typeface="宋体" panose="02010600030101010101" pitchFamily="2" charset="-122"/>
              </a:rPr>
              <a:t>树与排列</a:t>
            </a:r>
            <a:r>
              <a:rPr lang="zh-CN" altLang="en-US" sz="2800" b="1" dirty="0" smtClean="0">
                <a:solidFill>
                  <a:srgbClr val="FF3300"/>
                </a:solidFill>
                <a:latin typeface="Arial" panose="020B0604020202020204" pitchFamily="34" charset="0"/>
                <a:ea typeface="宋体" panose="02010600030101010101" pitchFamily="2" charset="-122"/>
              </a:rPr>
              <a:t>树</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11"/>
          <p:cNvSpPr txBox="1">
            <a:spLocks noChangeArrowheads="1"/>
          </p:cNvSpPr>
          <p:nvPr/>
        </p:nvSpPr>
        <p:spPr bwMode="auto">
          <a:xfrm>
            <a:off x="762786" y="1977959"/>
            <a:ext cx="8027839"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0000CC"/>
                </a:solidFill>
                <a:effectLst>
                  <a:outerShdw blurRad="38100" dist="38100" dir="2700000" algn="tl">
                    <a:srgbClr val="C0C0C0"/>
                  </a:outerShdw>
                </a:effectLst>
              </a:rPr>
              <a:t>子集树：</a:t>
            </a:r>
            <a:r>
              <a:rPr lang="zh-CN" altLang="en-US" sz="2600" dirty="0"/>
              <a:t>当所给的问题是从</a:t>
            </a:r>
            <a:r>
              <a:rPr lang="en-US" altLang="zh-CN" sz="2600" dirty="0"/>
              <a:t>n</a:t>
            </a:r>
            <a:r>
              <a:rPr lang="zh-CN" altLang="en-US" sz="2600" dirty="0"/>
              <a:t>个元素的集合</a:t>
            </a:r>
            <a:r>
              <a:rPr lang="en-US" altLang="zh-CN" sz="2600" dirty="0"/>
              <a:t>S</a:t>
            </a:r>
            <a:r>
              <a:rPr lang="zh-CN" altLang="en-US" sz="2600" dirty="0"/>
              <a:t>中找出满足</a:t>
            </a:r>
          </a:p>
          <a:p>
            <a:pPr eaLnBrk="1" hangingPunct="1"/>
            <a:r>
              <a:rPr lang="zh-CN" altLang="en-US" sz="2600" dirty="0"/>
              <a:t>某种性质的子集时，相应的解空间树称为子集树。通常</a:t>
            </a:r>
          </a:p>
          <a:p>
            <a:pPr eaLnBrk="1" hangingPunct="1"/>
            <a:r>
              <a:rPr lang="zh-CN" altLang="en-US" sz="2600" dirty="0"/>
              <a:t>有</a:t>
            </a:r>
            <a:r>
              <a:rPr lang="en-US" altLang="zh-CN" sz="2600" dirty="0"/>
              <a:t>2</a:t>
            </a:r>
            <a:r>
              <a:rPr lang="en-US" altLang="zh-CN" sz="2600" baseline="30000" dirty="0"/>
              <a:t>n</a:t>
            </a:r>
            <a:r>
              <a:rPr lang="zh-CN" altLang="en-US" sz="2600" dirty="0"/>
              <a:t>个叶子节点，其节点总个数为</a:t>
            </a:r>
            <a:r>
              <a:rPr lang="en-US" altLang="zh-CN" sz="2600" dirty="0"/>
              <a:t>2</a:t>
            </a:r>
            <a:r>
              <a:rPr lang="en-US" altLang="zh-CN" sz="2600" baseline="30000" dirty="0"/>
              <a:t>n+1</a:t>
            </a:r>
            <a:r>
              <a:rPr lang="en-US" altLang="zh-CN" sz="2600" dirty="0"/>
              <a:t>-1</a:t>
            </a:r>
            <a:r>
              <a:rPr lang="zh-CN" altLang="en-US" sz="2600" dirty="0"/>
              <a:t>。</a:t>
            </a:r>
          </a:p>
          <a:p>
            <a:pPr eaLnBrk="1" hangingPunct="1"/>
            <a:r>
              <a:rPr lang="zh-CN" altLang="en-US" sz="2600" dirty="0">
                <a:solidFill>
                  <a:srgbClr val="FF3300"/>
                </a:solidFill>
              </a:rPr>
              <a:t>如：</a:t>
            </a:r>
            <a:r>
              <a:rPr lang="en-US" altLang="zh-CN" sz="2600" dirty="0">
                <a:solidFill>
                  <a:srgbClr val="FF3300"/>
                </a:solidFill>
              </a:rPr>
              <a:t>0-1</a:t>
            </a:r>
            <a:r>
              <a:rPr lang="zh-CN" altLang="en-US" sz="2600" dirty="0">
                <a:solidFill>
                  <a:srgbClr val="FF3300"/>
                </a:solidFill>
              </a:rPr>
              <a:t>背包问题</a:t>
            </a:r>
          </a:p>
        </p:txBody>
      </p:sp>
    </p:spTree>
    <p:extLst>
      <p:ext uri="{BB962C8B-B14F-4D97-AF65-F5344CB8AC3E}">
        <p14:creationId xmlns:p14="http://schemas.microsoft.com/office/powerpoint/2010/main" val="858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学习要点</a:t>
            </a:r>
          </a:p>
        </p:txBody>
      </p:sp>
      <p:sp>
        <p:nvSpPr>
          <p:cNvPr id="4" name="Rectangle 2"/>
          <p:cNvSpPr txBox="1">
            <a:spLocks noChangeArrowheads="1"/>
          </p:cNvSpPr>
          <p:nvPr/>
        </p:nvSpPr>
        <p:spPr>
          <a:xfrm>
            <a:off x="1143000" y="1447800"/>
            <a:ext cx="6400800" cy="4495800"/>
          </a:xfrm>
          <a:prstGeom prst="rect">
            <a:avLst/>
          </a:prstGeom>
        </p:spPr>
        <p:txBody>
          <a:bodyPr/>
          <a:lstStyle>
            <a:defPPr>
              <a:defRPr lang="zh-CN"/>
            </a:defPPr>
            <a:lvl1pPr marL="0" indent="0" eaLnBrk="1" hangingPunct="1">
              <a:lnSpc>
                <a:spcPct val="120000"/>
              </a:lnSpc>
              <a:spcBef>
                <a:spcPct val="20000"/>
              </a:spcBef>
              <a:buFont typeface="Arial" charset="0"/>
              <a:buNone/>
              <a:defRPr sz="2800" b="1">
                <a:solidFill>
                  <a:srgbClr val="002060"/>
                </a:solidFill>
                <a:latin typeface="Times New Roman" panose="02020603050405020304" pitchFamily="18" charset="0"/>
                <a:ea typeface="宋体" panose="02010600030101010101" pitchFamily="2" charset="-122"/>
              </a:defRPr>
            </a:lvl1pPr>
            <a:lvl2pPr marL="742950" indent="-285750">
              <a:spcBef>
                <a:spcPct val="20000"/>
              </a:spcBef>
              <a:buFont typeface="Arial" charset="0"/>
              <a:buChar char="–"/>
              <a:defRPr sz="2800">
                <a:latin typeface="+mn-lt"/>
                <a:ea typeface="+mn-ea"/>
              </a:defRPr>
            </a:lvl2pPr>
            <a:lvl3pPr marL="1143000" indent="-228600">
              <a:spcBef>
                <a:spcPct val="20000"/>
              </a:spcBef>
              <a:buFont typeface="Arial" charset="0"/>
              <a:buChar char="•"/>
              <a:defRPr sz="2400">
                <a:latin typeface="+mn-lt"/>
                <a:ea typeface="+mn-ea"/>
              </a:defRPr>
            </a:lvl3pPr>
            <a:lvl4pPr marL="1600200" indent="-228600">
              <a:spcBef>
                <a:spcPct val="20000"/>
              </a:spcBef>
              <a:buFont typeface="Arial" charset="0"/>
              <a:buChar char="–"/>
              <a:defRPr>
                <a:latin typeface="+mn-lt"/>
                <a:ea typeface="+mn-ea"/>
              </a:defRPr>
            </a:lvl4pPr>
            <a:lvl5pPr marL="2057400" indent="-228600">
              <a:spcBef>
                <a:spcPct val="20000"/>
              </a:spcBef>
              <a:buFont typeface="Arial" charset="0"/>
              <a:buChar char="»"/>
              <a:defRPr>
                <a:latin typeface="+mn-lt"/>
                <a:ea typeface="+mn-ea"/>
              </a:defRPr>
            </a:lvl5pPr>
            <a:lvl6pPr marL="2514600" indent="-228600">
              <a:spcBef>
                <a:spcPct val="20000"/>
              </a:spcBef>
              <a:buFont typeface="Arial" pitchFamily="34" charset="0"/>
              <a:buChar char="•"/>
              <a:defRPr>
                <a:latin typeface="+mn-lt"/>
                <a:ea typeface="+mn-ea"/>
              </a:defRPr>
            </a:lvl6pPr>
            <a:lvl7pPr marL="2971800" indent="-228600">
              <a:spcBef>
                <a:spcPct val="20000"/>
              </a:spcBef>
              <a:buFont typeface="Arial" pitchFamily="34" charset="0"/>
              <a:buChar char="•"/>
              <a:defRPr>
                <a:latin typeface="+mn-lt"/>
                <a:ea typeface="+mn-ea"/>
              </a:defRPr>
            </a:lvl7pPr>
            <a:lvl8pPr marL="3429000" indent="-228600">
              <a:spcBef>
                <a:spcPct val="20000"/>
              </a:spcBef>
              <a:buFont typeface="Arial" pitchFamily="34" charset="0"/>
              <a:buChar char="•"/>
              <a:defRPr>
                <a:latin typeface="+mn-lt"/>
                <a:ea typeface="+mn-ea"/>
              </a:defRPr>
            </a:lvl8pPr>
            <a:lvl9pPr marL="3886200" indent="-228600">
              <a:spcBef>
                <a:spcPct val="20000"/>
              </a:spcBef>
              <a:buFont typeface="Arial" pitchFamily="34" charset="0"/>
              <a:buChar char="•"/>
              <a:defRPr>
                <a:latin typeface="+mn-lt"/>
                <a:ea typeface="+mn-ea"/>
              </a:defRPr>
            </a:lvl9pPr>
          </a:lstStyle>
          <a:p>
            <a:r>
              <a:rPr lang="en-US" altLang="zh-CN" dirty="0"/>
              <a:t>5.1  </a:t>
            </a:r>
            <a:r>
              <a:rPr lang="zh-CN" altLang="en-US" dirty="0"/>
              <a:t>回溯法基本原理</a:t>
            </a:r>
          </a:p>
          <a:p>
            <a:r>
              <a:rPr lang="en-US" altLang="zh-CN" dirty="0"/>
              <a:t>5.2  </a:t>
            </a:r>
            <a:r>
              <a:rPr lang="zh-CN" altLang="en-US" dirty="0"/>
              <a:t>装载问题</a:t>
            </a:r>
          </a:p>
          <a:p>
            <a:r>
              <a:rPr lang="en-US" altLang="zh-CN" dirty="0"/>
              <a:t>5.3   n</a:t>
            </a:r>
            <a:r>
              <a:rPr lang="zh-CN" altLang="en-US" dirty="0"/>
              <a:t>后问题</a:t>
            </a:r>
          </a:p>
          <a:p>
            <a:r>
              <a:rPr lang="en-US" altLang="zh-CN" dirty="0"/>
              <a:t>5.4   0-1</a:t>
            </a:r>
            <a:r>
              <a:rPr lang="zh-CN" altLang="en-US" dirty="0"/>
              <a:t>背包问题</a:t>
            </a:r>
          </a:p>
          <a:p>
            <a:r>
              <a:rPr lang="en-US" altLang="zh-CN" dirty="0"/>
              <a:t>5.5   </a:t>
            </a:r>
            <a:r>
              <a:rPr lang="zh-CN" altLang="en-US" dirty="0"/>
              <a:t>旅行售货员问题</a:t>
            </a:r>
          </a:p>
          <a:p>
            <a:r>
              <a:rPr lang="en-US" altLang="zh-CN" dirty="0"/>
              <a:t>5.6   </a:t>
            </a:r>
            <a:r>
              <a:rPr lang="zh-CN" altLang="en-US" dirty="0"/>
              <a:t>回溯法的效率分析</a:t>
            </a:r>
          </a:p>
        </p:txBody>
      </p:sp>
    </p:spTree>
    <p:extLst>
      <p:ext uri="{BB962C8B-B14F-4D97-AF65-F5344CB8AC3E}">
        <p14:creationId xmlns:p14="http://schemas.microsoft.com/office/powerpoint/2010/main" val="141472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t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892" y="2895600"/>
            <a:ext cx="4343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20</a:t>
            </a:fld>
            <a:endParaRPr lang="en-US" altLang="zh-CN"/>
          </a:p>
        </p:txBody>
      </p:sp>
      <p:sp>
        <p:nvSpPr>
          <p:cNvPr id="5" name="Text Box 6"/>
          <p:cNvSpPr txBox="1">
            <a:spLocks noChangeArrowheads="1"/>
          </p:cNvSpPr>
          <p:nvPr/>
        </p:nvSpPr>
        <p:spPr bwMode="auto">
          <a:xfrm>
            <a:off x="1032587" y="1919401"/>
            <a:ext cx="748823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0000CC"/>
                </a:solidFill>
                <a:effectLst>
                  <a:outerShdw blurRad="38100" dist="38100" dir="2700000" algn="tl">
                    <a:srgbClr val="C0C0C0"/>
                  </a:outerShdw>
                </a:effectLst>
              </a:rPr>
              <a:t>排列树：</a:t>
            </a:r>
            <a:r>
              <a:rPr lang="zh-CN" altLang="en-US" sz="2600" dirty="0"/>
              <a:t>当所给的问题是确定</a:t>
            </a:r>
            <a:r>
              <a:rPr lang="en-US" altLang="zh-CN" sz="2600" dirty="0"/>
              <a:t>n</a:t>
            </a:r>
            <a:r>
              <a:rPr lang="zh-CN" altLang="en-US" sz="2600" dirty="0"/>
              <a:t>个元素满足某种性质</a:t>
            </a:r>
            <a:r>
              <a:rPr lang="zh-CN" altLang="en-US" sz="2600" dirty="0" smtClean="0"/>
              <a:t>的排列</a:t>
            </a:r>
            <a:r>
              <a:rPr lang="zh-CN" altLang="en-US" sz="2600" dirty="0"/>
              <a:t>时，相应的解空间树称为子集树。排列树通常有</a:t>
            </a:r>
            <a:r>
              <a:rPr lang="en-US" altLang="zh-CN" sz="2600" dirty="0"/>
              <a:t>n</a:t>
            </a:r>
            <a:r>
              <a:rPr lang="zh-CN" altLang="en-US" sz="2600" dirty="0" smtClean="0"/>
              <a:t>！个</a:t>
            </a:r>
            <a:r>
              <a:rPr lang="zh-CN" altLang="en-US" sz="2600" dirty="0"/>
              <a:t>叶子节点。</a:t>
            </a:r>
          </a:p>
          <a:p>
            <a:pPr eaLnBrk="1" hangingPunct="1"/>
            <a:r>
              <a:rPr lang="zh-CN" altLang="en-US" sz="2600" dirty="0">
                <a:solidFill>
                  <a:srgbClr val="FF3300"/>
                </a:solidFill>
              </a:rPr>
              <a:t>如：旅行售货员问题。</a:t>
            </a:r>
          </a:p>
        </p:txBody>
      </p:sp>
      <p:sp>
        <p:nvSpPr>
          <p:cNvPr id="6" name="Rectangle 4"/>
          <p:cNvSpPr>
            <a:spLocks noChangeArrowheads="1"/>
          </p:cNvSpPr>
          <p:nvPr/>
        </p:nvSpPr>
        <p:spPr bwMode="auto">
          <a:xfrm>
            <a:off x="457200" y="1371600"/>
            <a:ext cx="3708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5.1.7  </a:t>
            </a:r>
            <a:r>
              <a:rPr lang="zh-CN" altLang="en-US" sz="2800" b="1" dirty="0" smtClean="0">
                <a:solidFill>
                  <a:srgbClr val="FF3300"/>
                </a:solidFill>
                <a:latin typeface="Arial" panose="020B0604020202020204" pitchFamily="34" charset="0"/>
                <a:ea typeface="宋体" panose="02010600030101010101" pitchFamily="2" charset="-122"/>
              </a:rPr>
              <a:t>子集</a:t>
            </a:r>
            <a:r>
              <a:rPr lang="zh-CN" altLang="en-US" sz="2800" b="1" dirty="0">
                <a:solidFill>
                  <a:srgbClr val="FF3300"/>
                </a:solidFill>
                <a:latin typeface="Arial" panose="020B0604020202020204" pitchFamily="34" charset="0"/>
                <a:ea typeface="宋体" panose="02010600030101010101" pitchFamily="2" charset="-122"/>
              </a:rPr>
              <a:t>树与排列</a:t>
            </a:r>
            <a:r>
              <a:rPr lang="zh-CN" altLang="en-US" sz="2800" b="1" dirty="0" smtClean="0">
                <a:solidFill>
                  <a:srgbClr val="FF3300"/>
                </a:solidFill>
                <a:latin typeface="Arial" panose="020B0604020202020204" pitchFamily="34" charset="0"/>
                <a:ea typeface="宋体" panose="02010600030101010101" pitchFamily="2" charset="-122"/>
              </a:rPr>
              <a:t>树</a:t>
            </a:r>
            <a:endParaRPr lang="zh-CN" altLang="en-US" sz="2800" b="1" dirty="0">
              <a:solidFill>
                <a:srgbClr val="FF33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3052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21</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5.2.1  </a:t>
            </a:r>
            <a:r>
              <a:rPr lang="zh-CN" altLang="en-US" sz="2800" b="1" dirty="0" smtClean="0">
                <a:solidFill>
                  <a:srgbClr val="FF3300"/>
                </a:solidFill>
                <a:latin typeface="Arial" panose="020B0604020202020204" pitchFamily="34" charset="0"/>
                <a:ea typeface="宋体" panose="02010600030101010101" pitchFamily="2" charset="-122"/>
              </a:rPr>
              <a:t>问题描述</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5"/>
          <p:cNvSpPr txBox="1">
            <a:spLocks noRot="1" noChangeArrowheads="1"/>
          </p:cNvSpPr>
          <p:nvPr/>
        </p:nvSpPr>
        <p:spPr>
          <a:xfrm>
            <a:off x="685800" y="1981200"/>
            <a:ext cx="8001000" cy="3886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sz="2600" dirty="0" smtClean="0">
                <a:solidFill>
                  <a:srgbClr val="FF3300"/>
                </a:solidFill>
                <a:ea typeface="宋体" panose="02010600030101010101" pitchFamily="2" charset="-122"/>
              </a:rPr>
              <a:t>装载问题：</a:t>
            </a:r>
            <a:r>
              <a:rPr lang="zh-CN" altLang="en-US" sz="2600" dirty="0" smtClean="0">
                <a:ea typeface="宋体" panose="02010600030101010101" pitchFamily="2" charset="-122"/>
              </a:rPr>
              <a:t>给定</a:t>
            </a:r>
            <a:r>
              <a:rPr lang="zh-CN" altLang="en-US" sz="2600" dirty="0" smtClean="0">
                <a:solidFill>
                  <a:srgbClr val="FF3300"/>
                </a:solidFill>
                <a:ea typeface="宋体" panose="02010600030101010101" pitchFamily="2" charset="-122"/>
              </a:rPr>
              <a:t>载重量</a:t>
            </a:r>
            <a:r>
              <a:rPr lang="en-US" altLang="zh-CN" sz="2600" dirty="0" smtClean="0">
                <a:solidFill>
                  <a:srgbClr val="FF3300"/>
                </a:solidFill>
                <a:ea typeface="宋体" panose="02010600030101010101" pitchFamily="2" charset="-122"/>
              </a:rPr>
              <a:t>c</a:t>
            </a:r>
            <a:r>
              <a:rPr lang="zh-CN" altLang="en-US" sz="2600" dirty="0" smtClean="0">
                <a:ea typeface="宋体" panose="02010600030101010101" pitchFamily="2" charset="-122"/>
              </a:rPr>
              <a:t>的货船，找一种装船的方法，使得装载的货箱数目最多。</a:t>
            </a:r>
          </a:p>
          <a:p>
            <a:pPr eaLnBrk="1" hangingPunct="1"/>
            <a:r>
              <a:rPr lang="zh-CN" altLang="en-US" sz="2600" dirty="0" smtClean="0">
                <a:solidFill>
                  <a:srgbClr val="FF3300"/>
                </a:solidFill>
                <a:ea typeface="宋体" panose="02010600030101010101" pitchFamily="2" charset="-122"/>
              </a:rPr>
              <a:t>现对该问题做一些改动</a:t>
            </a:r>
            <a:r>
              <a:rPr lang="en-US" altLang="zh-CN" sz="2600" dirty="0" smtClean="0">
                <a:solidFill>
                  <a:srgbClr val="FF3300"/>
                </a:solidFill>
                <a:ea typeface="宋体" panose="02010600030101010101" pitchFamily="2" charset="-122"/>
              </a:rPr>
              <a:t>:</a:t>
            </a:r>
            <a:r>
              <a:rPr lang="zh-CN" altLang="en-US" sz="2600" dirty="0" smtClean="0">
                <a:ea typeface="宋体" panose="02010600030101010101" pitchFamily="2" charset="-122"/>
              </a:rPr>
              <a:t>有</a:t>
            </a:r>
            <a:r>
              <a:rPr lang="zh-CN" altLang="en-US" sz="2600" dirty="0" smtClean="0">
                <a:solidFill>
                  <a:srgbClr val="0000CC"/>
                </a:solidFill>
                <a:ea typeface="宋体" panose="02010600030101010101" pitchFamily="2" charset="-122"/>
              </a:rPr>
              <a:t>两艘船</a:t>
            </a:r>
            <a:r>
              <a:rPr lang="zh-CN" altLang="en-US" sz="2600" dirty="0" smtClean="0">
                <a:ea typeface="宋体" panose="02010600030101010101" pitchFamily="2" charset="-122"/>
              </a:rPr>
              <a:t>和</a:t>
            </a:r>
            <a:r>
              <a:rPr lang="en-US" altLang="zh-CN" sz="2600" i="1" dirty="0" smtClean="0">
                <a:solidFill>
                  <a:srgbClr val="0000CC"/>
                </a:solidFill>
                <a:ea typeface="宋体" panose="02010600030101010101" pitchFamily="2" charset="-122"/>
              </a:rPr>
              <a:t>n </a:t>
            </a:r>
            <a:r>
              <a:rPr lang="zh-CN" altLang="en-US" sz="2600" dirty="0" smtClean="0">
                <a:solidFill>
                  <a:srgbClr val="0000CC"/>
                </a:solidFill>
                <a:ea typeface="宋体" panose="02010600030101010101" pitchFamily="2" charset="-122"/>
              </a:rPr>
              <a:t>个货箱</a:t>
            </a:r>
            <a:r>
              <a:rPr lang="zh-CN" altLang="en-US" sz="2600" dirty="0" smtClean="0">
                <a:ea typeface="宋体" panose="02010600030101010101" pitchFamily="2" charset="-122"/>
              </a:rPr>
              <a:t>。第一艘船的载重量是</a:t>
            </a:r>
            <a:r>
              <a:rPr lang="en-US" altLang="zh-CN" sz="2600" dirty="0" smtClean="0">
                <a:ea typeface="宋体" panose="02010600030101010101" pitchFamily="2" charset="-122"/>
              </a:rPr>
              <a:t>c1</a:t>
            </a:r>
            <a:r>
              <a:rPr lang="zh-CN" altLang="en-US" sz="2600" dirty="0" smtClean="0">
                <a:ea typeface="宋体" panose="02010600030101010101" pitchFamily="2" charset="-122"/>
              </a:rPr>
              <a:t>，第二艘船的载重量是</a:t>
            </a:r>
            <a:r>
              <a:rPr lang="en-US" altLang="zh-CN" sz="2600" dirty="0" smtClean="0">
                <a:ea typeface="宋体" panose="02010600030101010101" pitchFamily="2" charset="-122"/>
              </a:rPr>
              <a:t>c2,w(</a:t>
            </a:r>
            <a:r>
              <a:rPr lang="en-US" altLang="zh-CN" sz="2600" dirty="0" err="1" smtClean="0">
                <a:ea typeface="宋体" panose="02010600030101010101" pitchFamily="2" charset="-122"/>
              </a:rPr>
              <a:t>i</a:t>
            </a:r>
            <a:r>
              <a:rPr lang="en-US" altLang="zh-CN" sz="2600" dirty="0" smtClean="0">
                <a:ea typeface="宋体" panose="02010600030101010101" pitchFamily="2" charset="-122"/>
              </a:rPr>
              <a:t>)</a:t>
            </a:r>
            <a:r>
              <a:rPr lang="zh-CN" altLang="en-US" sz="2600" dirty="0" smtClean="0">
                <a:ea typeface="宋体" panose="02010600030101010101" pitchFamily="2" charset="-122"/>
              </a:rPr>
              <a:t>是货箱</a:t>
            </a:r>
            <a:r>
              <a:rPr lang="en-US" altLang="zh-CN" sz="2600" dirty="0" err="1" smtClean="0">
                <a:ea typeface="宋体" panose="02010600030101010101" pitchFamily="2" charset="-122"/>
              </a:rPr>
              <a:t>i</a:t>
            </a:r>
            <a:r>
              <a:rPr lang="zh-CN" altLang="en-US" sz="2600" dirty="0" smtClean="0">
                <a:ea typeface="宋体" panose="02010600030101010101" pitchFamily="2" charset="-122"/>
              </a:rPr>
              <a:t>的重量且</a:t>
            </a:r>
          </a:p>
          <a:p>
            <a:pPr eaLnBrk="1" hangingPunct="1"/>
            <a:r>
              <a:rPr lang="zh-CN" altLang="en-US" sz="2600" dirty="0" smtClean="0">
                <a:ea typeface="宋体" panose="02010600030101010101" pitchFamily="2" charset="-122"/>
              </a:rPr>
              <a:t>              ∑</a:t>
            </a:r>
            <a:r>
              <a:rPr lang="en-US" altLang="zh-CN" sz="2600" dirty="0" smtClean="0">
                <a:ea typeface="宋体" panose="02010600030101010101" pitchFamily="2" charset="-122"/>
              </a:rPr>
              <a:t>w(</a:t>
            </a:r>
            <a:r>
              <a:rPr lang="en-US" altLang="zh-CN" sz="2600" dirty="0" err="1" smtClean="0">
                <a:ea typeface="宋体" panose="02010600030101010101" pitchFamily="2" charset="-122"/>
              </a:rPr>
              <a:t>i</a:t>
            </a:r>
            <a:r>
              <a:rPr lang="en-US" altLang="zh-CN" sz="2600" dirty="0" smtClean="0">
                <a:ea typeface="宋体" panose="02010600030101010101" pitchFamily="2" charset="-122"/>
              </a:rPr>
              <a:t>)≤c1+c2</a:t>
            </a:r>
          </a:p>
          <a:p>
            <a:pPr eaLnBrk="1" hangingPunct="1"/>
            <a:r>
              <a:rPr lang="zh-CN" altLang="en-US" sz="2600" b="1" i="1" u="sng" dirty="0" smtClean="0">
                <a:solidFill>
                  <a:srgbClr val="0000CC"/>
                </a:solidFill>
                <a:effectLst>
                  <a:outerShdw blurRad="38100" dist="38100" dir="2700000" algn="tl">
                    <a:srgbClr val="C0C0C0"/>
                  </a:outerShdw>
                </a:effectLst>
                <a:ea typeface="宋体" panose="02010600030101010101" pitchFamily="2" charset="-122"/>
              </a:rPr>
              <a:t>是否有一种可将所有</a:t>
            </a:r>
            <a:r>
              <a:rPr lang="en-US" altLang="zh-CN" sz="2600" b="1" i="1" u="sng" dirty="0" smtClean="0">
                <a:solidFill>
                  <a:srgbClr val="0000CC"/>
                </a:solidFill>
                <a:effectLst>
                  <a:outerShdw blurRad="38100" dist="38100" dir="2700000" algn="tl">
                    <a:srgbClr val="C0C0C0"/>
                  </a:outerShdw>
                </a:effectLst>
                <a:ea typeface="宋体" panose="02010600030101010101" pitchFamily="2" charset="-122"/>
              </a:rPr>
              <a:t>n </a:t>
            </a:r>
            <a:r>
              <a:rPr lang="zh-CN" altLang="en-US" sz="2600" b="1" i="1" u="sng" dirty="0" smtClean="0">
                <a:solidFill>
                  <a:srgbClr val="0000CC"/>
                </a:solidFill>
                <a:effectLst>
                  <a:outerShdw blurRad="38100" dist="38100" dir="2700000" algn="tl">
                    <a:srgbClr val="C0C0C0"/>
                  </a:outerShdw>
                </a:effectLst>
                <a:ea typeface="宋体" panose="02010600030101010101" pitchFamily="2" charset="-122"/>
              </a:rPr>
              <a:t>个货箱全部装走的方法。若有的话，找出该方法。</a:t>
            </a:r>
            <a:endParaRPr lang="zh-CN" altLang="en-US" sz="2600" b="1" i="1" u="sng" dirty="0" smtClean="0">
              <a:solidFill>
                <a:srgbClr val="0000CC"/>
              </a:solidFill>
              <a:effectLst>
                <a:outerShdw blurRad="38100" dist="38100" dir="2700000" algn="tl">
                  <a:srgbClr val="C0C0C0"/>
                </a:outerShdw>
              </a:effectLst>
              <a:ea typeface="宋体" panose="02010600030101010101" pitchFamily="2" charset="-122"/>
            </a:endParaRPr>
          </a:p>
        </p:txBody>
      </p:sp>
    </p:spTree>
    <p:extLst>
      <p:ext uri="{BB962C8B-B14F-4D97-AF65-F5344CB8AC3E}">
        <p14:creationId xmlns:p14="http://schemas.microsoft.com/office/powerpoint/2010/main" val="929199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22</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5.2.1  </a:t>
            </a:r>
            <a:r>
              <a:rPr lang="zh-CN" altLang="en-US" sz="2800" b="1" dirty="0" smtClean="0">
                <a:solidFill>
                  <a:srgbClr val="FF3300"/>
                </a:solidFill>
                <a:latin typeface="Arial" panose="020B0604020202020204" pitchFamily="34" charset="0"/>
                <a:ea typeface="宋体" panose="02010600030101010101" pitchFamily="2" charset="-122"/>
              </a:rPr>
              <a:t>问题描述</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6" name="Text Box 3"/>
          <p:cNvSpPr txBox="1">
            <a:spLocks noChangeArrowheads="1"/>
          </p:cNvSpPr>
          <p:nvPr/>
        </p:nvSpPr>
        <p:spPr bwMode="auto">
          <a:xfrm>
            <a:off x="454742" y="1894820"/>
            <a:ext cx="823189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Arial" panose="020B0604020202020204" pitchFamily="34" charset="0"/>
                <a:ea typeface="楷体_GB2312" pitchFamily="49" charset="-122"/>
              </a:rPr>
              <a:t>容易证明，如果一个给定装载问题有解，则采用下面的策略可得到最优装载方案。</a:t>
            </a:r>
          </a:p>
          <a:p>
            <a:pPr eaLnBrk="1" hangingPunct="1"/>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首先将第一艘轮船尽可能装满；</a:t>
            </a:r>
          </a:p>
          <a:p>
            <a:pPr eaLnBrk="1" hangingPunct="1"/>
            <a:r>
              <a:rPr lang="en-US" altLang="zh-CN" dirty="0">
                <a:latin typeface="Arial" panose="020B0604020202020204" pitchFamily="34" charset="0"/>
                <a:ea typeface="楷体_GB2312" pitchFamily="49" charset="-122"/>
              </a:rPr>
              <a:t>(2)</a:t>
            </a:r>
            <a:r>
              <a:rPr lang="zh-CN" altLang="en-US" dirty="0">
                <a:latin typeface="Arial" panose="020B0604020202020204" pitchFamily="34" charset="0"/>
                <a:ea typeface="楷体_GB2312" pitchFamily="49" charset="-122"/>
              </a:rPr>
              <a:t>将剩余的集装箱装上第二艘轮船。</a:t>
            </a:r>
          </a:p>
          <a:p>
            <a:pPr eaLnBrk="1" hangingPunct="1"/>
            <a:r>
              <a:rPr lang="zh-CN" altLang="en-US" dirty="0">
                <a:latin typeface="Arial" panose="020B0604020202020204" pitchFamily="34" charset="0"/>
                <a:ea typeface="楷体_GB2312" pitchFamily="49" charset="-122"/>
              </a:rPr>
              <a:t>将第一艘轮船尽可能装满等价于选取全体集装箱的一个子集，使该子集中集装箱重量之和最接近。由此可知，装载问题等价于以下特殊的</a:t>
            </a:r>
            <a:r>
              <a:rPr lang="en-US" altLang="zh-CN" dirty="0">
                <a:latin typeface="Arial" panose="020B0604020202020204" pitchFamily="34" charset="0"/>
                <a:ea typeface="楷体_GB2312" pitchFamily="49" charset="-122"/>
              </a:rPr>
              <a:t>0-1</a:t>
            </a:r>
            <a:r>
              <a:rPr lang="zh-CN" altLang="en-US" dirty="0">
                <a:latin typeface="Arial" panose="020B0604020202020204" pitchFamily="34" charset="0"/>
                <a:ea typeface="楷体_GB2312" pitchFamily="49" charset="-122"/>
              </a:rPr>
              <a:t>背包问题。</a:t>
            </a:r>
          </a:p>
        </p:txBody>
      </p:sp>
      <p:graphicFrame>
        <p:nvGraphicFramePr>
          <p:cNvPr id="8" name="Object 5"/>
          <p:cNvGraphicFramePr>
            <a:graphicFrameLocks noChangeAspect="1"/>
          </p:cNvGraphicFramePr>
          <p:nvPr>
            <p:extLst>
              <p:ext uri="{D42A27DB-BD31-4B8C-83A1-F6EECF244321}">
                <p14:modId xmlns:p14="http://schemas.microsoft.com/office/powerpoint/2010/main" val="1323706096"/>
              </p:ext>
            </p:extLst>
          </p:nvPr>
        </p:nvGraphicFramePr>
        <p:xfrm>
          <a:off x="1734176" y="4572476"/>
          <a:ext cx="1752600" cy="1732934"/>
        </p:xfrm>
        <a:graphic>
          <a:graphicData uri="http://schemas.openxmlformats.org/presentationml/2006/ole">
            <mc:AlternateContent xmlns:mc="http://schemas.openxmlformats.org/markup-compatibility/2006">
              <mc:Choice xmlns:v="urn:schemas-microsoft-com:vml" Requires="v">
                <p:oleObj spid="_x0000_s60529" name="公式" r:id="rId3" imgW="1104900" imgH="1104900" progId="Equation.3">
                  <p:embed/>
                </p:oleObj>
              </mc:Choice>
              <mc:Fallback>
                <p:oleObj name="公式" r:id="rId3" imgW="1104900" imgH="1104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176" y="4572476"/>
                        <a:ext cx="1752600" cy="1732934"/>
                      </a:xfrm>
                      <a:prstGeom prst="rect">
                        <a:avLst/>
                      </a:prstGeom>
                      <a:noFill/>
                      <a:ln>
                        <a:noFill/>
                      </a:ln>
                    </p:spPr>
                  </p:pic>
                </p:oleObj>
              </mc:Fallback>
            </mc:AlternateContent>
          </a:graphicData>
        </a:graphic>
      </p:graphicFrame>
      <p:sp>
        <p:nvSpPr>
          <p:cNvPr id="9" name="Text Box 6"/>
          <p:cNvSpPr txBox="1">
            <a:spLocks noChangeArrowheads="1"/>
          </p:cNvSpPr>
          <p:nvPr/>
        </p:nvSpPr>
        <p:spPr bwMode="auto">
          <a:xfrm>
            <a:off x="3886200" y="4857165"/>
            <a:ext cx="4968875" cy="1238250"/>
          </a:xfrm>
          <a:prstGeom prst="rect">
            <a:avLst/>
          </a:prstGeom>
          <a:solidFill>
            <a:schemeClr val="bg1"/>
          </a:solidFill>
          <a:ln w="50800">
            <a:solidFill>
              <a:srgbClr val="FF6600"/>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Arial" panose="020B0604020202020204" pitchFamily="34" charset="0"/>
                <a:ea typeface="楷体_GB2312" pitchFamily="49" charset="-122"/>
              </a:rPr>
              <a:t>用回溯法设计解装载问题的</a:t>
            </a:r>
            <a:r>
              <a:rPr lang="en-US" altLang="zh-CN" dirty="0">
                <a:latin typeface="Arial" panose="020B0604020202020204" pitchFamily="34" charset="0"/>
                <a:ea typeface="楷体_GB2312" pitchFamily="49" charset="-122"/>
              </a:rPr>
              <a:t>O(2</a:t>
            </a:r>
            <a:r>
              <a:rPr lang="en-US" altLang="zh-CN" baseline="30000" dirty="0">
                <a:latin typeface="Arial" panose="020B0604020202020204" pitchFamily="34" charset="0"/>
                <a:ea typeface="楷体_GB2312" pitchFamily="49" charset="-122"/>
              </a:rPr>
              <a:t>n</a:t>
            </a:r>
            <a:r>
              <a:rPr lang="en-US" altLang="zh-CN" dirty="0">
                <a:latin typeface="Arial" panose="020B0604020202020204" pitchFamily="34" charset="0"/>
                <a:ea typeface="楷体_GB2312" pitchFamily="49" charset="-122"/>
              </a:rPr>
              <a:t>)</a:t>
            </a:r>
            <a:r>
              <a:rPr lang="zh-CN" altLang="en-US" dirty="0">
                <a:latin typeface="Arial" panose="020B0604020202020204" pitchFamily="34" charset="0"/>
                <a:ea typeface="楷体_GB2312" pitchFamily="49" charset="-122"/>
              </a:rPr>
              <a:t>计算时间算法。在某些情况下该算法优于动态规划算法。</a:t>
            </a:r>
          </a:p>
        </p:txBody>
      </p:sp>
    </p:spTree>
    <p:extLst>
      <p:ext uri="{BB962C8B-B14F-4D97-AF65-F5344CB8AC3E}">
        <p14:creationId xmlns:p14="http://schemas.microsoft.com/office/powerpoint/2010/main" val="257411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23</a:t>
            </a:fld>
            <a:endParaRPr lang="en-US" altLang="zh-CN"/>
          </a:p>
        </p:txBody>
      </p:sp>
      <p:sp>
        <p:nvSpPr>
          <p:cNvPr id="7" name="Rectangle 4"/>
          <p:cNvSpPr>
            <a:spLocks noChangeArrowheads="1"/>
          </p:cNvSpPr>
          <p:nvPr/>
        </p:nvSpPr>
        <p:spPr bwMode="auto">
          <a:xfrm>
            <a:off x="457200" y="1371600"/>
            <a:ext cx="2265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5.2.2  </a:t>
            </a:r>
            <a:r>
              <a:rPr lang="zh-CN" altLang="en-US" sz="2800" b="1" dirty="0" smtClean="0">
                <a:solidFill>
                  <a:srgbClr val="FF3300"/>
                </a:solidFill>
                <a:latin typeface="Arial" panose="020B0604020202020204" pitchFamily="34" charset="0"/>
                <a:ea typeface="宋体" panose="02010600030101010101" pitchFamily="2" charset="-122"/>
              </a:rPr>
              <a:t>解空间</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6" name="Text Box 2"/>
          <p:cNvSpPr txBox="1">
            <a:spLocks noChangeArrowheads="1"/>
          </p:cNvSpPr>
          <p:nvPr/>
        </p:nvSpPr>
        <p:spPr bwMode="auto">
          <a:xfrm>
            <a:off x="752393" y="2009914"/>
            <a:ext cx="80486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chemeClr val="accent2"/>
              </a:buClr>
              <a:buFontTx/>
              <a:buChar char="•"/>
            </a:pPr>
            <a:r>
              <a:rPr lang="zh-CN" altLang="en-US" dirty="0">
                <a:latin typeface="Arial" panose="020B0604020202020204" pitchFamily="34" charset="0"/>
                <a:ea typeface="楷体_GB2312" pitchFamily="49" charset="-122"/>
              </a:rPr>
              <a:t>解空间：子集树</a:t>
            </a:r>
          </a:p>
          <a:p>
            <a:pPr eaLnBrk="1" hangingPunct="1">
              <a:lnSpc>
                <a:spcPct val="150000"/>
              </a:lnSpc>
              <a:buClr>
                <a:schemeClr val="accent2"/>
              </a:buClr>
              <a:buFontTx/>
              <a:buChar char="•"/>
            </a:pPr>
            <a:r>
              <a:rPr lang="zh-CN" altLang="en-US" dirty="0">
                <a:latin typeface="Arial" panose="020B0604020202020204" pitchFamily="34" charset="0"/>
                <a:ea typeface="楷体_GB2312" pitchFamily="49" charset="-122"/>
              </a:rPr>
              <a:t>可行性约束函数</a:t>
            </a:r>
            <a:r>
              <a:rPr lang="en-US" altLang="zh-CN" dirty="0">
                <a:latin typeface="Arial" panose="020B0604020202020204" pitchFamily="34" charset="0"/>
                <a:ea typeface="楷体_GB2312" pitchFamily="49" charset="-122"/>
              </a:rPr>
              <a:t>(</a:t>
            </a:r>
            <a:r>
              <a:rPr lang="zh-CN" altLang="en-US" dirty="0">
                <a:latin typeface="Arial" panose="020B0604020202020204" pitchFamily="34" charset="0"/>
                <a:ea typeface="楷体_GB2312" pitchFamily="49" charset="-122"/>
              </a:rPr>
              <a:t>选择当前元素</a:t>
            </a:r>
            <a:r>
              <a:rPr lang="en-US" altLang="zh-CN" dirty="0">
                <a:latin typeface="Arial" panose="020B0604020202020204" pitchFamily="34" charset="0"/>
                <a:ea typeface="楷体_GB2312" pitchFamily="49" charset="-122"/>
              </a:rPr>
              <a:t>)</a:t>
            </a:r>
            <a:r>
              <a:rPr lang="zh-CN" altLang="en-US" dirty="0">
                <a:latin typeface="Arial" panose="020B0604020202020204" pitchFamily="34" charset="0"/>
                <a:ea typeface="楷体_GB2312" pitchFamily="49" charset="-122"/>
              </a:rPr>
              <a:t>：</a:t>
            </a:r>
          </a:p>
          <a:p>
            <a:pPr eaLnBrk="1" hangingPunct="1">
              <a:lnSpc>
                <a:spcPct val="150000"/>
              </a:lnSpc>
              <a:buClr>
                <a:schemeClr val="accent2"/>
              </a:buClr>
              <a:buFontTx/>
              <a:buChar char="•"/>
            </a:pPr>
            <a:r>
              <a:rPr lang="zh-CN" altLang="en-US" dirty="0">
                <a:latin typeface="Arial" panose="020B0604020202020204" pitchFamily="34" charset="0"/>
                <a:ea typeface="楷体_GB2312" pitchFamily="49" charset="-122"/>
              </a:rPr>
              <a:t>上界函数</a:t>
            </a:r>
            <a:r>
              <a:rPr lang="en-US" altLang="zh-CN" dirty="0">
                <a:latin typeface="Arial" panose="020B0604020202020204" pitchFamily="34" charset="0"/>
                <a:ea typeface="楷体_GB2312" pitchFamily="49" charset="-122"/>
              </a:rPr>
              <a:t>(</a:t>
            </a:r>
            <a:r>
              <a:rPr lang="zh-CN" altLang="en-US" dirty="0">
                <a:latin typeface="Arial" panose="020B0604020202020204" pitchFamily="34" charset="0"/>
                <a:ea typeface="楷体_GB2312" pitchFamily="49" charset="-122"/>
              </a:rPr>
              <a:t>不选择当前元素</a:t>
            </a:r>
            <a:r>
              <a:rPr lang="en-US" altLang="zh-CN" dirty="0">
                <a:latin typeface="Arial" panose="020B0604020202020204" pitchFamily="34" charset="0"/>
                <a:ea typeface="楷体_GB2312" pitchFamily="49" charset="-122"/>
              </a:rPr>
              <a:t>)</a:t>
            </a:r>
            <a:r>
              <a:rPr lang="zh-CN" altLang="en-US" dirty="0">
                <a:latin typeface="Arial" panose="020B0604020202020204" pitchFamily="34" charset="0"/>
                <a:ea typeface="楷体_GB2312" pitchFamily="49" charset="-122"/>
              </a:rPr>
              <a:t>：</a:t>
            </a:r>
          </a:p>
          <a:p>
            <a:pPr eaLnBrk="1" hangingPunct="1">
              <a:lnSpc>
                <a:spcPct val="150000"/>
              </a:lnSpc>
              <a:buClr>
                <a:schemeClr val="accent2"/>
              </a:buClr>
            </a:pPr>
            <a:r>
              <a:rPr lang="zh-CN" altLang="en-US" dirty="0">
                <a:latin typeface="Arial" panose="020B0604020202020204" pitchFamily="34" charset="0"/>
                <a:ea typeface="楷体_GB2312" pitchFamily="49" charset="-122"/>
              </a:rPr>
              <a:t>当前载重量</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a:t>
            </a:r>
            <a:r>
              <a:rPr lang="zh-CN" altLang="en-US" b="1" dirty="0">
                <a:solidFill>
                  <a:srgbClr val="0000CC"/>
                </a:solidFill>
                <a:latin typeface="Arial" panose="020B0604020202020204" pitchFamily="34" charset="0"/>
                <a:ea typeface="楷体_GB2312" pitchFamily="49" charset="-122"/>
              </a:rPr>
              <a:t>剩余集装箱的重量</a:t>
            </a:r>
            <a:r>
              <a:rPr lang="en-US" altLang="zh-CN" b="1" dirty="0">
                <a:solidFill>
                  <a:srgbClr val="0000CC"/>
                </a:solidFill>
                <a:latin typeface="Arial" panose="020B0604020202020204" pitchFamily="34" charset="0"/>
                <a:ea typeface="楷体_GB2312" pitchFamily="49" charset="-122"/>
              </a:rPr>
              <a:t>r</a:t>
            </a:r>
            <a:r>
              <a:rPr lang="en-US" altLang="zh-CN" dirty="0">
                <a:latin typeface="Arial" panose="020B0604020202020204" pitchFamily="34" charset="0"/>
                <a:ea typeface="楷体_GB2312" pitchFamily="49" charset="-122"/>
                <a:sym typeface="Symbol" panose="05050102010706020507" pitchFamily="18" charset="2"/>
              </a:rPr>
              <a:t></a:t>
            </a:r>
            <a:r>
              <a:rPr lang="zh-CN" altLang="en-US" dirty="0">
                <a:latin typeface="Arial" panose="020B0604020202020204" pitchFamily="34" charset="0"/>
                <a:ea typeface="楷体_GB2312" pitchFamily="49" charset="-122"/>
              </a:rPr>
              <a:t>当前最优载重量</a:t>
            </a:r>
            <a:r>
              <a:rPr lang="en-US" altLang="zh-CN" dirty="0" err="1">
                <a:latin typeface="Arial" panose="020B0604020202020204" pitchFamily="34" charset="0"/>
                <a:ea typeface="楷体_GB2312" pitchFamily="49" charset="-122"/>
              </a:rPr>
              <a:t>bestw</a:t>
            </a:r>
            <a:endParaRPr lang="en-US" altLang="zh-CN" dirty="0">
              <a:latin typeface="Arial" panose="020B0604020202020204" pitchFamily="34" charset="0"/>
              <a:ea typeface="楷体_GB2312" pitchFamily="49" charset="-122"/>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4145136545"/>
              </p:ext>
            </p:extLst>
          </p:nvPr>
        </p:nvGraphicFramePr>
        <p:xfrm>
          <a:off x="5486400" y="2514600"/>
          <a:ext cx="1368425" cy="768350"/>
        </p:xfrm>
        <a:graphic>
          <a:graphicData uri="http://schemas.openxmlformats.org/presentationml/2006/ole">
            <mc:AlternateContent xmlns:mc="http://schemas.openxmlformats.org/markup-compatibility/2006">
              <mc:Choice xmlns:v="urn:schemas-microsoft-com:vml" Requires="v">
                <p:oleObj spid="_x0000_s61550" name="公式" r:id="rId3" imgW="761669" imgH="431613" progId="Equation.3">
                  <p:embed/>
                </p:oleObj>
              </mc:Choice>
              <mc:Fallback>
                <p:oleObj name="公式" r:id="rId3" imgW="761669"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514600"/>
                        <a:ext cx="13684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4" descr="t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191000"/>
            <a:ext cx="3810000" cy="208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417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24</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5.2.3  </a:t>
            </a:r>
            <a:r>
              <a:rPr lang="zh-CN" altLang="en-US" sz="2800" b="1" dirty="0" smtClean="0">
                <a:solidFill>
                  <a:srgbClr val="FF3300"/>
                </a:solidFill>
                <a:latin typeface="Arial" panose="020B0604020202020204" pitchFamily="34" charset="0"/>
                <a:ea typeface="宋体" panose="02010600030101010101" pitchFamily="2" charset="-122"/>
              </a:rPr>
              <a:t>算法描述</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9" name="Rectangle 5"/>
          <p:cNvSpPr>
            <a:spLocks noChangeArrowheads="1"/>
          </p:cNvSpPr>
          <p:nvPr/>
        </p:nvSpPr>
        <p:spPr bwMode="auto">
          <a:xfrm>
            <a:off x="2438400" y="1752600"/>
            <a:ext cx="4437063" cy="466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lvl1pPr indent="2667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dirty="0">
                <a:latin typeface="Arial" panose="020B0604020202020204" pitchFamily="34" charset="0"/>
                <a:ea typeface="楷体_GB2312" pitchFamily="49" charset="-122"/>
              </a:rPr>
              <a:t>void </a:t>
            </a:r>
            <a:r>
              <a:rPr kumimoji="1" lang="en-US" altLang="zh-CN" sz="2000" b="1" dirty="0">
                <a:latin typeface="Arial" panose="020B0604020202020204" pitchFamily="34" charset="0"/>
                <a:ea typeface="楷体_GB2312" pitchFamily="49" charset="-122"/>
              </a:rPr>
              <a:t>backtrack</a:t>
            </a:r>
            <a:r>
              <a:rPr kumimoji="1" lang="en-US" altLang="zh-CN" sz="2000" dirty="0">
                <a:latin typeface="Arial" panose="020B0604020202020204" pitchFamily="34" charset="0"/>
                <a:ea typeface="楷体_GB2312" pitchFamily="49" charset="-122"/>
              </a:rPr>
              <a:t> (</a:t>
            </a:r>
            <a:r>
              <a:rPr kumimoji="1" lang="en-US" altLang="zh-CN" sz="2000" dirty="0" err="1">
                <a:latin typeface="Arial" panose="020B0604020202020204" pitchFamily="34" charset="0"/>
                <a:ea typeface="楷体_GB2312" pitchFamily="49" charset="-122"/>
              </a:rPr>
              <a:t>int</a:t>
            </a:r>
            <a:r>
              <a:rPr kumimoji="1" lang="en-US" altLang="zh-CN" sz="2000" dirty="0">
                <a:latin typeface="Arial" panose="020B0604020202020204" pitchFamily="34" charset="0"/>
                <a:ea typeface="楷体_GB2312" pitchFamily="49" charset="-122"/>
              </a:rPr>
              <a:t> </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a:t>
            </a:r>
          </a:p>
          <a:p>
            <a:pPr eaLnBrk="1" hangingPunct="1"/>
            <a:r>
              <a:rPr kumimoji="1" lang="en-US" altLang="zh-CN" sz="2000" dirty="0">
                <a:latin typeface="Arial" panose="020B0604020202020204" pitchFamily="34" charset="0"/>
                <a:ea typeface="楷体_GB2312" pitchFamily="49" charset="-122"/>
              </a:rPr>
              <a:t>   {// </a:t>
            </a:r>
            <a:r>
              <a:rPr kumimoji="1" lang="zh-CN" altLang="en-US" sz="2000" dirty="0">
                <a:latin typeface="Arial" panose="020B0604020202020204" pitchFamily="34" charset="0"/>
                <a:ea typeface="楷体_GB2312" pitchFamily="49" charset="-122"/>
              </a:rPr>
              <a:t>搜索第</a:t>
            </a:r>
            <a:r>
              <a:rPr kumimoji="1" lang="en-US" altLang="zh-CN" sz="2000" dirty="0" err="1">
                <a:latin typeface="Arial" panose="020B0604020202020204" pitchFamily="34" charset="0"/>
                <a:ea typeface="楷体_GB2312" pitchFamily="49" charset="-122"/>
              </a:rPr>
              <a:t>i</a:t>
            </a:r>
            <a:r>
              <a:rPr kumimoji="1" lang="zh-CN" altLang="en-US" sz="2000" dirty="0">
                <a:latin typeface="Arial" panose="020B0604020202020204" pitchFamily="34" charset="0"/>
                <a:ea typeface="楷体_GB2312" pitchFamily="49" charset="-122"/>
              </a:rPr>
              <a:t>层结点</a:t>
            </a:r>
          </a:p>
          <a:p>
            <a:pPr eaLnBrk="1" hangingPunct="1"/>
            <a:r>
              <a:rPr kumimoji="1" lang="zh-CN" altLang="en-US" sz="2000" dirty="0">
                <a:latin typeface="Arial" panose="020B0604020202020204" pitchFamily="34" charset="0"/>
                <a:ea typeface="楷体_GB2312" pitchFamily="49" charset="-122"/>
              </a:rPr>
              <a:t>      </a:t>
            </a:r>
            <a:r>
              <a:rPr kumimoji="1" lang="en-US" altLang="zh-CN" sz="2000" b="1" dirty="0">
                <a:latin typeface="Arial" panose="020B0604020202020204" pitchFamily="34" charset="0"/>
                <a:ea typeface="楷体_GB2312" pitchFamily="49" charset="-122"/>
              </a:rPr>
              <a:t>if</a:t>
            </a:r>
            <a:r>
              <a:rPr kumimoji="1" lang="en-US" altLang="zh-CN" sz="2000" dirty="0">
                <a:latin typeface="Arial" panose="020B0604020202020204" pitchFamily="34" charset="0"/>
                <a:ea typeface="楷体_GB2312" pitchFamily="49" charset="-122"/>
              </a:rPr>
              <a:t> (</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 &gt; n)  // </a:t>
            </a:r>
            <a:r>
              <a:rPr kumimoji="1" lang="zh-CN" altLang="en-US" sz="2000" dirty="0">
                <a:latin typeface="Arial" panose="020B0604020202020204" pitchFamily="34" charset="0"/>
                <a:ea typeface="楷体_GB2312" pitchFamily="49" charset="-122"/>
              </a:rPr>
              <a:t>到达叶结点</a:t>
            </a:r>
          </a:p>
          <a:p>
            <a:pPr eaLnBrk="1" hangingPunct="1"/>
            <a:r>
              <a:rPr kumimoji="1" lang="zh-CN" altLang="en-US" sz="2000" dirty="0">
                <a:latin typeface="Arial" panose="020B0604020202020204" pitchFamily="34" charset="0"/>
                <a:ea typeface="楷体_GB2312" pitchFamily="49" charset="-122"/>
              </a:rPr>
              <a:t>      更新最优解</a:t>
            </a:r>
            <a:r>
              <a:rPr kumimoji="1" lang="en-US" altLang="zh-CN" sz="2000" dirty="0" err="1">
                <a:latin typeface="Arial" panose="020B0604020202020204" pitchFamily="34" charset="0"/>
                <a:ea typeface="楷体_GB2312" pitchFamily="49" charset="-122"/>
              </a:rPr>
              <a:t>bestx,bestw;return</a:t>
            </a:r>
            <a:r>
              <a:rPr kumimoji="1" lang="en-US" altLang="zh-CN" sz="2000" dirty="0">
                <a:latin typeface="Arial" panose="020B0604020202020204" pitchFamily="34" charset="0"/>
                <a:ea typeface="楷体_GB2312" pitchFamily="49" charset="-122"/>
              </a:rPr>
              <a:t>;</a:t>
            </a:r>
          </a:p>
          <a:p>
            <a:pPr eaLnBrk="1" hangingPunct="1"/>
            <a:r>
              <a:rPr kumimoji="1" lang="en-US" altLang="zh-CN" sz="2000" dirty="0">
                <a:latin typeface="Arial" panose="020B0604020202020204" pitchFamily="34" charset="0"/>
                <a:ea typeface="楷体_GB2312" pitchFamily="49" charset="-122"/>
              </a:rPr>
              <a:t>      r -= w[</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a:t>
            </a:r>
          </a:p>
          <a:p>
            <a:pPr eaLnBrk="1" hangingPunct="1"/>
            <a:r>
              <a:rPr kumimoji="1" lang="en-US" altLang="zh-CN" sz="2000" dirty="0">
                <a:latin typeface="Arial" panose="020B0604020202020204" pitchFamily="34" charset="0"/>
                <a:ea typeface="楷体_GB2312" pitchFamily="49" charset="-122"/>
              </a:rPr>
              <a:t>      </a:t>
            </a:r>
            <a:r>
              <a:rPr kumimoji="1" lang="en-US" altLang="zh-CN" sz="2000" b="1" dirty="0">
                <a:latin typeface="Arial" panose="020B0604020202020204" pitchFamily="34" charset="0"/>
                <a:ea typeface="楷体_GB2312" pitchFamily="49" charset="-122"/>
              </a:rPr>
              <a:t>if </a:t>
            </a:r>
            <a:r>
              <a:rPr kumimoji="1" lang="en-US" altLang="zh-CN" sz="2000" dirty="0">
                <a:latin typeface="Arial" panose="020B0604020202020204" pitchFamily="34" charset="0"/>
                <a:ea typeface="楷体_GB2312" pitchFamily="49" charset="-122"/>
              </a:rPr>
              <a:t>(</a:t>
            </a:r>
            <a:r>
              <a:rPr kumimoji="1" lang="en-US" altLang="zh-CN" sz="2000" dirty="0" err="1">
                <a:latin typeface="Arial" panose="020B0604020202020204" pitchFamily="34" charset="0"/>
                <a:ea typeface="楷体_GB2312" pitchFamily="49" charset="-122"/>
              </a:rPr>
              <a:t>cw</a:t>
            </a:r>
            <a:r>
              <a:rPr kumimoji="1" lang="en-US" altLang="zh-CN" sz="2000" dirty="0">
                <a:latin typeface="Arial" panose="020B0604020202020204" pitchFamily="34" charset="0"/>
                <a:ea typeface="楷体_GB2312" pitchFamily="49" charset="-122"/>
              </a:rPr>
              <a:t> + w[</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 &lt;= c) {// </a:t>
            </a:r>
            <a:r>
              <a:rPr kumimoji="1" lang="zh-CN" altLang="en-US" sz="2000" dirty="0">
                <a:latin typeface="Arial" panose="020B0604020202020204" pitchFamily="34" charset="0"/>
                <a:ea typeface="楷体_GB2312" pitchFamily="49" charset="-122"/>
              </a:rPr>
              <a:t>搜索左子树</a:t>
            </a:r>
          </a:p>
          <a:p>
            <a:pPr eaLnBrk="1" hangingPunct="1"/>
            <a:r>
              <a:rPr kumimoji="1" lang="zh-CN" altLang="en-US" sz="2000" dirty="0">
                <a:latin typeface="Arial" panose="020B0604020202020204" pitchFamily="34" charset="0"/>
                <a:ea typeface="楷体_GB2312" pitchFamily="49" charset="-122"/>
              </a:rPr>
              <a:t>         </a:t>
            </a:r>
            <a:r>
              <a:rPr kumimoji="1" lang="en-US" altLang="zh-CN" sz="2000" dirty="0">
                <a:latin typeface="Arial" panose="020B0604020202020204" pitchFamily="34" charset="0"/>
                <a:ea typeface="楷体_GB2312" pitchFamily="49" charset="-122"/>
              </a:rPr>
              <a:t>x[</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 = 1;</a:t>
            </a:r>
          </a:p>
          <a:p>
            <a:pPr eaLnBrk="1" hangingPunct="1"/>
            <a:r>
              <a:rPr kumimoji="1" lang="en-US" altLang="zh-CN" sz="2000" dirty="0">
                <a:latin typeface="Arial" panose="020B0604020202020204" pitchFamily="34" charset="0"/>
                <a:ea typeface="楷体_GB2312" pitchFamily="49" charset="-122"/>
              </a:rPr>
              <a:t>         </a:t>
            </a:r>
            <a:r>
              <a:rPr kumimoji="1" lang="en-US" altLang="zh-CN" sz="2000" dirty="0" err="1">
                <a:latin typeface="Arial" panose="020B0604020202020204" pitchFamily="34" charset="0"/>
                <a:ea typeface="楷体_GB2312" pitchFamily="49" charset="-122"/>
              </a:rPr>
              <a:t>cw</a:t>
            </a:r>
            <a:r>
              <a:rPr kumimoji="1" lang="en-US" altLang="zh-CN" sz="2000" dirty="0">
                <a:latin typeface="Arial" panose="020B0604020202020204" pitchFamily="34" charset="0"/>
                <a:ea typeface="楷体_GB2312" pitchFamily="49" charset="-122"/>
              </a:rPr>
              <a:t> += w[</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a:t>
            </a:r>
          </a:p>
          <a:p>
            <a:pPr eaLnBrk="1" hangingPunct="1"/>
            <a:r>
              <a:rPr kumimoji="1" lang="en-US" altLang="zh-CN" sz="2000" dirty="0">
                <a:latin typeface="Arial" panose="020B0604020202020204" pitchFamily="34" charset="0"/>
                <a:ea typeface="楷体_GB2312" pitchFamily="49" charset="-122"/>
              </a:rPr>
              <a:t>         </a:t>
            </a:r>
            <a:r>
              <a:rPr kumimoji="1" lang="en-US" altLang="zh-CN" sz="2000" b="1" dirty="0">
                <a:latin typeface="Arial" panose="020B0604020202020204" pitchFamily="34" charset="0"/>
                <a:ea typeface="楷体_GB2312" pitchFamily="49" charset="-122"/>
              </a:rPr>
              <a:t>backtrack</a:t>
            </a:r>
            <a:r>
              <a:rPr kumimoji="1" lang="en-US" altLang="zh-CN" sz="2000" dirty="0">
                <a:latin typeface="Arial" panose="020B0604020202020204" pitchFamily="34" charset="0"/>
                <a:ea typeface="楷体_GB2312" pitchFamily="49" charset="-122"/>
              </a:rPr>
              <a:t>(</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 + 1);</a:t>
            </a:r>
          </a:p>
          <a:p>
            <a:pPr eaLnBrk="1" hangingPunct="1"/>
            <a:r>
              <a:rPr kumimoji="1" lang="en-US" altLang="zh-CN" sz="2000" dirty="0">
                <a:latin typeface="Arial" panose="020B0604020202020204" pitchFamily="34" charset="0"/>
                <a:ea typeface="楷体_GB2312" pitchFamily="49" charset="-122"/>
              </a:rPr>
              <a:t>         </a:t>
            </a:r>
            <a:r>
              <a:rPr kumimoji="1" lang="en-US" altLang="zh-CN" sz="2000" dirty="0" err="1">
                <a:latin typeface="Arial" panose="020B0604020202020204" pitchFamily="34" charset="0"/>
                <a:ea typeface="楷体_GB2312" pitchFamily="49" charset="-122"/>
              </a:rPr>
              <a:t>cw</a:t>
            </a:r>
            <a:r>
              <a:rPr kumimoji="1" lang="en-US" altLang="zh-CN" sz="2000" dirty="0">
                <a:latin typeface="Arial" panose="020B0604020202020204" pitchFamily="34" charset="0"/>
                <a:ea typeface="楷体_GB2312" pitchFamily="49" charset="-122"/>
              </a:rPr>
              <a:t> -= w[</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      }</a:t>
            </a:r>
          </a:p>
          <a:p>
            <a:pPr eaLnBrk="1" hangingPunct="1"/>
            <a:r>
              <a:rPr kumimoji="1" lang="en-US" altLang="zh-CN" sz="2000" dirty="0">
                <a:latin typeface="Arial" panose="020B0604020202020204" pitchFamily="34" charset="0"/>
                <a:ea typeface="楷体_GB2312" pitchFamily="49" charset="-122"/>
              </a:rPr>
              <a:t>      </a:t>
            </a:r>
            <a:r>
              <a:rPr kumimoji="1" lang="en-US" altLang="zh-CN" sz="2000" b="1" dirty="0">
                <a:latin typeface="Arial" panose="020B0604020202020204" pitchFamily="34" charset="0"/>
                <a:ea typeface="楷体_GB2312" pitchFamily="49" charset="-122"/>
              </a:rPr>
              <a:t>if </a:t>
            </a:r>
            <a:r>
              <a:rPr kumimoji="1" lang="en-US" altLang="zh-CN" sz="2000" dirty="0">
                <a:latin typeface="Arial" panose="020B0604020202020204" pitchFamily="34" charset="0"/>
                <a:ea typeface="楷体_GB2312" pitchFamily="49" charset="-122"/>
              </a:rPr>
              <a:t>(</a:t>
            </a:r>
            <a:r>
              <a:rPr kumimoji="1" lang="en-US" altLang="zh-CN" sz="2000" dirty="0" err="1">
                <a:latin typeface="Arial" panose="020B0604020202020204" pitchFamily="34" charset="0"/>
                <a:ea typeface="楷体_GB2312" pitchFamily="49" charset="-122"/>
              </a:rPr>
              <a:t>cw</a:t>
            </a:r>
            <a:r>
              <a:rPr kumimoji="1" lang="en-US" altLang="zh-CN" sz="2000" dirty="0">
                <a:latin typeface="Arial" panose="020B0604020202020204" pitchFamily="34" charset="0"/>
                <a:ea typeface="楷体_GB2312" pitchFamily="49" charset="-122"/>
              </a:rPr>
              <a:t> + r &gt; </a:t>
            </a:r>
            <a:r>
              <a:rPr kumimoji="1" lang="en-US" altLang="zh-CN" sz="2000" dirty="0" err="1">
                <a:latin typeface="Arial" panose="020B0604020202020204" pitchFamily="34" charset="0"/>
                <a:ea typeface="楷体_GB2312" pitchFamily="49" charset="-122"/>
              </a:rPr>
              <a:t>bestw</a:t>
            </a:r>
            <a:r>
              <a:rPr kumimoji="1" lang="en-US" altLang="zh-CN" sz="2000" dirty="0">
                <a:latin typeface="Arial" panose="020B0604020202020204" pitchFamily="34" charset="0"/>
                <a:ea typeface="楷体_GB2312" pitchFamily="49" charset="-122"/>
              </a:rPr>
              <a:t>)  {</a:t>
            </a:r>
          </a:p>
          <a:p>
            <a:pPr eaLnBrk="1" hangingPunct="1"/>
            <a:r>
              <a:rPr kumimoji="1" lang="en-US" altLang="zh-CN" sz="2000" dirty="0">
                <a:latin typeface="Arial" panose="020B0604020202020204" pitchFamily="34" charset="0"/>
                <a:ea typeface="楷体_GB2312" pitchFamily="49" charset="-122"/>
              </a:rPr>
              <a:t>         x[</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 = 0;  // </a:t>
            </a:r>
            <a:r>
              <a:rPr kumimoji="1" lang="zh-CN" altLang="en-US" sz="2000" dirty="0">
                <a:latin typeface="Arial" panose="020B0604020202020204" pitchFamily="34" charset="0"/>
                <a:ea typeface="楷体_GB2312" pitchFamily="49" charset="-122"/>
              </a:rPr>
              <a:t>搜索右子树</a:t>
            </a:r>
          </a:p>
          <a:p>
            <a:pPr eaLnBrk="1" hangingPunct="1"/>
            <a:r>
              <a:rPr kumimoji="1" lang="zh-CN" altLang="en-US" sz="2000" dirty="0">
                <a:latin typeface="Arial" panose="020B0604020202020204" pitchFamily="34" charset="0"/>
                <a:ea typeface="楷体_GB2312" pitchFamily="49" charset="-122"/>
              </a:rPr>
              <a:t>         </a:t>
            </a:r>
            <a:r>
              <a:rPr kumimoji="1" lang="en-US" altLang="zh-CN" sz="2000" b="1" dirty="0">
                <a:latin typeface="Arial" panose="020B0604020202020204" pitchFamily="34" charset="0"/>
                <a:ea typeface="楷体_GB2312" pitchFamily="49" charset="-122"/>
              </a:rPr>
              <a:t>backtrack</a:t>
            </a:r>
            <a:r>
              <a:rPr kumimoji="1" lang="en-US" altLang="zh-CN" sz="2000" dirty="0">
                <a:latin typeface="Arial" panose="020B0604020202020204" pitchFamily="34" charset="0"/>
                <a:ea typeface="楷体_GB2312" pitchFamily="49" charset="-122"/>
              </a:rPr>
              <a:t>(</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 + 1);      }</a:t>
            </a:r>
          </a:p>
          <a:p>
            <a:pPr eaLnBrk="1" hangingPunct="1"/>
            <a:r>
              <a:rPr kumimoji="1" lang="en-US" altLang="zh-CN" sz="2000" dirty="0">
                <a:latin typeface="Arial" panose="020B0604020202020204" pitchFamily="34" charset="0"/>
                <a:ea typeface="楷体_GB2312" pitchFamily="49" charset="-122"/>
              </a:rPr>
              <a:t>      r += w[</a:t>
            </a:r>
            <a:r>
              <a:rPr kumimoji="1" lang="en-US" altLang="zh-CN" sz="2000" dirty="0" err="1">
                <a:latin typeface="Arial" panose="020B0604020202020204" pitchFamily="34" charset="0"/>
                <a:ea typeface="楷体_GB2312" pitchFamily="49" charset="-122"/>
              </a:rPr>
              <a:t>i</a:t>
            </a:r>
            <a:r>
              <a:rPr kumimoji="1" lang="en-US" altLang="zh-CN" sz="2000" dirty="0">
                <a:latin typeface="Arial" panose="020B0604020202020204" pitchFamily="34" charset="0"/>
                <a:ea typeface="楷体_GB2312" pitchFamily="49" charset="-122"/>
              </a:rPr>
              <a:t>];</a:t>
            </a:r>
          </a:p>
          <a:p>
            <a:pPr eaLnBrk="1" hangingPunct="1"/>
            <a:r>
              <a:rPr kumimoji="1" lang="en-US" altLang="zh-CN" sz="2000" dirty="0">
                <a:latin typeface="Arial" panose="020B0604020202020204" pitchFamily="34" charset="0"/>
                <a:ea typeface="楷体_GB2312" pitchFamily="49" charset="-122"/>
              </a:rPr>
              <a:t>   }</a:t>
            </a:r>
          </a:p>
        </p:txBody>
      </p:sp>
    </p:spTree>
    <p:extLst>
      <p:ext uri="{BB962C8B-B14F-4D97-AF65-F5344CB8AC3E}">
        <p14:creationId xmlns:p14="http://schemas.microsoft.com/office/powerpoint/2010/main" val="414899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25</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5.2.4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9" name="Rectangle 3"/>
          <p:cNvSpPr txBox="1">
            <a:spLocks noChangeArrowheads="1"/>
          </p:cNvSpPr>
          <p:nvPr/>
        </p:nvSpPr>
        <p:spPr>
          <a:xfrm>
            <a:off x="614516" y="2519563"/>
            <a:ext cx="7924638" cy="3657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30000"/>
              </a:lnSpc>
            </a:pPr>
            <a:r>
              <a:rPr lang="zh-CN" altLang="en-US" sz="2400" dirty="0" smtClean="0">
                <a:ea typeface="宋体" panose="02010600030101010101" pitchFamily="2" charset="-122"/>
              </a:rPr>
              <a:t>当</a:t>
            </a:r>
            <a:r>
              <a:rPr lang="en-US" altLang="zh-CN" sz="2400" i="1" dirty="0" smtClean="0">
                <a:ea typeface="宋体" panose="02010600030101010101" pitchFamily="2" charset="-122"/>
              </a:rPr>
              <a:t>n</a:t>
            </a:r>
            <a:r>
              <a:rPr lang="en-US" altLang="zh-CN" sz="2400" dirty="0" smtClean="0">
                <a:ea typeface="宋体" panose="02010600030101010101" pitchFamily="2" charset="-122"/>
              </a:rPr>
              <a:t>= 3</a:t>
            </a:r>
            <a:r>
              <a:rPr lang="zh-CN" altLang="en-US" sz="2400" dirty="0" smtClean="0">
                <a:ea typeface="宋体" panose="02010600030101010101" pitchFamily="2" charset="-122"/>
              </a:rPr>
              <a:t>，</a:t>
            </a:r>
            <a:r>
              <a:rPr lang="en-US" altLang="zh-CN" sz="2400" i="1" dirty="0" smtClean="0">
                <a:ea typeface="宋体" panose="02010600030101010101" pitchFamily="2" charset="-122"/>
              </a:rPr>
              <a:t>c</a:t>
            </a:r>
            <a:r>
              <a:rPr lang="en-US" altLang="zh-CN" sz="2400" baseline="-25000" dirty="0" smtClean="0">
                <a:ea typeface="宋体" panose="02010600030101010101" pitchFamily="2" charset="-122"/>
              </a:rPr>
              <a:t>1</a:t>
            </a:r>
            <a:r>
              <a:rPr lang="en-US" altLang="zh-CN" sz="2400" dirty="0" smtClean="0">
                <a:ea typeface="宋体" panose="02010600030101010101" pitchFamily="2" charset="-122"/>
              </a:rPr>
              <a:t> =</a:t>
            </a:r>
            <a:r>
              <a:rPr lang="en-US" altLang="zh-CN" sz="2400" i="1" dirty="0" smtClean="0">
                <a:ea typeface="宋体" panose="02010600030101010101" pitchFamily="2" charset="-122"/>
              </a:rPr>
              <a:t>c</a:t>
            </a:r>
            <a:r>
              <a:rPr lang="en-US" altLang="zh-CN" sz="2400" baseline="-25000" dirty="0" smtClean="0">
                <a:ea typeface="宋体" panose="02010600030101010101" pitchFamily="2" charset="-122"/>
              </a:rPr>
              <a:t>2</a:t>
            </a:r>
            <a:r>
              <a:rPr lang="en-US" altLang="zh-CN" sz="2400" dirty="0" smtClean="0">
                <a:ea typeface="宋体" panose="02010600030101010101" pitchFamily="2" charset="-122"/>
              </a:rPr>
              <a:t> = 50</a:t>
            </a:r>
            <a:r>
              <a:rPr lang="zh-CN" altLang="en-US" sz="2400" dirty="0" smtClean="0">
                <a:ea typeface="宋体" panose="02010600030101010101" pitchFamily="2" charset="-122"/>
              </a:rPr>
              <a:t>，</a:t>
            </a:r>
            <a:r>
              <a:rPr lang="en-US" altLang="zh-CN" sz="2400" i="1" dirty="0" smtClean="0">
                <a:ea typeface="宋体" panose="02010600030101010101" pitchFamily="2" charset="-122"/>
              </a:rPr>
              <a:t>w</a:t>
            </a:r>
            <a:r>
              <a:rPr lang="en-US" altLang="zh-CN" sz="2400" dirty="0" smtClean="0">
                <a:ea typeface="宋体" panose="02010600030101010101" pitchFamily="2" charset="-122"/>
              </a:rPr>
              <a:t>=[10,40,40] </a:t>
            </a:r>
            <a:r>
              <a:rPr lang="zh-CN" altLang="en-US" sz="2400" dirty="0" smtClean="0">
                <a:ea typeface="宋体" panose="02010600030101010101" pitchFamily="2" charset="-122"/>
              </a:rPr>
              <a:t>时，可将货箱</a:t>
            </a:r>
            <a:r>
              <a:rPr lang="en-US" altLang="zh-CN" sz="2400" dirty="0" smtClean="0">
                <a:ea typeface="宋体" panose="02010600030101010101" pitchFamily="2" charset="-122"/>
              </a:rPr>
              <a:t>1 , 2</a:t>
            </a:r>
            <a:r>
              <a:rPr lang="zh-CN" altLang="en-US" sz="2400" dirty="0" smtClean="0">
                <a:ea typeface="宋体" panose="02010600030101010101" pitchFamily="2" charset="-122"/>
              </a:rPr>
              <a:t>装到第一艘船上，货箱</a:t>
            </a:r>
            <a:r>
              <a:rPr lang="en-US" altLang="zh-CN" sz="2400" dirty="0" smtClean="0">
                <a:ea typeface="宋体" panose="02010600030101010101" pitchFamily="2" charset="-122"/>
              </a:rPr>
              <a:t>3</a:t>
            </a:r>
            <a:r>
              <a:rPr lang="zh-CN" altLang="en-US" sz="2400" dirty="0" smtClean="0">
                <a:ea typeface="宋体" panose="02010600030101010101" pitchFamily="2" charset="-122"/>
              </a:rPr>
              <a:t>装到第二艘船上。如果</a:t>
            </a:r>
            <a:r>
              <a:rPr lang="en-US" altLang="zh-CN" sz="2400" i="1" dirty="0" smtClean="0">
                <a:ea typeface="宋体" panose="02010600030101010101" pitchFamily="2" charset="-122"/>
              </a:rPr>
              <a:t>w</a:t>
            </a:r>
            <a:r>
              <a:rPr lang="en-US" altLang="zh-CN" sz="2400" dirty="0" smtClean="0">
                <a:ea typeface="宋体" panose="02010600030101010101" pitchFamily="2" charset="-122"/>
              </a:rPr>
              <a:t>= [20,40,40]</a:t>
            </a:r>
            <a:r>
              <a:rPr lang="zh-CN" altLang="en-US" sz="2400" dirty="0" smtClean="0">
                <a:ea typeface="宋体" panose="02010600030101010101" pitchFamily="2" charset="-122"/>
              </a:rPr>
              <a:t>，则无法将货箱全部装走。</a:t>
            </a:r>
          </a:p>
          <a:p>
            <a:pPr eaLnBrk="1" hangingPunct="1">
              <a:lnSpc>
                <a:spcPct val="130000"/>
              </a:lnSpc>
            </a:pPr>
            <a:r>
              <a:rPr lang="zh-CN" altLang="en-US" sz="2400" dirty="0" smtClean="0">
                <a:ea typeface="宋体" panose="02010600030101010101" pitchFamily="2" charset="-122"/>
              </a:rPr>
              <a:t>当</a:t>
            </a:r>
            <a:r>
              <a:rPr lang="en-US" altLang="zh-CN" sz="2400" i="1" dirty="0" smtClean="0">
                <a:ea typeface="宋体" panose="02010600030101010101" pitchFamily="2" charset="-122"/>
              </a:rPr>
              <a:t>c</a:t>
            </a:r>
            <a:r>
              <a:rPr lang="en-US" altLang="zh-CN" sz="2400" baseline="-25000" dirty="0" smtClean="0">
                <a:ea typeface="宋体" panose="02010600030101010101" pitchFamily="2" charset="-122"/>
              </a:rPr>
              <a:t>1</a:t>
            </a:r>
            <a:r>
              <a:rPr lang="en-US" altLang="zh-CN" sz="2400" dirty="0" smtClean="0">
                <a:ea typeface="宋体" panose="02010600030101010101" pitchFamily="2" charset="-122"/>
              </a:rPr>
              <a:t> =</a:t>
            </a:r>
            <a:r>
              <a:rPr lang="en-US" altLang="zh-CN" sz="2400" i="1" dirty="0" smtClean="0">
                <a:ea typeface="宋体" panose="02010600030101010101" pitchFamily="2" charset="-122"/>
              </a:rPr>
              <a:t>c</a:t>
            </a:r>
            <a:r>
              <a:rPr lang="en-US" altLang="zh-CN" sz="2400" baseline="-25000" dirty="0" smtClean="0">
                <a:ea typeface="宋体" panose="02010600030101010101" pitchFamily="2" charset="-122"/>
              </a:rPr>
              <a:t>2 </a:t>
            </a:r>
            <a:r>
              <a:rPr lang="zh-CN" altLang="en-US" sz="2400" dirty="0" smtClean="0">
                <a:ea typeface="宋体" panose="02010600030101010101" pitchFamily="2" charset="-122"/>
              </a:rPr>
              <a:t>且货箱总重量为</a:t>
            </a:r>
            <a:r>
              <a:rPr lang="en-US" altLang="zh-CN" sz="2400" dirty="0" smtClean="0">
                <a:ea typeface="宋体" panose="02010600030101010101" pitchFamily="2" charset="-122"/>
              </a:rPr>
              <a:t>2c</a:t>
            </a:r>
            <a:r>
              <a:rPr lang="en-US" altLang="zh-CN" sz="2400" baseline="-25000" dirty="0" smtClean="0">
                <a:ea typeface="宋体" panose="02010600030101010101" pitchFamily="2" charset="-122"/>
              </a:rPr>
              <a:t>1</a:t>
            </a:r>
            <a:r>
              <a:rPr lang="zh-CN" altLang="en-US" sz="2400" dirty="0" smtClean="0">
                <a:ea typeface="宋体" panose="02010600030101010101" pitchFamily="2" charset="-122"/>
              </a:rPr>
              <a:t>时该问题等价于分划问题：</a:t>
            </a:r>
          </a:p>
          <a:p>
            <a:pPr eaLnBrk="1" hangingPunct="1">
              <a:lnSpc>
                <a:spcPct val="130000"/>
              </a:lnSpc>
            </a:pPr>
            <a:r>
              <a:rPr lang="zh-CN" altLang="en-US" sz="2400" dirty="0" smtClean="0">
                <a:ea typeface="宋体" panose="02010600030101010101" pitchFamily="2" charset="-122"/>
              </a:rPr>
              <a:t>能否将一组非负整数分成两组使得每组内的数之和相等。这是</a:t>
            </a:r>
            <a:r>
              <a:rPr lang="en-US" altLang="zh-CN" sz="2400" dirty="0" smtClean="0">
                <a:ea typeface="宋体" panose="02010600030101010101" pitchFamily="2" charset="-122"/>
              </a:rPr>
              <a:t>NP</a:t>
            </a:r>
            <a:r>
              <a:rPr lang="zh-CN" altLang="en-US" sz="2400" dirty="0" smtClean="0">
                <a:ea typeface="宋体" panose="02010600030101010101" pitchFamily="2" charset="-122"/>
              </a:rPr>
              <a:t>难度问题。</a:t>
            </a:r>
          </a:p>
          <a:p>
            <a:pPr eaLnBrk="1" hangingPunct="1">
              <a:lnSpc>
                <a:spcPct val="130000"/>
              </a:lnSpc>
            </a:pPr>
            <a:r>
              <a:rPr lang="zh-CN" altLang="en-US" sz="2400" dirty="0" smtClean="0">
                <a:ea typeface="宋体" panose="02010600030101010101" pitchFamily="2" charset="-122"/>
              </a:rPr>
              <a:t>如果双船装船问题存在可行解则按下述方法一定可找到：</a:t>
            </a:r>
            <a:endParaRPr lang="zh-CN" altLang="en-US" sz="2400" dirty="0" smtClean="0">
              <a:ea typeface="宋体" panose="02010600030101010101" pitchFamily="2" charset="-122"/>
            </a:endParaRPr>
          </a:p>
        </p:txBody>
      </p:sp>
      <p:sp>
        <p:nvSpPr>
          <p:cNvPr id="10" name="Rectangle 2"/>
          <p:cNvSpPr txBox="1">
            <a:spLocks noChangeArrowheads="1"/>
          </p:cNvSpPr>
          <p:nvPr/>
        </p:nvSpPr>
        <p:spPr bwMode="auto">
          <a:xfrm>
            <a:off x="457200" y="1894820"/>
            <a:ext cx="21447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软雅黑" pitchFamily="34" charset="-122"/>
              </a:defRPr>
            </a:lvl2pPr>
            <a:lvl3pPr algn="ctr" rtl="0" eaLnBrk="0" fontAlgn="base" hangingPunct="0">
              <a:spcBef>
                <a:spcPct val="0"/>
              </a:spcBef>
              <a:spcAft>
                <a:spcPct val="0"/>
              </a:spcAft>
              <a:defRPr sz="4400">
                <a:solidFill>
                  <a:schemeClr val="tx1"/>
                </a:solidFill>
                <a:latin typeface="Arial" charset="0"/>
                <a:ea typeface="微软雅黑" pitchFamily="34" charset="-122"/>
              </a:defRPr>
            </a:lvl3pPr>
            <a:lvl4pPr algn="ctr" rtl="0" eaLnBrk="0" fontAlgn="base" hangingPunct="0">
              <a:spcBef>
                <a:spcPct val="0"/>
              </a:spcBef>
              <a:spcAft>
                <a:spcPct val="0"/>
              </a:spcAft>
              <a:defRPr sz="4400">
                <a:solidFill>
                  <a:schemeClr val="tx1"/>
                </a:solidFill>
                <a:latin typeface="Arial" charset="0"/>
                <a:ea typeface="微软雅黑" pitchFamily="34" charset="-122"/>
              </a:defRPr>
            </a:lvl4pPr>
            <a:lvl5pPr algn="ctr" rtl="0" eaLnBrk="0" fontAlgn="base" hangingPunct="0">
              <a:spcBef>
                <a:spcPct val="0"/>
              </a:spcBef>
              <a:spcAft>
                <a:spcPct val="0"/>
              </a:spcAft>
              <a:defRPr sz="4400">
                <a:solidFill>
                  <a:schemeClr val="tx1"/>
                </a:solidFill>
                <a:latin typeface="Arial" charset="0"/>
                <a:ea typeface="微软雅黑" pitchFamily="34" charset="-122"/>
              </a:defRPr>
            </a:lvl5pPr>
            <a:lvl6pPr marL="457200" algn="ctr" rtl="0" fontAlgn="base">
              <a:spcBef>
                <a:spcPct val="0"/>
              </a:spcBef>
              <a:spcAft>
                <a:spcPct val="0"/>
              </a:spcAft>
              <a:defRPr sz="4400">
                <a:solidFill>
                  <a:schemeClr val="tx1"/>
                </a:solidFill>
                <a:latin typeface="Arial" charset="0"/>
                <a:ea typeface="微软雅黑" pitchFamily="34" charset="-122"/>
              </a:defRPr>
            </a:lvl6pPr>
            <a:lvl7pPr marL="914400" algn="ctr" rtl="0" fontAlgn="base">
              <a:spcBef>
                <a:spcPct val="0"/>
              </a:spcBef>
              <a:spcAft>
                <a:spcPct val="0"/>
              </a:spcAft>
              <a:defRPr sz="4400">
                <a:solidFill>
                  <a:schemeClr val="tx1"/>
                </a:solidFill>
                <a:latin typeface="Arial" charset="0"/>
                <a:ea typeface="微软雅黑" pitchFamily="34" charset="-122"/>
              </a:defRPr>
            </a:lvl7pPr>
            <a:lvl8pPr marL="1371600" algn="ctr" rtl="0" fontAlgn="base">
              <a:spcBef>
                <a:spcPct val="0"/>
              </a:spcBef>
              <a:spcAft>
                <a:spcPct val="0"/>
              </a:spcAft>
              <a:defRPr sz="4400">
                <a:solidFill>
                  <a:schemeClr val="tx1"/>
                </a:solidFill>
                <a:latin typeface="Arial" charset="0"/>
                <a:ea typeface="微软雅黑" pitchFamily="34" charset="-122"/>
              </a:defRPr>
            </a:lvl8pPr>
            <a:lvl9pPr marL="1828800" algn="ctr" rtl="0" fontAlgn="base">
              <a:spcBef>
                <a:spcPct val="0"/>
              </a:spcBef>
              <a:spcAft>
                <a:spcPct val="0"/>
              </a:spcAft>
              <a:defRPr sz="4400">
                <a:solidFill>
                  <a:schemeClr val="tx1"/>
                </a:solidFill>
                <a:latin typeface="Arial" charset="0"/>
                <a:ea typeface="微软雅黑" pitchFamily="34" charset="-122"/>
              </a:defRPr>
            </a:lvl9pPr>
          </a:lstStyle>
          <a:p>
            <a:pPr eaLnBrk="1" hangingPunct="1">
              <a:buClr>
                <a:schemeClr val="folHlink"/>
              </a:buClr>
              <a:buFont typeface="Wingdings" charset="2"/>
              <a:buChar char="Ø"/>
              <a:defRPr/>
            </a:pPr>
            <a:r>
              <a:rPr lang="en-US" altLang="zh-CN" sz="2600" dirty="0" smtClean="0">
                <a:solidFill>
                  <a:srgbClr val="002060"/>
                </a:solidFill>
                <a:ea typeface="宋体" charset="-122"/>
              </a:rPr>
              <a:t>   </a:t>
            </a:r>
            <a:r>
              <a:rPr lang="zh-CN" altLang="en-US" sz="2600" dirty="0" smtClean="0">
                <a:solidFill>
                  <a:srgbClr val="002060"/>
                </a:solidFill>
                <a:ea typeface="宋体" charset="-122"/>
              </a:rPr>
              <a:t>例</a:t>
            </a:r>
            <a:r>
              <a:rPr lang="en-US" altLang="zh-CN" sz="2600" dirty="0" smtClean="0">
                <a:solidFill>
                  <a:srgbClr val="002060"/>
                </a:solidFill>
                <a:ea typeface="宋体" charset="-122"/>
              </a:rPr>
              <a:t>1</a:t>
            </a:r>
            <a:endParaRPr lang="en-US" altLang="zh-CN" sz="2600" dirty="0" smtClean="0">
              <a:solidFill>
                <a:srgbClr val="002060"/>
              </a:solidFill>
              <a:ea typeface="宋体" charset="-122"/>
            </a:endParaRPr>
          </a:p>
        </p:txBody>
      </p:sp>
    </p:spTree>
    <p:extLst>
      <p:ext uri="{BB962C8B-B14F-4D97-AF65-F5344CB8AC3E}">
        <p14:creationId xmlns:p14="http://schemas.microsoft.com/office/powerpoint/2010/main" val="3614244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26</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5.2.4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2"/>
          <p:cNvSpPr txBox="1">
            <a:spLocks noChangeArrowheads="1"/>
          </p:cNvSpPr>
          <p:nvPr/>
        </p:nvSpPr>
        <p:spPr bwMode="auto">
          <a:xfrm>
            <a:off x="457200" y="1894820"/>
            <a:ext cx="2511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defPPr>
              <a:defRPr lang="zh-CN"/>
            </a:defPPr>
            <a:lvl1pPr eaLnBrk="1" hangingPunct="1">
              <a:buClr>
                <a:schemeClr val="folHlink"/>
              </a:buClr>
              <a:buFont typeface="Wingdings" charset="2"/>
              <a:buChar char="Ø"/>
              <a:defRPr sz="2600" b="1">
                <a:solidFill>
                  <a:srgbClr val="002060"/>
                </a:solidFill>
                <a:latin typeface="+mj-lt"/>
                <a:cs typeface="+mj-cs"/>
              </a:defRPr>
            </a:lvl1pPr>
            <a:lvl2pPr algn="ctr">
              <a:defRPr sz="4400">
                <a:ea typeface="微软雅黑" pitchFamily="34" charset="-122"/>
              </a:defRPr>
            </a:lvl2pPr>
            <a:lvl3pPr algn="ctr">
              <a:defRPr sz="4400">
                <a:ea typeface="微软雅黑" pitchFamily="34" charset="-122"/>
              </a:defRPr>
            </a:lvl3pPr>
            <a:lvl4pPr algn="ctr">
              <a:defRPr sz="4400">
                <a:ea typeface="微软雅黑" pitchFamily="34" charset="-122"/>
              </a:defRPr>
            </a:lvl4pPr>
            <a:lvl5pPr algn="ctr">
              <a:defRPr sz="4400">
                <a:ea typeface="微软雅黑" pitchFamily="34" charset="-122"/>
              </a:defRPr>
            </a:lvl5pPr>
            <a:lvl6pPr marL="457200" algn="ctr" fontAlgn="base">
              <a:spcBef>
                <a:spcPct val="0"/>
              </a:spcBef>
              <a:spcAft>
                <a:spcPct val="0"/>
              </a:spcAft>
              <a:defRPr sz="4400">
                <a:ea typeface="微软雅黑" pitchFamily="34" charset="-122"/>
              </a:defRPr>
            </a:lvl6pPr>
            <a:lvl7pPr marL="914400" algn="ctr" fontAlgn="base">
              <a:spcBef>
                <a:spcPct val="0"/>
              </a:spcBef>
              <a:spcAft>
                <a:spcPct val="0"/>
              </a:spcAft>
              <a:defRPr sz="4400">
                <a:ea typeface="微软雅黑" pitchFamily="34" charset="-122"/>
              </a:defRPr>
            </a:lvl7pPr>
            <a:lvl8pPr marL="1371600" algn="ctr" fontAlgn="base">
              <a:spcBef>
                <a:spcPct val="0"/>
              </a:spcBef>
              <a:spcAft>
                <a:spcPct val="0"/>
              </a:spcAft>
              <a:defRPr sz="4400">
                <a:ea typeface="微软雅黑" pitchFamily="34" charset="-122"/>
              </a:defRPr>
            </a:lvl8pPr>
            <a:lvl9pPr marL="1828800" algn="ctr" fontAlgn="base">
              <a:spcBef>
                <a:spcPct val="0"/>
              </a:spcBef>
              <a:spcAft>
                <a:spcPct val="0"/>
              </a:spcAft>
              <a:defRPr sz="4400">
                <a:ea typeface="微软雅黑" pitchFamily="34" charset="-122"/>
              </a:defRPr>
            </a:lvl9pPr>
          </a:lstStyle>
          <a:p>
            <a:r>
              <a:rPr lang="en-US" altLang="zh-CN" dirty="0"/>
              <a:t>  </a:t>
            </a:r>
            <a:r>
              <a:rPr lang="zh-CN" altLang="en-US" dirty="0"/>
              <a:t>回溯解</a:t>
            </a:r>
          </a:p>
        </p:txBody>
      </p:sp>
      <p:sp>
        <p:nvSpPr>
          <p:cNvPr id="6" name="Rectangle 3"/>
          <p:cNvSpPr txBox="1">
            <a:spLocks noChangeArrowheads="1"/>
          </p:cNvSpPr>
          <p:nvPr/>
        </p:nvSpPr>
        <p:spPr>
          <a:xfrm>
            <a:off x="914400" y="2382347"/>
            <a:ext cx="7843838" cy="3866053"/>
          </a:xfrm>
          <a:prstGeom prst="rect">
            <a:avLst/>
          </a:prstGeo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30000"/>
              </a:lnSpc>
            </a:pPr>
            <a:r>
              <a:rPr lang="zh-CN" altLang="en-US" sz="2400" smtClean="0">
                <a:ea typeface="宋体" panose="02010600030101010101" pitchFamily="2" charset="-122"/>
              </a:rPr>
              <a:t>装船问题的解：极大化第一只船的装箱重量，并将剩余货箱装入第二只船：</a:t>
            </a:r>
          </a:p>
          <a:p>
            <a:pPr eaLnBrk="1" hangingPunct="1">
              <a:lnSpc>
                <a:spcPct val="130000"/>
              </a:lnSpc>
            </a:pPr>
            <a:r>
              <a:rPr lang="en-US" altLang="zh-CN" sz="2400" smtClean="0">
                <a:ea typeface="宋体" panose="02010600030101010101" pitchFamily="2" charset="-122"/>
              </a:rPr>
              <a:t>Maxmize ∑w(i)x(i)</a:t>
            </a:r>
          </a:p>
          <a:p>
            <a:pPr eaLnBrk="1" hangingPunct="1">
              <a:lnSpc>
                <a:spcPct val="130000"/>
              </a:lnSpc>
            </a:pPr>
            <a:r>
              <a:rPr lang="en-US" altLang="zh-CN" sz="2400" smtClean="0">
                <a:ea typeface="宋体" panose="02010600030101010101" pitchFamily="2" charset="-122"/>
              </a:rPr>
              <a:t>Subject to ∑w(i)x(i)≤c1 and x(i) </a:t>
            </a:r>
            <a:r>
              <a:rPr lang="el-GR" altLang="zh-CN" sz="2800" smtClean="0"/>
              <a:t>∈</a:t>
            </a:r>
            <a:r>
              <a:rPr lang="en-US" altLang="zh-CN" sz="2400" smtClean="0">
                <a:ea typeface="宋体" panose="02010600030101010101" pitchFamily="2" charset="-122"/>
                <a:cs typeface="Times New Roman" panose="02020603050405020304" pitchFamily="18" charset="0"/>
              </a:rPr>
              <a:t>{0,1}</a:t>
            </a:r>
            <a:endParaRPr lang="el-GR" altLang="zh-CN" sz="2400" smtClean="0">
              <a:cs typeface="Times New Roman" panose="02020603050405020304" pitchFamily="18" charset="0"/>
            </a:endParaRPr>
          </a:p>
          <a:p>
            <a:pPr eaLnBrk="1" hangingPunct="1">
              <a:lnSpc>
                <a:spcPct val="130000"/>
              </a:lnSpc>
            </a:pPr>
            <a:r>
              <a:rPr lang="zh-CN" altLang="en-US" sz="2400" smtClean="0">
                <a:ea typeface="宋体" panose="02010600030101010101" pitchFamily="2" charset="-122"/>
              </a:rPr>
              <a:t>一类背包问题：</a:t>
            </a:r>
            <a:r>
              <a:rPr lang="en-US" altLang="zh-CN" sz="2400" smtClean="0">
                <a:ea typeface="宋体" panose="02010600030101010101" pitchFamily="2" charset="-122"/>
              </a:rPr>
              <a:t>p(i)=w(i)</a:t>
            </a:r>
          </a:p>
          <a:p>
            <a:pPr eaLnBrk="1" hangingPunct="1">
              <a:lnSpc>
                <a:spcPct val="130000"/>
              </a:lnSpc>
            </a:pPr>
            <a:r>
              <a:rPr lang="zh-CN" altLang="en-US" sz="2400" smtClean="0">
                <a:ea typeface="宋体" panose="02010600030101010101" pitchFamily="2" charset="-122"/>
              </a:rPr>
              <a:t>类似背包问题可用动态规划求解</a:t>
            </a:r>
            <a:r>
              <a:rPr lang="en-US" altLang="zh-CN" sz="2400" smtClean="0">
                <a:ea typeface="宋体" panose="02010600030101010101" pitchFamily="2" charset="-122"/>
              </a:rPr>
              <a:t>(pi=wi)</a:t>
            </a:r>
            <a:r>
              <a:rPr lang="zh-CN" altLang="en-US" sz="2400" smtClean="0">
                <a:ea typeface="宋体" panose="02010600030101010101" pitchFamily="2" charset="-122"/>
              </a:rPr>
              <a:t>。</a:t>
            </a:r>
          </a:p>
          <a:p>
            <a:pPr eaLnBrk="1" hangingPunct="1">
              <a:lnSpc>
                <a:spcPct val="130000"/>
              </a:lnSpc>
            </a:pPr>
            <a:r>
              <a:rPr lang="zh-CN" altLang="en-US" sz="2400" smtClean="0">
                <a:ea typeface="宋体" panose="02010600030101010101" pitchFamily="2" charset="-122"/>
              </a:rPr>
              <a:t>下面用回溯法求解：</a:t>
            </a:r>
            <a:endParaRPr lang="zh-CN" altLang="en-US" sz="2400" dirty="0" smtClean="0">
              <a:ea typeface="宋体" panose="02010600030101010101" pitchFamily="2" charset="-122"/>
            </a:endParaRPr>
          </a:p>
        </p:txBody>
      </p:sp>
    </p:spTree>
    <p:extLst>
      <p:ext uri="{BB962C8B-B14F-4D97-AF65-F5344CB8AC3E}">
        <p14:creationId xmlns:p14="http://schemas.microsoft.com/office/powerpoint/2010/main" val="1632209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27</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5.2.4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2"/>
          <p:cNvSpPr txBox="1">
            <a:spLocks noChangeArrowheads="1"/>
          </p:cNvSpPr>
          <p:nvPr/>
        </p:nvSpPr>
        <p:spPr bwMode="auto">
          <a:xfrm>
            <a:off x="457200" y="1894820"/>
            <a:ext cx="27559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defPPr>
              <a:defRPr lang="zh-CN"/>
            </a:defPPr>
            <a:lvl1pPr eaLnBrk="1" hangingPunct="1">
              <a:buClr>
                <a:schemeClr val="folHlink"/>
              </a:buClr>
              <a:buFont typeface="Wingdings" charset="2"/>
              <a:buChar char="Ø"/>
              <a:defRPr sz="2600" b="1">
                <a:solidFill>
                  <a:srgbClr val="002060"/>
                </a:solidFill>
                <a:latin typeface="+mj-lt"/>
                <a:cs typeface="+mj-cs"/>
              </a:defRPr>
            </a:lvl1pPr>
            <a:lvl2pPr algn="ctr">
              <a:defRPr sz="4400">
                <a:ea typeface="微软雅黑" pitchFamily="34" charset="-122"/>
              </a:defRPr>
            </a:lvl2pPr>
            <a:lvl3pPr algn="ctr">
              <a:defRPr sz="4400">
                <a:ea typeface="微软雅黑" pitchFamily="34" charset="-122"/>
              </a:defRPr>
            </a:lvl3pPr>
            <a:lvl4pPr algn="ctr">
              <a:defRPr sz="4400">
                <a:ea typeface="微软雅黑" pitchFamily="34" charset="-122"/>
              </a:defRPr>
            </a:lvl4pPr>
            <a:lvl5pPr algn="ctr">
              <a:defRPr sz="4400">
                <a:ea typeface="微软雅黑" pitchFamily="34" charset="-122"/>
              </a:defRPr>
            </a:lvl5pPr>
            <a:lvl6pPr marL="457200" algn="ctr" fontAlgn="base">
              <a:spcBef>
                <a:spcPct val="0"/>
              </a:spcBef>
              <a:spcAft>
                <a:spcPct val="0"/>
              </a:spcAft>
              <a:defRPr sz="4400">
                <a:ea typeface="微软雅黑" pitchFamily="34" charset="-122"/>
              </a:defRPr>
            </a:lvl6pPr>
            <a:lvl7pPr marL="914400" algn="ctr" fontAlgn="base">
              <a:spcBef>
                <a:spcPct val="0"/>
              </a:spcBef>
              <a:spcAft>
                <a:spcPct val="0"/>
              </a:spcAft>
              <a:defRPr sz="4400">
                <a:ea typeface="微软雅黑" pitchFamily="34" charset="-122"/>
              </a:defRPr>
            </a:lvl7pPr>
            <a:lvl8pPr marL="1371600" algn="ctr" fontAlgn="base">
              <a:spcBef>
                <a:spcPct val="0"/>
              </a:spcBef>
              <a:spcAft>
                <a:spcPct val="0"/>
              </a:spcAft>
              <a:defRPr sz="4400">
                <a:ea typeface="微软雅黑" pitchFamily="34" charset="-122"/>
              </a:defRPr>
            </a:lvl8pPr>
            <a:lvl9pPr marL="1828800" algn="ctr" fontAlgn="base">
              <a:spcBef>
                <a:spcPct val="0"/>
              </a:spcBef>
              <a:spcAft>
                <a:spcPct val="0"/>
              </a:spcAft>
              <a:defRPr sz="4400">
                <a:ea typeface="微软雅黑" pitchFamily="34" charset="-122"/>
              </a:defRPr>
            </a:lvl9pPr>
          </a:lstStyle>
          <a:p>
            <a:r>
              <a:rPr lang="en-US" altLang="zh-CN" dirty="0"/>
              <a:t>  </a:t>
            </a:r>
            <a:r>
              <a:rPr lang="zh-CN" altLang="en-US" dirty="0"/>
              <a:t>例</a:t>
            </a:r>
            <a:r>
              <a:rPr lang="en-US" altLang="zh-CN" dirty="0"/>
              <a:t>2</a:t>
            </a:r>
          </a:p>
        </p:txBody>
      </p:sp>
      <p:sp>
        <p:nvSpPr>
          <p:cNvPr id="6" name="Rectangle 3"/>
          <p:cNvSpPr txBox="1">
            <a:spLocks noChangeArrowheads="1"/>
          </p:cNvSpPr>
          <p:nvPr/>
        </p:nvSpPr>
        <p:spPr>
          <a:xfrm>
            <a:off x="866775" y="2393459"/>
            <a:ext cx="7315200" cy="51702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zh-CN" altLang="en-US" sz="2200" dirty="0" smtClean="0">
                <a:ea typeface="宋体" panose="02010600030101010101" pitchFamily="2" charset="-122"/>
              </a:rPr>
              <a:t>假定</a:t>
            </a:r>
            <a:r>
              <a:rPr lang="en-US" altLang="zh-CN" sz="2200" i="1" dirty="0" smtClean="0">
                <a:ea typeface="宋体" panose="02010600030101010101" pitchFamily="2" charset="-122"/>
              </a:rPr>
              <a:t>n</a:t>
            </a:r>
            <a:r>
              <a:rPr lang="en-US" altLang="zh-CN" sz="2200" dirty="0" smtClean="0">
                <a:ea typeface="宋体" panose="02010600030101010101" pitchFamily="2" charset="-122"/>
              </a:rPr>
              <a:t>= 4</a:t>
            </a:r>
            <a:r>
              <a:rPr lang="zh-CN" altLang="en-US" sz="2200" dirty="0" smtClean="0">
                <a:ea typeface="宋体" panose="02010600030101010101" pitchFamily="2" charset="-122"/>
              </a:rPr>
              <a:t>，</a:t>
            </a:r>
            <a:r>
              <a:rPr lang="en-US" altLang="zh-CN" sz="2200" i="1" dirty="0" smtClean="0">
                <a:ea typeface="宋体" panose="02010600030101010101" pitchFamily="2" charset="-122"/>
              </a:rPr>
              <a:t>w</a:t>
            </a:r>
            <a:r>
              <a:rPr lang="en-US" altLang="zh-CN" sz="2200" dirty="0" smtClean="0">
                <a:ea typeface="宋体" panose="02010600030101010101" pitchFamily="2" charset="-122"/>
              </a:rPr>
              <a:t>= [ 8 , 6 , 2 , 3 ]</a:t>
            </a:r>
            <a:r>
              <a:rPr lang="zh-CN" altLang="en-US" sz="2200" dirty="0" smtClean="0">
                <a:ea typeface="宋体" panose="02010600030101010101" pitchFamily="2" charset="-122"/>
              </a:rPr>
              <a:t>，</a:t>
            </a:r>
            <a:r>
              <a:rPr lang="en-US" altLang="zh-CN" sz="2200" i="1" dirty="0" smtClean="0">
                <a:ea typeface="宋体" panose="02010600030101010101" pitchFamily="2" charset="-122"/>
              </a:rPr>
              <a:t>c</a:t>
            </a:r>
            <a:r>
              <a:rPr lang="en-US" altLang="zh-CN" sz="2200" baseline="-25000" dirty="0" smtClean="0">
                <a:ea typeface="宋体" panose="02010600030101010101" pitchFamily="2" charset="-122"/>
              </a:rPr>
              <a:t>1</a:t>
            </a:r>
            <a:r>
              <a:rPr lang="en-US" altLang="zh-CN" sz="2200" dirty="0" smtClean="0">
                <a:ea typeface="宋体" panose="02010600030101010101" pitchFamily="2" charset="-122"/>
              </a:rPr>
              <a:t> = 12</a:t>
            </a:r>
            <a:r>
              <a:rPr lang="zh-CN" altLang="en-US" sz="2200" dirty="0" smtClean="0">
                <a:ea typeface="宋体" panose="02010600030101010101" pitchFamily="2" charset="-122"/>
              </a:rPr>
              <a:t>。状态空间树</a:t>
            </a:r>
            <a:endParaRPr lang="zh-CN" altLang="en-US" sz="2200" dirty="0" smtClean="0">
              <a:ea typeface="宋体" panose="02010600030101010101" pitchFamily="2" charset="-122"/>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2944896"/>
            <a:ext cx="5943600" cy="252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Rectangle 5"/>
          <p:cNvSpPr>
            <a:spLocks noChangeArrowheads="1"/>
          </p:cNvSpPr>
          <p:nvPr/>
        </p:nvSpPr>
        <p:spPr bwMode="auto">
          <a:xfrm>
            <a:off x="1403350" y="5661025"/>
            <a:ext cx="6597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latin typeface="仿宋_GB2312" pitchFamily="49" charset="-122"/>
                <a:ea typeface="仿宋_GB2312" pitchFamily="49" charset="-122"/>
              </a:rPr>
              <a:t>装船问题的状态空间树，没有画出叶节点</a:t>
            </a:r>
          </a:p>
        </p:txBody>
      </p:sp>
    </p:spTree>
    <p:extLst>
      <p:ext uri="{BB962C8B-B14F-4D97-AF65-F5344CB8AC3E}">
        <p14:creationId xmlns:p14="http://schemas.microsoft.com/office/powerpoint/2010/main" val="903851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6200"/>
            <a:ext cx="5267044"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28</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5.2.4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3"/>
          <p:cNvSpPr txBox="1">
            <a:spLocks noChangeArrowheads="1"/>
          </p:cNvSpPr>
          <p:nvPr/>
        </p:nvSpPr>
        <p:spPr>
          <a:xfrm>
            <a:off x="381000" y="1926775"/>
            <a:ext cx="8534400" cy="2340425"/>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sz="2600" b="1" dirty="0" smtClean="0">
                <a:solidFill>
                  <a:srgbClr val="002060"/>
                </a:solidFill>
                <a:effectLst>
                  <a:outerShdw blurRad="38100" dist="38100" dir="2700000" algn="tl">
                    <a:srgbClr val="000000">
                      <a:alpha val="43137"/>
                    </a:srgbClr>
                  </a:outerShdw>
                </a:effectLst>
                <a:ea typeface="宋体" panose="02010600030101010101" pitchFamily="2" charset="-122"/>
              </a:rPr>
              <a:t>限界方法</a:t>
            </a:r>
            <a:r>
              <a:rPr lang="en-US" altLang="zh-CN" sz="2600" b="1" dirty="0" smtClean="0">
                <a:solidFill>
                  <a:srgbClr val="002060"/>
                </a:solidFill>
                <a:effectLst>
                  <a:outerShdw blurRad="38100" dist="38100" dir="2700000" algn="tl">
                    <a:srgbClr val="000000">
                      <a:alpha val="43137"/>
                    </a:srgbClr>
                  </a:outerShdw>
                </a:effectLst>
                <a:ea typeface="宋体" panose="02010600030101010101" pitchFamily="2" charset="-122"/>
              </a:rPr>
              <a:t>1</a:t>
            </a:r>
            <a:r>
              <a:rPr lang="zh-CN" altLang="en-US" sz="2600" dirty="0" smtClean="0">
                <a:ea typeface="宋体" panose="02010600030101010101" pitchFamily="2" charset="-122"/>
              </a:rPr>
              <a:t>：设</a:t>
            </a:r>
            <a:r>
              <a:rPr lang="en-US" altLang="zh-CN" sz="2600" dirty="0" err="1" smtClean="0">
                <a:ea typeface="宋体" panose="02010600030101010101" pitchFamily="2" charset="-122"/>
              </a:rPr>
              <a:t>cw</a:t>
            </a:r>
            <a:r>
              <a:rPr lang="zh-CN" altLang="en-US" sz="2600" dirty="0" smtClean="0">
                <a:ea typeface="宋体" panose="02010600030101010101" pitchFamily="2" charset="-122"/>
              </a:rPr>
              <a:t>为已装重量，如</a:t>
            </a:r>
            <a:r>
              <a:rPr lang="en-US" altLang="zh-CN" sz="2600" dirty="0" err="1" smtClean="0">
                <a:ea typeface="宋体" panose="02010600030101010101" pitchFamily="2" charset="-122"/>
              </a:rPr>
              <a:t>cw</a:t>
            </a:r>
            <a:r>
              <a:rPr lang="zh-CN" altLang="en-US" sz="2600" dirty="0" smtClean="0">
                <a:ea typeface="宋体" panose="02010600030101010101" pitchFamily="2" charset="-122"/>
              </a:rPr>
              <a:t>＋</a:t>
            </a:r>
            <a:r>
              <a:rPr lang="en-US" altLang="zh-CN" sz="2600" dirty="0" smtClean="0">
                <a:ea typeface="宋体" panose="02010600030101010101" pitchFamily="2" charset="-122"/>
              </a:rPr>
              <a:t>w(</a:t>
            </a:r>
            <a:r>
              <a:rPr lang="en-US" altLang="zh-CN" sz="2600" dirty="0" err="1" smtClean="0">
                <a:ea typeface="宋体" panose="02010600030101010101" pitchFamily="2" charset="-122"/>
              </a:rPr>
              <a:t>i</a:t>
            </a:r>
            <a:r>
              <a:rPr lang="en-US" altLang="zh-CN" sz="2600" dirty="0" smtClean="0">
                <a:ea typeface="宋体" panose="02010600030101010101" pitchFamily="2" charset="-122"/>
              </a:rPr>
              <a:t>)&gt;c</a:t>
            </a:r>
            <a:r>
              <a:rPr lang="en-US" altLang="zh-CN" sz="2600" baseline="-25000" dirty="0" smtClean="0">
                <a:ea typeface="宋体" panose="02010600030101010101" pitchFamily="2" charset="-122"/>
              </a:rPr>
              <a:t>1</a:t>
            </a:r>
            <a:r>
              <a:rPr lang="zh-CN" altLang="en-US" sz="2600" dirty="0" smtClean="0">
                <a:ea typeface="宋体" panose="02010600030101010101" pitchFamily="2" charset="-122"/>
              </a:rPr>
              <a:t>则杀死该子节点。</a:t>
            </a:r>
          </a:p>
          <a:p>
            <a:pPr eaLnBrk="1" hangingPunct="1"/>
            <a:r>
              <a:rPr lang="zh-CN" altLang="en-US" sz="2600" b="1" dirty="0" smtClean="0">
                <a:effectLst>
                  <a:outerShdw blurRad="38100" dist="38100" dir="2700000" algn="tl">
                    <a:srgbClr val="000000">
                      <a:alpha val="43137"/>
                    </a:srgbClr>
                  </a:outerShdw>
                </a:effectLst>
                <a:ea typeface="宋体" panose="02010600030101010101" pitchFamily="2" charset="-122"/>
              </a:rPr>
              <a:t>限界方法</a:t>
            </a:r>
            <a:r>
              <a:rPr lang="en-US" altLang="zh-CN" sz="2600" b="1" dirty="0" smtClean="0">
                <a:effectLst>
                  <a:outerShdw blurRad="38100" dist="38100" dir="2700000" algn="tl">
                    <a:srgbClr val="000000">
                      <a:alpha val="43137"/>
                    </a:srgbClr>
                  </a:outerShdw>
                </a:effectLst>
                <a:ea typeface="宋体" panose="02010600030101010101" pitchFamily="2" charset="-122"/>
              </a:rPr>
              <a:t>2</a:t>
            </a:r>
            <a:r>
              <a:rPr lang="zh-CN" altLang="en-US" sz="2600" dirty="0" smtClean="0">
                <a:ea typeface="宋体" panose="02010600030101010101" pitchFamily="2" charset="-122"/>
              </a:rPr>
              <a:t>：设</a:t>
            </a:r>
            <a:r>
              <a:rPr lang="en-US" altLang="zh-CN" sz="2600" dirty="0" err="1" smtClean="0">
                <a:ea typeface="宋体" panose="02010600030101010101" pitchFamily="2" charset="-122"/>
              </a:rPr>
              <a:t>bestw</a:t>
            </a:r>
            <a:r>
              <a:rPr lang="zh-CN" altLang="en-US" sz="2600" dirty="0" smtClean="0">
                <a:ea typeface="宋体" panose="02010600030101010101" pitchFamily="2" charset="-122"/>
              </a:rPr>
              <a:t>为当前最优装箱重量， </a:t>
            </a:r>
            <a:r>
              <a:rPr lang="en-US" altLang="zh-CN" sz="2600" dirty="0" smtClean="0">
                <a:ea typeface="宋体" panose="02010600030101010101" pitchFamily="2" charset="-122"/>
              </a:rPr>
              <a:t>r</a:t>
            </a:r>
            <a:r>
              <a:rPr lang="zh-CN" altLang="en-US" sz="2600" dirty="0" smtClean="0">
                <a:ea typeface="宋体" panose="02010600030101010101" pitchFamily="2" charset="-122"/>
              </a:rPr>
              <a:t>为未装的货箱的总重量，如</a:t>
            </a:r>
            <a:r>
              <a:rPr lang="en-US" altLang="zh-CN" sz="2600" dirty="0" err="1" smtClean="0">
                <a:ea typeface="宋体" panose="02010600030101010101" pitchFamily="2" charset="-122"/>
              </a:rPr>
              <a:t>cw+r</a:t>
            </a:r>
            <a:r>
              <a:rPr lang="en-US" altLang="zh-CN" sz="2600" dirty="0" smtClean="0">
                <a:ea typeface="宋体" panose="02010600030101010101" pitchFamily="2" charset="-122"/>
              </a:rPr>
              <a:t>&lt;=</a:t>
            </a:r>
            <a:r>
              <a:rPr lang="en-US" altLang="zh-CN" sz="2600" dirty="0" err="1" smtClean="0">
                <a:ea typeface="宋体" panose="02010600030101010101" pitchFamily="2" charset="-122"/>
              </a:rPr>
              <a:t>bestw</a:t>
            </a:r>
            <a:r>
              <a:rPr lang="en-US" altLang="zh-CN" sz="2600" dirty="0" smtClean="0">
                <a:ea typeface="宋体" panose="02010600030101010101" pitchFamily="2" charset="-122"/>
              </a:rPr>
              <a:t>,</a:t>
            </a:r>
            <a:r>
              <a:rPr lang="zh-CN" altLang="en-US" sz="2600" dirty="0" smtClean="0">
                <a:ea typeface="宋体" panose="02010600030101010101" pitchFamily="2" charset="-122"/>
              </a:rPr>
              <a:t>则停止展开该节点。</a:t>
            </a:r>
          </a:p>
          <a:p>
            <a:pPr eaLnBrk="1" hangingPunct="1"/>
            <a:r>
              <a:rPr lang="zh-CN" altLang="en-US" sz="2600" dirty="0" smtClean="0">
                <a:ea typeface="宋体" panose="02010600030101010101" pitchFamily="2" charset="-122"/>
              </a:rPr>
              <a:t>两种限界同时使用。</a:t>
            </a:r>
          </a:p>
        </p:txBody>
      </p:sp>
    </p:spTree>
    <p:extLst>
      <p:ext uri="{BB962C8B-B14F-4D97-AF65-F5344CB8AC3E}">
        <p14:creationId xmlns:p14="http://schemas.microsoft.com/office/powerpoint/2010/main" val="2827115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29</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5.2.4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3"/>
          <p:cNvSpPr txBox="1">
            <a:spLocks noChangeArrowheads="1"/>
          </p:cNvSpPr>
          <p:nvPr/>
        </p:nvSpPr>
        <p:spPr>
          <a:xfrm>
            <a:off x="543637" y="1877614"/>
            <a:ext cx="8466138" cy="45720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sz="2200" smtClean="0">
                <a:ea typeface="宋体" panose="02010600030101010101" pitchFamily="2" charset="-122"/>
              </a:rPr>
              <a:t>设</a:t>
            </a:r>
            <a:r>
              <a:rPr lang="en-US" altLang="zh-CN" sz="2200" smtClean="0">
                <a:ea typeface="宋体" panose="02010600030101010101" pitchFamily="2" charset="-122"/>
              </a:rPr>
              <a:t>x=(x(1),…,x(k-1)),</a:t>
            </a:r>
            <a:r>
              <a:rPr lang="zh-CN" altLang="en-US" sz="2200" smtClean="0">
                <a:ea typeface="宋体" panose="02010600030101010101" pitchFamily="2" charset="-122"/>
              </a:rPr>
              <a:t>为当前</a:t>
            </a:r>
            <a:r>
              <a:rPr lang="en-US" altLang="zh-CN" sz="2200" smtClean="0">
                <a:ea typeface="宋体" panose="02010600030101010101" pitchFamily="2" charset="-122"/>
              </a:rPr>
              <a:t>E</a:t>
            </a:r>
            <a:r>
              <a:rPr lang="zh-CN" altLang="en-US" sz="2200" smtClean="0">
                <a:ea typeface="宋体" panose="02010600030101010101" pitchFamily="2" charset="-122"/>
              </a:rPr>
              <a:t>节点</a:t>
            </a:r>
            <a:r>
              <a:rPr lang="en-US" altLang="zh-CN" sz="2200" smtClean="0">
                <a:ea typeface="宋体" panose="02010600030101010101" pitchFamily="2" charset="-122"/>
              </a:rPr>
              <a:t>(cw+r&gt;bestw</a:t>
            </a:r>
            <a:r>
              <a:rPr lang="zh-CN" altLang="en-US" sz="2200" smtClean="0">
                <a:ea typeface="宋体" panose="02010600030101010101" pitchFamily="2" charset="-122"/>
              </a:rPr>
              <a:t>成立</a:t>
            </a:r>
            <a:r>
              <a:rPr lang="en-US" altLang="zh-CN" sz="2200" smtClean="0">
                <a:ea typeface="宋体" panose="02010600030101010101" pitchFamily="2" charset="-122"/>
              </a:rPr>
              <a:t>);</a:t>
            </a:r>
          </a:p>
          <a:p>
            <a:pPr eaLnBrk="1" hangingPunct="1"/>
            <a:r>
              <a:rPr lang="zh-CN" altLang="en-US" sz="2200" smtClean="0">
                <a:ea typeface="宋体" panose="02010600030101010101" pitchFamily="2" charset="-122"/>
              </a:rPr>
              <a:t>展开左子节点</a:t>
            </a:r>
            <a:r>
              <a:rPr lang="en-US" altLang="zh-CN" sz="2200" smtClean="0">
                <a:ea typeface="宋体" panose="02010600030101010101" pitchFamily="2" charset="-122"/>
              </a:rPr>
              <a:t>: </a:t>
            </a:r>
          </a:p>
          <a:p>
            <a:pPr lvl="1" eaLnBrk="1" hangingPunct="1"/>
            <a:r>
              <a:rPr lang="zh-CN" altLang="en-US" sz="2200" smtClean="0">
                <a:ea typeface="宋体" panose="02010600030101010101" pitchFamily="2" charset="-122"/>
              </a:rPr>
              <a:t>如果</a:t>
            </a:r>
            <a:r>
              <a:rPr lang="en-US" altLang="zh-CN" sz="2200" smtClean="0">
                <a:ea typeface="宋体" panose="02010600030101010101" pitchFamily="2" charset="-122"/>
              </a:rPr>
              <a:t>cw+w(k)&gt;c1,</a:t>
            </a:r>
            <a:r>
              <a:rPr lang="zh-CN" altLang="en-US" sz="2200" smtClean="0">
                <a:ea typeface="宋体" panose="02010600030101010101" pitchFamily="2" charset="-122"/>
              </a:rPr>
              <a:t>则停止展开该左子节点</a:t>
            </a:r>
            <a:r>
              <a:rPr lang="en-US" altLang="zh-CN" sz="2200" smtClean="0">
                <a:ea typeface="宋体" panose="02010600030101010101" pitchFamily="2" charset="-122"/>
              </a:rPr>
              <a:t>,  r</a:t>
            </a:r>
            <a:r>
              <a:rPr lang="en-US" altLang="zh-CN" sz="2200" smtClean="0">
                <a:ea typeface="宋体" panose="02010600030101010101" pitchFamily="2" charset="-122"/>
                <a:cs typeface="Times New Roman" panose="02020603050405020304" pitchFamily="18" charset="0"/>
              </a:rPr>
              <a:t>←r-w(k), </a:t>
            </a:r>
            <a:r>
              <a:rPr lang="zh-CN" altLang="en-US" sz="2200" smtClean="0">
                <a:ea typeface="宋体" panose="02010600030101010101" pitchFamily="2" charset="-122"/>
                <a:cs typeface="Times New Roman" panose="02020603050405020304" pitchFamily="18" charset="0"/>
              </a:rPr>
              <a:t>并展开右子节点</a:t>
            </a:r>
            <a:r>
              <a:rPr lang="en-US" altLang="zh-CN" sz="2200" smtClean="0">
                <a:ea typeface="宋体" panose="02010600030101010101" pitchFamily="2" charset="-122"/>
                <a:cs typeface="Times New Roman" panose="02020603050405020304" pitchFamily="18" charset="0"/>
              </a:rPr>
              <a:t>;</a:t>
            </a:r>
          </a:p>
          <a:p>
            <a:pPr lvl="1" eaLnBrk="1" hangingPunct="1"/>
            <a:r>
              <a:rPr lang="zh-CN" altLang="en-US" sz="2200" smtClean="0">
                <a:ea typeface="宋体" panose="02010600030101010101" pitchFamily="2" charset="-122"/>
                <a:cs typeface="Times New Roman" panose="02020603050405020304" pitchFamily="18" charset="0"/>
              </a:rPr>
              <a:t>否则</a:t>
            </a:r>
            <a:r>
              <a:rPr lang="en-US" altLang="zh-CN" sz="2200" smtClean="0">
                <a:ea typeface="宋体" panose="02010600030101010101" pitchFamily="2" charset="-122"/>
                <a:cs typeface="Times New Roman" panose="02020603050405020304" pitchFamily="18" charset="0"/>
              </a:rPr>
              <a:t>,x(k)←1, cw←cw+w(k), r←r-w(k)</a:t>
            </a:r>
            <a:r>
              <a:rPr lang="zh-CN" altLang="en-US" sz="2200" smtClean="0">
                <a:ea typeface="宋体" panose="02010600030101010101" pitchFamily="2" charset="-122"/>
                <a:cs typeface="Times New Roman" panose="02020603050405020304" pitchFamily="18" charset="0"/>
              </a:rPr>
              <a:t>并令</a:t>
            </a:r>
            <a:r>
              <a:rPr lang="en-US" altLang="zh-CN" sz="2200" smtClean="0">
                <a:ea typeface="宋体" panose="02010600030101010101" pitchFamily="2" charset="-122"/>
                <a:cs typeface="Times New Roman" panose="02020603050405020304" pitchFamily="18" charset="0"/>
              </a:rPr>
              <a:t>(x(1), </a:t>
            </a:r>
            <a:r>
              <a:rPr lang="en-US" altLang="zh-CN" sz="2200" smtClean="0">
                <a:ea typeface="宋体" panose="02010600030101010101" pitchFamily="2" charset="-122"/>
              </a:rPr>
              <a:t>…,x(k))</a:t>
            </a:r>
            <a:r>
              <a:rPr lang="zh-CN" altLang="en-US" sz="2200" smtClean="0">
                <a:ea typeface="宋体" panose="02010600030101010101" pitchFamily="2" charset="-122"/>
              </a:rPr>
              <a:t>为</a:t>
            </a:r>
            <a:r>
              <a:rPr lang="en-US" altLang="zh-CN" sz="2200" smtClean="0">
                <a:ea typeface="宋体" panose="02010600030101010101" pitchFamily="2" charset="-122"/>
              </a:rPr>
              <a:t>E</a:t>
            </a:r>
            <a:r>
              <a:rPr lang="zh-CN" altLang="en-US" sz="2200" smtClean="0">
                <a:ea typeface="宋体" panose="02010600030101010101" pitchFamily="2" charset="-122"/>
              </a:rPr>
              <a:t>节点</a:t>
            </a:r>
            <a:r>
              <a:rPr lang="en-US" altLang="zh-CN" sz="2200" smtClean="0">
                <a:ea typeface="宋体" panose="02010600030101010101" pitchFamily="2" charset="-122"/>
              </a:rPr>
              <a:t>;</a:t>
            </a:r>
          </a:p>
          <a:p>
            <a:pPr eaLnBrk="1" hangingPunct="1"/>
            <a:r>
              <a:rPr lang="zh-CN" altLang="en-US" sz="2200" smtClean="0">
                <a:ea typeface="宋体" panose="02010600030101010101" pitchFamily="2" charset="-122"/>
              </a:rPr>
              <a:t>展开右子节点</a:t>
            </a:r>
            <a:r>
              <a:rPr lang="en-US" altLang="zh-CN" sz="2200" smtClean="0">
                <a:ea typeface="宋体" panose="02010600030101010101" pitchFamily="2" charset="-122"/>
              </a:rPr>
              <a:t>: </a:t>
            </a:r>
          </a:p>
          <a:p>
            <a:pPr lvl="1" eaLnBrk="1" hangingPunct="1"/>
            <a:r>
              <a:rPr lang="zh-CN" altLang="en-US" sz="2200" smtClean="0">
                <a:ea typeface="宋体" panose="02010600030101010101" pitchFamily="2" charset="-122"/>
              </a:rPr>
              <a:t>如果</a:t>
            </a:r>
            <a:r>
              <a:rPr lang="en-US" altLang="zh-CN" sz="2200" smtClean="0">
                <a:ea typeface="宋体" panose="02010600030101010101" pitchFamily="2" charset="-122"/>
              </a:rPr>
              <a:t>cw+r≤bestw </a:t>
            </a:r>
            <a:r>
              <a:rPr lang="zh-CN" altLang="en-US" sz="2200" smtClean="0">
                <a:ea typeface="宋体" panose="02010600030101010101" pitchFamily="2" charset="-122"/>
              </a:rPr>
              <a:t>则停止展开该右子节点</a:t>
            </a:r>
            <a:r>
              <a:rPr lang="en-US" altLang="zh-CN" sz="2200" smtClean="0">
                <a:ea typeface="宋体" panose="02010600030101010101" pitchFamily="2" charset="-122"/>
              </a:rPr>
              <a:t>, </a:t>
            </a:r>
            <a:r>
              <a:rPr lang="zh-CN" altLang="en-US" sz="2200" smtClean="0">
                <a:ea typeface="宋体" panose="02010600030101010101" pitchFamily="2" charset="-122"/>
              </a:rPr>
              <a:t>并回溯到最近的一个活节点</a:t>
            </a:r>
            <a:r>
              <a:rPr lang="en-US" altLang="zh-CN" sz="2200" smtClean="0">
                <a:ea typeface="宋体" panose="02010600030101010101" pitchFamily="2" charset="-122"/>
              </a:rPr>
              <a:t>;</a:t>
            </a:r>
          </a:p>
          <a:p>
            <a:pPr lvl="1" eaLnBrk="1" hangingPunct="1"/>
            <a:r>
              <a:rPr lang="zh-CN" altLang="en-US" sz="2200" smtClean="0">
                <a:ea typeface="宋体" panose="02010600030101010101" pitchFamily="2" charset="-122"/>
              </a:rPr>
              <a:t>否则</a:t>
            </a:r>
            <a:r>
              <a:rPr lang="en-US" altLang="zh-CN" sz="2200" smtClean="0">
                <a:ea typeface="宋体" panose="02010600030101010101" pitchFamily="2" charset="-122"/>
              </a:rPr>
              <a:t>, </a:t>
            </a:r>
            <a:r>
              <a:rPr lang="zh-CN" altLang="en-US" sz="2200" smtClean="0">
                <a:ea typeface="宋体" panose="02010600030101010101" pitchFamily="2" charset="-122"/>
              </a:rPr>
              <a:t>令</a:t>
            </a:r>
            <a:r>
              <a:rPr lang="en-US" altLang="zh-CN" sz="2200" smtClean="0">
                <a:ea typeface="宋体" panose="02010600030101010101" pitchFamily="2" charset="-122"/>
              </a:rPr>
              <a:t>x(k)=0, (x(1), …,x(k))</a:t>
            </a:r>
            <a:r>
              <a:rPr lang="zh-CN" altLang="en-US" sz="2200" smtClean="0">
                <a:ea typeface="宋体" panose="02010600030101010101" pitchFamily="2" charset="-122"/>
              </a:rPr>
              <a:t>为</a:t>
            </a:r>
            <a:r>
              <a:rPr lang="en-US" altLang="zh-CN" sz="2200" smtClean="0">
                <a:ea typeface="宋体" panose="02010600030101010101" pitchFamily="2" charset="-122"/>
              </a:rPr>
              <a:t>E</a:t>
            </a:r>
            <a:r>
              <a:rPr lang="zh-CN" altLang="en-US" sz="2200" smtClean="0">
                <a:ea typeface="宋体" panose="02010600030101010101" pitchFamily="2" charset="-122"/>
              </a:rPr>
              <a:t>节点</a:t>
            </a:r>
            <a:r>
              <a:rPr lang="en-US" altLang="zh-CN" sz="2200" smtClean="0">
                <a:ea typeface="宋体" panose="02010600030101010101" pitchFamily="2" charset="-122"/>
              </a:rPr>
              <a:t>.</a:t>
            </a:r>
          </a:p>
          <a:p>
            <a:pPr eaLnBrk="1" hangingPunct="1"/>
            <a:r>
              <a:rPr lang="zh-CN" altLang="en-US" sz="2200" smtClean="0">
                <a:ea typeface="宋体" panose="02010600030101010101" pitchFamily="2" charset="-122"/>
              </a:rPr>
              <a:t>回溯</a:t>
            </a:r>
            <a:r>
              <a:rPr lang="en-US" altLang="zh-CN" sz="2200" smtClean="0">
                <a:ea typeface="宋体" panose="02010600030101010101" pitchFamily="2" charset="-122"/>
              </a:rPr>
              <a:t>: </a:t>
            </a:r>
            <a:r>
              <a:rPr lang="zh-CN" altLang="en-US" sz="2200" smtClean="0">
                <a:ea typeface="宋体" panose="02010600030101010101" pitchFamily="2" charset="-122"/>
              </a:rPr>
              <a:t>从</a:t>
            </a:r>
            <a:r>
              <a:rPr lang="en-US" altLang="zh-CN" sz="2200" smtClean="0">
                <a:ea typeface="宋体" panose="02010600030101010101" pitchFamily="2" charset="-122"/>
              </a:rPr>
              <a:t>i=k-1 </a:t>
            </a:r>
            <a:r>
              <a:rPr lang="zh-CN" altLang="en-US" sz="2200" smtClean="0">
                <a:ea typeface="宋体" panose="02010600030101010101" pitchFamily="2" charset="-122"/>
              </a:rPr>
              <a:t>开始</a:t>
            </a:r>
            <a:r>
              <a:rPr lang="en-US" altLang="zh-CN" sz="2200" smtClean="0">
                <a:ea typeface="宋体" panose="02010600030101010101" pitchFamily="2" charset="-122"/>
              </a:rPr>
              <a:t>, </a:t>
            </a:r>
            <a:r>
              <a:rPr lang="zh-CN" altLang="en-US" sz="2200" smtClean="0">
                <a:ea typeface="宋体" panose="02010600030101010101" pitchFamily="2" charset="-122"/>
              </a:rPr>
              <a:t>找</a:t>
            </a:r>
            <a:r>
              <a:rPr lang="en-US" altLang="zh-CN" sz="2200" smtClean="0">
                <a:ea typeface="宋体" panose="02010600030101010101" pitchFamily="2" charset="-122"/>
              </a:rPr>
              <a:t>x(i)=1</a:t>
            </a:r>
            <a:r>
              <a:rPr lang="zh-CN" altLang="en-US" sz="2200" smtClean="0">
                <a:ea typeface="宋体" panose="02010600030101010101" pitchFamily="2" charset="-122"/>
              </a:rPr>
              <a:t>的第一个</a:t>
            </a:r>
            <a:r>
              <a:rPr lang="en-US" altLang="zh-CN" sz="2200" smtClean="0">
                <a:ea typeface="宋体" panose="02010600030101010101" pitchFamily="2" charset="-122"/>
              </a:rPr>
              <a:t>i ; </a:t>
            </a:r>
            <a:r>
              <a:rPr lang="zh-CN" altLang="en-US" sz="2200" smtClean="0">
                <a:ea typeface="宋体" panose="02010600030101010101" pitchFamily="2" charset="-122"/>
              </a:rPr>
              <a:t>修改</a:t>
            </a:r>
            <a:r>
              <a:rPr lang="en-US" altLang="zh-CN" sz="2200" smtClean="0">
                <a:ea typeface="宋体" panose="02010600030101010101" pitchFamily="2" charset="-122"/>
              </a:rPr>
              <a:t>cw</a:t>
            </a:r>
            <a:r>
              <a:rPr lang="zh-CN" altLang="en-US" sz="2200" smtClean="0">
                <a:ea typeface="宋体" panose="02010600030101010101" pitchFamily="2" charset="-122"/>
              </a:rPr>
              <a:t>和</a:t>
            </a:r>
            <a:r>
              <a:rPr lang="en-US" altLang="zh-CN" sz="2200" smtClean="0">
                <a:ea typeface="宋体" panose="02010600030101010101" pitchFamily="2" charset="-122"/>
              </a:rPr>
              <a:t>r</a:t>
            </a:r>
            <a:r>
              <a:rPr lang="zh-CN" altLang="en-US" sz="2200" smtClean="0">
                <a:ea typeface="宋体" panose="02010600030101010101" pitchFamily="2" charset="-122"/>
              </a:rPr>
              <a:t>的值</a:t>
            </a:r>
            <a:r>
              <a:rPr lang="en-US" altLang="zh-CN" sz="2200" smtClean="0">
                <a:ea typeface="宋体" panose="02010600030101010101" pitchFamily="2" charset="-122"/>
              </a:rPr>
              <a:t>:cw←cw-w(i), r←r-w(i).</a:t>
            </a:r>
          </a:p>
          <a:p>
            <a:pPr eaLnBrk="1" hangingPunct="1"/>
            <a:endParaRPr lang="en-US" altLang="zh-CN" sz="2200" smtClean="0">
              <a:ea typeface="宋体" panose="02010600030101010101" pitchFamily="2" charset="-122"/>
            </a:endParaRPr>
          </a:p>
          <a:p>
            <a:pPr eaLnBrk="1" hangingPunct="1"/>
            <a:endParaRPr lang="en-US" altLang="zh-CN" sz="2200" dirty="0" smtClean="0">
              <a:ea typeface="宋体" panose="02010600030101010101" pitchFamily="2" charset="-122"/>
            </a:endParaRPr>
          </a:p>
        </p:txBody>
      </p:sp>
    </p:spTree>
    <p:extLst>
      <p:ext uri="{BB962C8B-B14F-4D97-AF65-F5344CB8AC3E}">
        <p14:creationId xmlns:p14="http://schemas.microsoft.com/office/powerpoint/2010/main" val="688376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  言</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a:t>
            </a:fld>
            <a:endParaRPr lang="en-US" altLang="zh-CN"/>
          </a:p>
        </p:txBody>
      </p:sp>
      <p:sp>
        <p:nvSpPr>
          <p:cNvPr id="5" name="Rectangle 8"/>
          <p:cNvSpPr>
            <a:spLocks noChangeArrowheads="1"/>
          </p:cNvSpPr>
          <p:nvPr/>
        </p:nvSpPr>
        <p:spPr bwMode="auto">
          <a:xfrm>
            <a:off x="533400" y="1447800"/>
            <a:ext cx="82296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600" dirty="0">
                <a:latin typeface="宋体" panose="02010600030101010101" pitchFamily="2" charset="-122"/>
              </a:rPr>
              <a:t>    </a:t>
            </a:r>
            <a:r>
              <a:rPr lang="zh-CN" altLang="en-US" sz="2600" dirty="0">
                <a:latin typeface="宋体" panose="02010600030101010101" pitchFamily="2" charset="-122"/>
              </a:rPr>
              <a:t>第五章和第六章分别介绍了两种算法设计技术，</a:t>
            </a:r>
            <a:r>
              <a:rPr lang="zh-CN" altLang="en-US" sz="2600" b="1" dirty="0">
                <a:solidFill>
                  <a:srgbClr val="FF3300"/>
                </a:solidFill>
                <a:effectLst>
                  <a:outerShdw blurRad="38100" dist="38100" dir="2700000" algn="tl">
                    <a:srgbClr val="C0C0C0"/>
                  </a:outerShdw>
                </a:effectLst>
                <a:latin typeface="宋体" panose="02010600030101010101" pitchFamily="2" charset="-122"/>
              </a:rPr>
              <a:t>回溯法</a:t>
            </a:r>
            <a:r>
              <a:rPr lang="zh-CN" altLang="en-US" sz="2600" dirty="0">
                <a:latin typeface="宋体" panose="02010600030101010101" pitchFamily="2" charset="-122"/>
              </a:rPr>
              <a:t>和</a:t>
            </a:r>
            <a:r>
              <a:rPr lang="zh-CN" altLang="en-US" sz="2600" b="1" dirty="0">
                <a:solidFill>
                  <a:srgbClr val="FF3300"/>
                </a:solidFill>
                <a:effectLst>
                  <a:outerShdw blurRad="38100" dist="38100" dir="2700000" algn="tl">
                    <a:srgbClr val="C0C0C0"/>
                  </a:outerShdw>
                </a:effectLst>
                <a:latin typeface="宋体" panose="02010600030101010101" pitchFamily="2" charset="-122"/>
              </a:rPr>
              <a:t>分支界限法</a:t>
            </a:r>
            <a:r>
              <a:rPr lang="zh-CN" altLang="en-US" sz="2600" dirty="0">
                <a:latin typeface="宋体" panose="02010600030101010101" pitchFamily="2" charset="-122"/>
              </a:rPr>
              <a:t>，使用了这两种算法以后，我们至少可以求解</a:t>
            </a:r>
            <a:r>
              <a:rPr lang="zh-CN" altLang="en-US" sz="2600" dirty="0">
                <a:solidFill>
                  <a:srgbClr val="0000CC"/>
                </a:solidFill>
                <a:latin typeface="宋体" panose="02010600030101010101" pitchFamily="2" charset="-122"/>
              </a:rPr>
              <a:t>某些组合难题</a:t>
            </a:r>
            <a:r>
              <a:rPr lang="zh-CN" altLang="en-US" sz="2600" dirty="0">
                <a:latin typeface="宋体" panose="02010600030101010101" pitchFamily="2" charset="-122"/>
              </a:rPr>
              <a:t>的较大实例。我们可以把这两种策略都看作是对</a:t>
            </a:r>
            <a:r>
              <a:rPr lang="zh-CN" altLang="en-US" sz="2600" dirty="0">
                <a:solidFill>
                  <a:srgbClr val="0000CC"/>
                </a:solidFill>
                <a:latin typeface="宋体" panose="02010600030101010101" pitchFamily="2" charset="-122"/>
              </a:rPr>
              <a:t>传统穷举查找</a:t>
            </a:r>
            <a:r>
              <a:rPr lang="zh-CN" altLang="en-US" sz="2600" dirty="0">
                <a:latin typeface="宋体" panose="02010600030101010101" pitchFamily="2" charset="-122"/>
              </a:rPr>
              <a:t>的一个改进。但和穷举查找不同的是，它们每次</a:t>
            </a:r>
            <a:r>
              <a:rPr lang="zh-CN" altLang="en-US" sz="2600" dirty="0">
                <a:solidFill>
                  <a:srgbClr val="0000CC"/>
                </a:solidFill>
                <a:latin typeface="宋体" panose="02010600030101010101" pitchFamily="2" charset="-122"/>
              </a:rPr>
              <a:t>只构造候选解的一个分量，然后评估</a:t>
            </a:r>
            <a:r>
              <a:rPr lang="zh-CN" altLang="en-US" sz="2600" dirty="0">
                <a:latin typeface="宋体" panose="02010600030101010101" pitchFamily="2" charset="-122"/>
              </a:rPr>
              <a:t>这个部分构造解：如果加上剩下的分量也不可能求得一个解，就绝对不会生成剩下的分量。虽然在最坏的情况下，我们还是需要面对穷举查找中遇到的指数级爆炸问题，但这种方法使我们至少可以对某些组合难题的较大实例求解。      </a:t>
            </a:r>
          </a:p>
        </p:txBody>
      </p:sp>
    </p:spTree>
    <p:extLst>
      <p:ext uri="{BB962C8B-B14F-4D97-AF65-F5344CB8AC3E}">
        <p14:creationId xmlns:p14="http://schemas.microsoft.com/office/powerpoint/2010/main" val="169053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30</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5.2.4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3"/>
          <p:cNvSpPr txBox="1">
            <a:spLocks noChangeArrowheads="1"/>
          </p:cNvSpPr>
          <p:nvPr/>
        </p:nvSpPr>
        <p:spPr>
          <a:xfrm>
            <a:off x="509506" y="2009914"/>
            <a:ext cx="8534400" cy="4009886"/>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sz="2200" smtClean="0">
                <a:ea typeface="宋体" panose="02010600030101010101" pitchFamily="2" charset="-122"/>
              </a:rPr>
              <a:t>如果</a:t>
            </a:r>
            <a:r>
              <a:rPr lang="en-US" altLang="zh-CN" sz="2200" smtClean="0">
                <a:ea typeface="宋体" panose="02010600030101010101" pitchFamily="2" charset="-122"/>
              </a:rPr>
              <a:t>k=n</a:t>
            </a:r>
            <a:r>
              <a:rPr lang="zh-CN" altLang="en-US" sz="2200" smtClean="0">
                <a:ea typeface="宋体" panose="02010600030101010101" pitchFamily="2" charset="-122"/>
              </a:rPr>
              <a:t>且</a:t>
            </a:r>
            <a:r>
              <a:rPr lang="en-US" altLang="zh-CN" sz="2200" smtClean="0">
                <a:ea typeface="宋体" panose="02010600030101010101" pitchFamily="2" charset="-122"/>
              </a:rPr>
              <a:t>cw+w(n)&gt;c1,</a:t>
            </a:r>
            <a:r>
              <a:rPr lang="zh-CN" altLang="en-US" sz="2200" smtClean="0">
                <a:ea typeface="宋体" panose="02010600030101010101" pitchFamily="2" charset="-122"/>
              </a:rPr>
              <a:t>则</a:t>
            </a:r>
            <a:r>
              <a:rPr lang="en-US" altLang="zh-CN" sz="2200" smtClean="0">
                <a:ea typeface="宋体" panose="02010600030101010101" pitchFamily="2" charset="-122"/>
              </a:rPr>
              <a:t>:</a:t>
            </a:r>
          </a:p>
          <a:p>
            <a:pPr lvl="1" eaLnBrk="1" hangingPunct="1"/>
            <a:r>
              <a:rPr lang="zh-CN" altLang="en-US" sz="2200" smtClean="0">
                <a:ea typeface="宋体" panose="02010600030101010101" pitchFamily="2" charset="-122"/>
              </a:rPr>
              <a:t>如果</a:t>
            </a:r>
            <a:r>
              <a:rPr lang="en-US" altLang="zh-CN" sz="2200" smtClean="0">
                <a:ea typeface="宋体" panose="02010600030101010101" pitchFamily="2" charset="-122"/>
              </a:rPr>
              <a:t>cw</a:t>
            </a:r>
            <a:r>
              <a:rPr lang="en-US" altLang="zh-CN" sz="2200" smtClean="0">
                <a:ea typeface="宋体" panose="02010600030101010101" pitchFamily="2" charset="-122"/>
                <a:cs typeface="Times New Roman" panose="02020603050405020304" pitchFamily="18" charset="0"/>
              </a:rPr>
              <a:t>&gt;bestw, bestw←cw,x(n)←0; </a:t>
            </a:r>
          </a:p>
          <a:p>
            <a:pPr lvl="1" eaLnBrk="1" hangingPunct="1"/>
            <a:r>
              <a:rPr lang="zh-CN" altLang="en-US" sz="2200" smtClean="0">
                <a:ea typeface="宋体" panose="02010600030101010101" pitchFamily="2" charset="-122"/>
                <a:cs typeface="Times New Roman" panose="02020603050405020304" pitchFamily="18" charset="0"/>
              </a:rPr>
              <a:t>否则</a:t>
            </a:r>
            <a:r>
              <a:rPr lang="en-US" altLang="zh-CN" sz="2200" smtClean="0">
                <a:ea typeface="宋体" panose="02010600030101010101" pitchFamily="2" charset="-122"/>
                <a:cs typeface="Times New Roman" panose="02020603050405020304" pitchFamily="18" charset="0"/>
              </a:rPr>
              <a:t>, </a:t>
            </a:r>
            <a:r>
              <a:rPr lang="zh-CN" altLang="en-US" sz="2200" smtClean="0">
                <a:ea typeface="宋体" panose="02010600030101010101" pitchFamily="2" charset="-122"/>
                <a:cs typeface="Times New Roman" panose="02020603050405020304" pitchFamily="18" charset="0"/>
              </a:rPr>
              <a:t>回溯</a:t>
            </a:r>
            <a:r>
              <a:rPr lang="en-US" altLang="zh-CN" sz="2200" smtClean="0">
                <a:ea typeface="宋体" panose="02010600030101010101" pitchFamily="2" charset="-122"/>
                <a:cs typeface="Times New Roman" panose="02020603050405020304" pitchFamily="18" charset="0"/>
              </a:rPr>
              <a:t>.</a:t>
            </a:r>
          </a:p>
          <a:p>
            <a:pPr eaLnBrk="1" hangingPunct="1"/>
            <a:r>
              <a:rPr lang="zh-CN" altLang="en-US" sz="2200" smtClean="0">
                <a:ea typeface="宋体" panose="02010600030101010101" pitchFamily="2" charset="-122"/>
                <a:cs typeface="Times New Roman" panose="02020603050405020304" pitchFamily="18" charset="0"/>
              </a:rPr>
              <a:t>否则</a:t>
            </a:r>
            <a:r>
              <a:rPr lang="en-US" altLang="zh-CN" sz="2200" smtClean="0">
                <a:ea typeface="宋体" panose="02010600030101010101" pitchFamily="2" charset="-122"/>
                <a:cs typeface="Times New Roman" panose="02020603050405020304" pitchFamily="18" charset="0"/>
              </a:rPr>
              <a:t>(</a:t>
            </a:r>
            <a:r>
              <a:rPr lang="en-US" altLang="zh-CN" sz="2200" smtClean="0">
                <a:ea typeface="宋体" panose="02010600030101010101" pitchFamily="2" charset="-122"/>
              </a:rPr>
              <a:t>cw+w(n)≤c1,</a:t>
            </a:r>
          </a:p>
          <a:p>
            <a:pPr lvl="1" eaLnBrk="1" hangingPunct="1"/>
            <a:r>
              <a:rPr lang="en-US" altLang="zh-CN" sz="2200" smtClean="0">
                <a:ea typeface="宋体" panose="02010600030101010101" pitchFamily="2" charset="-122"/>
              </a:rPr>
              <a:t>cw←cw+w(n), </a:t>
            </a:r>
            <a:r>
              <a:rPr lang="zh-CN" altLang="en-US" sz="2200" smtClean="0">
                <a:ea typeface="宋体" panose="02010600030101010101" pitchFamily="2" charset="-122"/>
              </a:rPr>
              <a:t>如果</a:t>
            </a:r>
            <a:r>
              <a:rPr lang="en-US" altLang="zh-CN" sz="2200" smtClean="0">
                <a:ea typeface="宋体" panose="02010600030101010101" pitchFamily="2" charset="-122"/>
              </a:rPr>
              <a:t>cw&gt;bestw, bestw←cw, x(n)←0; </a:t>
            </a:r>
          </a:p>
          <a:p>
            <a:pPr lvl="1" eaLnBrk="1" hangingPunct="1"/>
            <a:r>
              <a:rPr lang="zh-CN" altLang="en-US" sz="2200" smtClean="0">
                <a:ea typeface="宋体" panose="02010600030101010101" pitchFamily="2" charset="-122"/>
              </a:rPr>
              <a:t>否则</a:t>
            </a:r>
            <a:r>
              <a:rPr lang="en-US" altLang="zh-CN" sz="2200" smtClean="0">
                <a:ea typeface="宋体" panose="02010600030101010101" pitchFamily="2" charset="-122"/>
              </a:rPr>
              <a:t>, </a:t>
            </a:r>
            <a:r>
              <a:rPr lang="zh-CN" altLang="en-US" sz="2200" smtClean="0">
                <a:ea typeface="宋体" panose="02010600030101010101" pitchFamily="2" charset="-122"/>
              </a:rPr>
              <a:t>回溯</a:t>
            </a:r>
            <a:r>
              <a:rPr lang="en-US" altLang="zh-CN" sz="2200" smtClean="0">
                <a:ea typeface="宋体" panose="02010600030101010101" pitchFamily="2" charset="-122"/>
              </a:rPr>
              <a:t>.</a:t>
            </a:r>
          </a:p>
          <a:p>
            <a:pPr eaLnBrk="1" hangingPunct="1"/>
            <a:r>
              <a:rPr lang="en-US" altLang="zh-CN" sz="2200" smtClean="0">
                <a:ea typeface="宋体" panose="02010600030101010101" pitchFamily="2" charset="-122"/>
              </a:rPr>
              <a:t>Bestw</a:t>
            </a:r>
            <a:r>
              <a:rPr lang="zh-CN" altLang="en-US" sz="2200" smtClean="0">
                <a:ea typeface="宋体" panose="02010600030101010101" pitchFamily="2" charset="-122"/>
              </a:rPr>
              <a:t>初始值为</a:t>
            </a:r>
            <a:r>
              <a:rPr lang="en-US" altLang="zh-CN" sz="2200" smtClean="0">
                <a:ea typeface="宋体" panose="02010600030101010101" pitchFamily="2" charset="-122"/>
              </a:rPr>
              <a:t>-∞</a:t>
            </a:r>
          </a:p>
          <a:p>
            <a:pPr eaLnBrk="1" hangingPunct="1"/>
            <a:r>
              <a:rPr lang="zh-CN" altLang="en-US" sz="2200" smtClean="0">
                <a:ea typeface="宋体" panose="02010600030101010101" pitchFamily="2" charset="-122"/>
              </a:rPr>
              <a:t>因为左子节点和父节点有相同的</a:t>
            </a:r>
            <a:r>
              <a:rPr lang="en-US" altLang="zh-CN" sz="2200" smtClean="0">
                <a:ea typeface="宋体" panose="02010600030101010101" pitchFamily="2" charset="-122"/>
              </a:rPr>
              <a:t>cw+r</a:t>
            </a:r>
            <a:r>
              <a:rPr lang="zh-CN" altLang="en-US" sz="2200" smtClean="0">
                <a:ea typeface="宋体" panose="02010600030101010101" pitchFamily="2" charset="-122"/>
              </a:rPr>
              <a:t>值</a:t>
            </a:r>
            <a:r>
              <a:rPr lang="en-US" altLang="zh-CN" sz="2200" smtClean="0">
                <a:ea typeface="宋体" panose="02010600030101010101" pitchFamily="2" charset="-122"/>
              </a:rPr>
              <a:t>,</a:t>
            </a:r>
            <a:r>
              <a:rPr lang="zh-CN" altLang="en-US" sz="2200" smtClean="0">
                <a:ea typeface="宋体" panose="02010600030101010101" pitchFamily="2" charset="-122"/>
              </a:rPr>
              <a:t>所以算法在展开左子节点时不检查限界条件</a:t>
            </a:r>
            <a:r>
              <a:rPr lang="en-US" altLang="zh-CN" sz="2200" smtClean="0">
                <a:ea typeface="宋体" panose="02010600030101010101" pitchFamily="2" charset="-122"/>
              </a:rPr>
              <a:t>2.</a:t>
            </a:r>
          </a:p>
          <a:p>
            <a:pPr lvl="1" eaLnBrk="1" hangingPunct="1"/>
            <a:endParaRPr lang="en-US" altLang="zh-CN" sz="2200" dirty="0" smtClean="0">
              <a:ea typeface="宋体" panose="02010600030101010101" pitchFamily="2" charset="-122"/>
            </a:endParaRPr>
          </a:p>
        </p:txBody>
      </p:sp>
    </p:spTree>
    <p:extLst>
      <p:ext uri="{BB962C8B-B14F-4D97-AF65-F5344CB8AC3E}">
        <p14:creationId xmlns:p14="http://schemas.microsoft.com/office/powerpoint/2010/main" val="1914660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31</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5.2.4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6" name="Rectangle 2"/>
          <p:cNvSpPr txBox="1">
            <a:spLocks noChangeArrowheads="1"/>
          </p:cNvSpPr>
          <p:nvPr/>
        </p:nvSpPr>
        <p:spPr>
          <a:xfrm>
            <a:off x="457200" y="1894820"/>
            <a:ext cx="8386763" cy="685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n-US" altLang="zh-CN" sz="2600" i="1" smtClean="0">
                <a:ea typeface="宋体" charset="-122"/>
              </a:rPr>
              <a:t>n</a:t>
            </a:r>
            <a:r>
              <a:rPr lang="en-US" altLang="zh-CN" sz="2600" smtClean="0">
                <a:ea typeface="宋体" charset="-122"/>
              </a:rPr>
              <a:t>= 4</a:t>
            </a:r>
            <a:r>
              <a:rPr lang="zh-CN" altLang="en-US" sz="2600" smtClean="0">
                <a:ea typeface="宋体" charset="-122"/>
              </a:rPr>
              <a:t>，</a:t>
            </a:r>
            <a:r>
              <a:rPr lang="en-US" altLang="zh-CN" sz="2600" i="1" smtClean="0">
                <a:ea typeface="宋体" charset="-122"/>
              </a:rPr>
              <a:t>w</a:t>
            </a:r>
            <a:r>
              <a:rPr lang="en-US" altLang="zh-CN" sz="2600" smtClean="0">
                <a:ea typeface="宋体" charset="-122"/>
              </a:rPr>
              <a:t>= [ 8 , 6 , 2 , 3 ]</a:t>
            </a:r>
            <a:r>
              <a:rPr lang="zh-CN" altLang="en-US" sz="2600" smtClean="0">
                <a:ea typeface="宋体" charset="-122"/>
              </a:rPr>
              <a:t>，</a:t>
            </a:r>
            <a:r>
              <a:rPr lang="en-US" altLang="zh-CN" sz="2600" i="1" smtClean="0">
                <a:ea typeface="宋体" charset="-122"/>
              </a:rPr>
              <a:t>c</a:t>
            </a:r>
            <a:r>
              <a:rPr lang="en-US" altLang="zh-CN" sz="2600" baseline="-25000" smtClean="0">
                <a:ea typeface="宋体" charset="-122"/>
              </a:rPr>
              <a:t>1</a:t>
            </a:r>
            <a:r>
              <a:rPr lang="en-US" altLang="zh-CN" sz="2600" smtClean="0">
                <a:ea typeface="宋体" charset="-122"/>
              </a:rPr>
              <a:t> = 12 </a:t>
            </a:r>
            <a:r>
              <a:rPr lang="zh-CN" altLang="en-US" sz="2600" smtClean="0">
                <a:ea typeface="宋体" charset="-122"/>
              </a:rPr>
              <a:t>。</a:t>
            </a:r>
            <a:endParaRPr lang="zh-CN" altLang="en-US" sz="2600" dirty="0" smtClean="0">
              <a:ea typeface="宋体" charset="-122"/>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17575" y="2503488"/>
            <a:ext cx="6999288" cy="2917825"/>
          </a:xfrm>
          <a:prstGeom prst="rect">
            <a:avLst/>
          </a:prstGeom>
        </p:spPr>
      </p:pic>
    </p:spTree>
    <p:extLst>
      <p:ext uri="{BB962C8B-B14F-4D97-AF65-F5344CB8AC3E}">
        <p14:creationId xmlns:p14="http://schemas.microsoft.com/office/powerpoint/2010/main" val="898548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装载问题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32</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5.2.4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2"/>
          <p:cNvSpPr txBox="1">
            <a:spLocks noChangeArrowheads="1"/>
          </p:cNvSpPr>
          <p:nvPr/>
        </p:nvSpPr>
        <p:spPr bwMode="auto">
          <a:xfrm>
            <a:off x="457200" y="189482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软雅黑" pitchFamily="34" charset="-122"/>
              </a:defRPr>
            </a:lvl2pPr>
            <a:lvl3pPr algn="ctr" rtl="0" eaLnBrk="0" fontAlgn="base" hangingPunct="0">
              <a:spcBef>
                <a:spcPct val="0"/>
              </a:spcBef>
              <a:spcAft>
                <a:spcPct val="0"/>
              </a:spcAft>
              <a:defRPr sz="4400">
                <a:solidFill>
                  <a:schemeClr val="tx1"/>
                </a:solidFill>
                <a:latin typeface="Arial" charset="0"/>
                <a:ea typeface="微软雅黑" pitchFamily="34" charset="-122"/>
              </a:defRPr>
            </a:lvl3pPr>
            <a:lvl4pPr algn="ctr" rtl="0" eaLnBrk="0" fontAlgn="base" hangingPunct="0">
              <a:spcBef>
                <a:spcPct val="0"/>
              </a:spcBef>
              <a:spcAft>
                <a:spcPct val="0"/>
              </a:spcAft>
              <a:defRPr sz="4400">
                <a:solidFill>
                  <a:schemeClr val="tx1"/>
                </a:solidFill>
                <a:latin typeface="Arial" charset="0"/>
                <a:ea typeface="微软雅黑" pitchFamily="34" charset="-122"/>
              </a:defRPr>
            </a:lvl4pPr>
            <a:lvl5pPr algn="ctr" rtl="0" eaLnBrk="0" fontAlgn="base" hangingPunct="0">
              <a:spcBef>
                <a:spcPct val="0"/>
              </a:spcBef>
              <a:spcAft>
                <a:spcPct val="0"/>
              </a:spcAft>
              <a:defRPr sz="4400">
                <a:solidFill>
                  <a:schemeClr val="tx1"/>
                </a:solidFill>
                <a:latin typeface="Arial" charset="0"/>
                <a:ea typeface="微软雅黑" pitchFamily="34" charset="-122"/>
              </a:defRPr>
            </a:lvl5pPr>
            <a:lvl6pPr marL="457200" algn="ctr" rtl="0" fontAlgn="base">
              <a:spcBef>
                <a:spcPct val="0"/>
              </a:spcBef>
              <a:spcAft>
                <a:spcPct val="0"/>
              </a:spcAft>
              <a:defRPr sz="4400">
                <a:solidFill>
                  <a:schemeClr val="tx1"/>
                </a:solidFill>
                <a:latin typeface="Arial" charset="0"/>
                <a:ea typeface="微软雅黑" pitchFamily="34" charset="-122"/>
              </a:defRPr>
            </a:lvl6pPr>
            <a:lvl7pPr marL="914400" algn="ctr" rtl="0" fontAlgn="base">
              <a:spcBef>
                <a:spcPct val="0"/>
              </a:spcBef>
              <a:spcAft>
                <a:spcPct val="0"/>
              </a:spcAft>
              <a:defRPr sz="4400">
                <a:solidFill>
                  <a:schemeClr val="tx1"/>
                </a:solidFill>
                <a:latin typeface="Arial" charset="0"/>
                <a:ea typeface="微软雅黑" pitchFamily="34" charset="-122"/>
              </a:defRPr>
            </a:lvl7pPr>
            <a:lvl8pPr marL="1371600" algn="ctr" rtl="0" fontAlgn="base">
              <a:spcBef>
                <a:spcPct val="0"/>
              </a:spcBef>
              <a:spcAft>
                <a:spcPct val="0"/>
              </a:spcAft>
              <a:defRPr sz="4400">
                <a:solidFill>
                  <a:schemeClr val="tx1"/>
                </a:solidFill>
                <a:latin typeface="Arial" charset="0"/>
                <a:ea typeface="微软雅黑" pitchFamily="34" charset="-122"/>
              </a:defRPr>
            </a:lvl8pPr>
            <a:lvl9pPr marL="1828800" algn="ctr" rtl="0" fontAlgn="base">
              <a:spcBef>
                <a:spcPct val="0"/>
              </a:spcBef>
              <a:spcAft>
                <a:spcPct val="0"/>
              </a:spcAft>
              <a:defRPr sz="4400">
                <a:solidFill>
                  <a:schemeClr val="tx1"/>
                </a:solidFill>
                <a:latin typeface="Arial" charset="0"/>
                <a:ea typeface="微软雅黑" pitchFamily="34" charset="-122"/>
              </a:defRPr>
            </a:lvl9pPr>
          </a:lstStyle>
          <a:p>
            <a:pPr eaLnBrk="1" hangingPunct="1">
              <a:buClr>
                <a:schemeClr val="folHlink"/>
              </a:buClr>
              <a:buFont typeface="Wingdings" panose="05000000000000000000" pitchFamily="2" charset="2"/>
              <a:buChar char="Ø"/>
            </a:pPr>
            <a:r>
              <a:rPr lang="en-US" altLang="zh-CN" sz="2400" smtClean="0">
                <a:solidFill>
                  <a:srgbClr val="0000CC"/>
                </a:solidFill>
                <a:ea typeface="宋体" panose="02010600030101010101" pitchFamily="2" charset="-122"/>
              </a:rPr>
              <a:t>  </a:t>
            </a:r>
            <a:r>
              <a:rPr lang="zh-CN" altLang="en-US" sz="2400" smtClean="0">
                <a:solidFill>
                  <a:srgbClr val="0000CC"/>
                </a:solidFill>
                <a:ea typeface="宋体" panose="02010600030101010101" pitchFamily="2" charset="-122"/>
              </a:rPr>
              <a:t>例子中求解的部分状态空间树</a:t>
            </a:r>
            <a:endParaRPr lang="zh-CN" altLang="en-US" sz="2400" dirty="0" smtClean="0">
              <a:solidFill>
                <a:srgbClr val="0000CC"/>
              </a:solidFill>
              <a:ea typeface="宋体" panose="02010600030101010101" pitchFamily="2" charset="-122"/>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312766997"/>
              </p:ext>
            </p:extLst>
          </p:nvPr>
        </p:nvGraphicFramePr>
        <p:xfrm>
          <a:off x="2971800" y="2320065"/>
          <a:ext cx="4874425" cy="4025040"/>
        </p:xfrm>
        <a:graphic>
          <a:graphicData uri="http://schemas.openxmlformats.org/presentationml/2006/ole">
            <mc:AlternateContent xmlns:mc="http://schemas.openxmlformats.org/markup-compatibility/2006">
              <mc:Choice xmlns:v="urn:schemas-microsoft-com:vml" Requires="v">
                <p:oleObj spid="_x0000_s64600" name="Visio" r:id="rId3" imgW="3953637" imgH="3368421" progId="Visio.Drawing.6">
                  <p:embed/>
                </p:oleObj>
              </mc:Choice>
              <mc:Fallback>
                <p:oleObj name="Visio" r:id="rId3" imgW="3953637" imgH="336842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320065"/>
                        <a:ext cx="4874425" cy="40250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34947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33</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5.3.1  </a:t>
            </a:r>
            <a:r>
              <a:rPr lang="zh-CN" altLang="en-US" sz="2800" b="1" dirty="0" smtClean="0">
                <a:solidFill>
                  <a:srgbClr val="FF3300"/>
                </a:solidFill>
                <a:latin typeface="Arial" panose="020B0604020202020204" pitchFamily="34" charset="0"/>
                <a:ea typeface="宋体" panose="02010600030101010101" pitchFamily="2" charset="-122"/>
              </a:rPr>
              <a:t>问题定义</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4"/>
          <p:cNvSpPr txBox="1">
            <a:spLocks noChangeArrowheads="1"/>
          </p:cNvSpPr>
          <p:nvPr/>
        </p:nvSpPr>
        <p:spPr bwMode="auto">
          <a:xfrm>
            <a:off x="762000" y="1947863"/>
            <a:ext cx="74676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latin typeface="宋体" panose="02010600030101010101" pitchFamily="2" charset="-122"/>
              </a:rPr>
              <a:t>   </a:t>
            </a:r>
            <a:r>
              <a:rPr lang="zh-CN" altLang="en-US" sz="2200">
                <a:latin typeface="宋体" panose="02010600030101010101" pitchFamily="2" charset="-122"/>
              </a:rPr>
              <a:t>在</a:t>
            </a:r>
            <a:r>
              <a:rPr lang="en-US" altLang="zh-CN" sz="2200">
                <a:latin typeface="宋体" panose="02010600030101010101" pitchFamily="2" charset="-122"/>
              </a:rPr>
              <a:t>n×n</a:t>
            </a:r>
            <a:r>
              <a:rPr lang="zh-CN" altLang="en-US" sz="2200">
                <a:latin typeface="宋体" panose="02010600030101010101" pitchFamily="2" charset="-122"/>
              </a:rPr>
              <a:t>格的棋盘上放置彼此不受攻击的</a:t>
            </a:r>
            <a:r>
              <a:rPr lang="en-US" altLang="zh-CN" sz="2200">
                <a:latin typeface="宋体" panose="02010600030101010101" pitchFamily="2" charset="-122"/>
              </a:rPr>
              <a:t>n</a:t>
            </a:r>
            <a:r>
              <a:rPr lang="zh-CN" altLang="en-US" sz="2200">
                <a:latin typeface="宋体" panose="02010600030101010101" pitchFamily="2" charset="-122"/>
              </a:rPr>
              <a:t>个皇后。按照国际象棋的规则，皇后可以攻击与之处在同一行或同一列或同一斜线上的棋子。</a:t>
            </a:r>
            <a:r>
              <a:rPr lang="en-US" altLang="zh-CN" sz="2200">
                <a:latin typeface="宋体" panose="02010600030101010101" pitchFamily="2" charset="-122"/>
              </a:rPr>
              <a:t>n</a:t>
            </a:r>
            <a:r>
              <a:rPr lang="zh-CN" altLang="en-US" sz="2200">
                <a:latin typeface="宋体" panose="02010600030101010101" pitchFamily="2" charset="-122"/>
              </a:rPr>
              <a:t>后问题等价于在</a:t>
            </a:r>
            <a:r>
              <a:rPr lang="en-US" altLang="zh-CN" sz="2200">
                <a:latin typeface="宋体" panose="02010600030101010101" pitchFamily="2" charset="-122"/>
              </a:rPr>
              <a:t>n×n</a:t>
            </a:r>
            <a:r>
              <a:rPr lang="zh-CN" altLang="en-US" sz="2200">
                <a:latin typeface="宋体" panose="02010600030101010101" pitchFamily="2" charset="-122"/>
              </a:rPr>
              <a:t>格的棋盘上放置</a:t>
            </a:r>
            <a:r>
              <a:rPr lang="en-US" altLang="zh-CN" sz="2200">
                <a:latin typeface="宋体" panose="02010600030101010101" pitchFamily="2" charset="-122"/>
              </a:rPr>
              <a:t>n</a:t>
            </a:r>
            <a:r>
              <a:rPr lang="zh-CN" altLang="en-US" sz="2200">
                <a:latin typeface="宋体" panose="02010600030101010101" pitchFamily="2" charset="-122"/>
              </a:rPr>
              <a:t>个皇后，任何</a:t>
            </a:r>
            <a:r>
              <a:rPr lang="en-US" altLang="zh-CN" sz="2200">
                <a:latin typeface="宋体" panose="02010600030101010101" pitchFamily="2" charset="-122"/>
              </a:rPr>
              <a:t>2</a:t>
            </a:r>
            <a:r>
              <a:rPr lang="zh-CN" altLang="en-US" sz="2200">
                <a:latin typeface="宋体" panose="02010600030101010101" pitchFamily="2" charset="-122"/>
              </a:rPr>
              <a:t>个皇后不放在同一行或同一列或同一斜线上。</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47456"/>
            <a:ext cx="5638800" cy="287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4166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34</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5.3.2  </a:t>
            </a:r>
            <a:r>
              <a:rPr lang="zh-CN" altLang="en-US" sz="2800" b="1" dirty="0" smtClean="0">
                <a:solidFill>
                  <a:srgbClr val="FF3300"/>
                </a:solidFill>
                <a:latin typeface="Arial" panose="020B0604020202020204" pitchFamily="34" charset="0"/>
                <a:ea typeface="宋体" panose="02010600030101010101" pitchFamily="2" charset="-122"/>
              </a:rPr>
              <a:t>问题分析</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4"/>
          <p:cNvSpPr txBox="1">
            <a:spLocks noChangeArrowheads="1"/>
          </p:cNvSpPr>
          <p:nvPr/>
        </p:nvSpPr>
        <p:spPr bwMode="auto">
          <a:xfrm>
            <a:off x="762000" y="1894820"/>
            <a:ext cx="7467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lang="en-US" altLang="zh-CN" sz="2000" dirty="0">
                <a:latin typeface="宋体" panose="02010600030101010101" pitchFamily="2" charset="-122"/>
              </a:rPr>
              <a:t> </a:t>
            </a:r>
            <a:r>
              <a:rPr lang="zh-CN" altLang="en-US" sz="2000" dirty="0">
                <a:latin typeface="宋体" panose="02010600030101010101" pitchFamily="2" charset="-122"/>
              </a:rPr>
              <a:t>用</a:t>
            </a:r>
            <a:r>
              <a:rPr lang="en-US" altLang="zh-CN" sz="2000" dirty="0">
                <a:latin typeface="宋体" panose="02010600030101010101" pitchFamily="2" charset="-122"/>
              </a:rPr>
              <a:t>n</a:t>
            </a:r>
            <a:r>
              <a:rPr lang="zh-CN" altLang="en-US" sz="2000" dirty="0">
                <a:latin typeface="宋体" panose="02010600030101010101" pitchFamily="2" charset="-122"/>
              </a:rPr>
              <a:t>元组</a:t>
            </a:r>
            <a:r>
              <a:rPr lang="en-US" altLang="zh-CN" sz="2000" dirty="0">
                <a:latin typeface="宋体" panose="02010600030101010101" pitchFamily="2" charset="-122"/>
              </a:rPr>
              <a:t>x[1..n]</a:t>
            </a:r>
            <a:r>
              <a:rPr lang="zh-CN" altLang="en-US" sz="2000" dirty="0">
                <a:latin typeface="宋体" panose="02010600030101010101" pitchFamily="2" charset="-122"/>
              </a:rPr>
              <a:t>表示问题的解。其中</a:t>
            </a:r>
            <a:r>
              <a:rPr lang="en-US" altLang="zh-CN" sz="2000" dirty="0">
                <a:latin typeface="宋体" panose="02010600030101010101" pitchFamily="2" charset="-122"/>
              </a:rPr>
              <a:t>x[</a:t>
            </a:r>
            <a:r>
              <a:rPr lang="en-US" altLang="zh-CN" sz="2000" dirty="0" err="1">
                <a:latin typeface="宋体" panose="02010600030101010101" pitchFamily="2" charset="-122"/>
              </a:rPr>
              <a:t>i</a:t>
            </a:r>
            <a:r>
              <a:rPr lang="en-US" altLang="zh-CN" sz="2000" dirty="0">
                <a:latin typeface="宋体" panose="02010600030101010101" pitchFamily="2" charset="-122"/>
              </a:rPr>
              <a:t>]</a:t>
            </a:r>
            <a:r>
              <a:rPr lang="zh-CN" altLang="en-US" sz="2000" dirty="0">
                <a:latin typeface="宋体" panose="02010600030101010101" pitchFamily="2" charset="-122"/>
              </a:rPr>
              <a:t>表示皇后</a:t>
            </a:r>
            <a:r>
              <a:rPr lang="en-US" altLang="zh-CN" sz="2000" dirty="0" err="1">
                <a:latin typeface="宋体" panose="02010600030101010101" pitchFamily="2" charset="-122"/>
              </a:rPr>
              <a:t>i</a:t>
            </a:r>
            <a:r>
              <a:rPr lang="zh-CN" altLang="en-US" sz="2000" dirty="0">
                <a:latin typeface="宋体" panose="02010600030101010101" pitchFamily="2" charset="-122"/>
              </a:rPr>
              <a:t>放在棋盘的第</a:t>
            </a:r>
            <a:r>
              <a:rPr lang="en-US" altLang="zh-CN" sz="2000" dirty="0" err="1">
                <a:latin typeface="宋体" panose="02010600030101010101" pitchFamily="2" charset="-122"/>
              </a:rPr>
              <a:t>i</a:t>
            </a:r>
            <a:r>
              <a:rPr lang="zh-CN" altLang="en-US" sz="2000" dirty="0">
                <a:latin typeface="宋体" panose="02010600030101010101" pitchFamily="2" charset="-122"/>
              </a:rPr>
              <a:t>行的第</a:t>
            </a:r>
            <a:r>
              <a:rPr lang="en-US" altLang="zh-CN" sz="2000" dirty="0">
                <a:latin typeface="宋体" panose="02010600030101010101" pitchFamily="2" charset="-122"/>
              </a:rPr>
              <a:t>x[</a:t>
            </a:r>
            <a:r>
              <a:rPr lang="en-US" altLang="zh-CN" sz="2000" dirty="0" err="1">
                <a:latin typeface="宋体" panose="02010600030101010101" pitchFamily="2" charset="-122"/>
              </a:rPr>
              <a:t>i</a:t>
            </a:r>
            <a:r>
              <a:rPr lang="en-US" altLang="zh-CN" sz="2000" dirty="0">
                <a:latin typeface="宋体" panose="02010600030101010101" pitchFamily="2" charset="-122"/>
              </a:rPr>
              <a:t>]</a:t>
            </a:r>
            <a:r>
              <a:rPr lang="zh-CN" altLang="en-US" sz="2000" dirty="0">
                <a:latin typeface="宋体" panose="02010600030101010101" pitchFamily="2" charset="-122"/>
              </a:rPr>
              <a:t>列。由于不允许将任何</a:t>
            </a:r>
            <a:r>
              <a:rPr lang="en-US" altLang="zh-CN" sz="2000" dirty="0">
                <a:latin typeface="宋体" panose="02010600030101010101" pitchFamily="2" charset="-122"/>
              </a:rPr>
              <a:t>2</a:t>
            </a:r>
            <a:r>
              <a:rPr lang="zh-CN" altLang="en-US" sz="2000" dirty="0">
                <a:latin typeface="宋体" panose="02010600030101010101" pitchFamily="2" charset="-122"/>
              </a:rPr>
              <a:t>个皇后放在同一列上，因此解向量中的各个</a:t>
            </a:r>
            <a:r>
              <a:rPr lang="en-US" altLang="zh-CN" sz="2000" dirty="0">
                <a:latin typeface="宋体" panose="02010600030101010101" pitchFamily="2" charset="-122"/>
              </a:rPr>
              <a:t>x[</a:t>
            </a:r>
            <a:r>
              <a:rPr lang="en-US" altLang="zh-CN" sz="2000" dirty="0" err="1">
                <a:latin typeface="宋体" panose="02010600030101010101" pitchFamily="2" charset="-122"/>
              </a:rPr>
              <a:t>i</a:t>
            </a:r>
            <a:r>
              <a:rPr lang="en-US" altLang="zh-CN" sz="2000" dirty="0">
                <a:latin typeface="宋体" panose="02010600030101010101" pitchFamily="2" charset="-122"/>
              </a:rPr>
              <a:t>]</a:t>
            </a:r>
            <a:r>
              <a:rPr lang="zh-CN" altLang="en-US" sz="2000" dirty="0">
                <a:latin typeface="宋体" panose="02010600030101010101" pitchFamily="2" charset="-122"/>
              </a:rPr>
              <a:t>互不相同。</a:t>
            </a:r>
          </a:p>
          <a:p>
            <a:pPr eaLnBrk="1" hangingPunct="1">
              <a:buFontTx/>
              <a:buChar char="•"/>
            </a:pPr>
            <a:r>
              <a:rPr lang="zh-CN" altLang="en-US" sz="2000" dirty="0">
                <a:latin typeface="宋体" panose="02010600030101010101" pitchFamily="2" charset="-122"/>
              </a:rPr>
              <a:t> 同时，任何</a:t>
            </a:r>
            <a:r>
              <a:rPr lang="en-US" altLang="zh-CN" sz="2000" dirty="0">
                <a:latin typeface="宋体" panose="02010600030101010101" pitchFamily="2" charset="-122"/>
              </a:rPr>
              <a:t>2</a:t>
            </a:r>
            <a:r>
              <a:rPr lang="zh-CN" altLang="en-US" sz="2000" dirty="0">
                <a:latin typeface="宋体" panose="02010600030101010101" pitchFamily="2" charset="-122"/>
              </a:rPr>
              <a:t>个皇后不放在同一斜线上。将</a:t>
            </a:r>
            <a:r>
              <a:rPr lang="en-US" altLang="zh-CN" sz="2000" dirty="0" err="1">
                <a:latin typeface="宋体" panose="02010600030101010101" pitchFamily="2" charset="-122"/>
              </a:rPr>
              <a:t>n×n</a:t>
            </a:r>
            <a:r>
              <a:rPr lang="zh-CN" altLang="en-US" sz="2000" dirty="0">
                <a:latin typeface="宋体" panose="02010600030101010101" pitchFamily="2" charset="-122"/>
              </a:rPr>
              <a:t>格的棋盘看作是一个二维方阵，其行号和列号分为</a:t>
            </a:r>
            <a:r>
              <a:rPr lang="en-US" altLang="zh-CN" sz="2000" dirty="0">
                <a:latin typeface="宋体" panose="02010600030101010101" pitchFamily="2" charset="-122"/>
              </a:rPr>
              <a:t>1</a:t>
            </a:r>
            <a:r>
              <a:rPr lang="zh-CN" altLang="en-US" sz="2000" dirty="0">
                <a:latin typeface="宋体" panose="02010600030101010101" pitchFamily="2" charset="-122"/>
              </a:rPr>
              <a:t>，</a:t>
            </a:r>
            <a:r>
              <a:rPr lang="en-US" altLang="zh-CN" sz="2000" dirty="0">
                <a:latin typeface="宋体" panose="02010600030101010101" pitchFamily="2" charset="-122"/>
              </a:rPr>
              <a:t>2…n</a:t>
            </a:r>
            <a:r>
              <a:rPr lang="zh-CN" altLang="en-US" sz="2000" dirty="0">
                <a:latin typeface="宋体" panose="02010600030101010101" pitchFamily="2" charset="-122"/>
              </a:rPr>
              <a:t>。因此有：</a:t>
            </a:r>
          </a:p>
        </p:txBody>
      </p:sp>
      <p:grpSp>
        <p:nvGrpSpPr>
          <p:cNvPr id="6" name="Group 5"/>
          <p:cNvGrpSpPr>
            <a:grpSpLocks/>
          </p:cNvGrpSpPr>
          <p:nvPr/>
        </p:nvGrpSpPr>
        <p:grpSpPr bwMode="auto">
          <a:xfrm>
            <a:off x="2819400" y="3475037"/>
            <a:ext cx="2949575" cy="2895600"/>
            <a:chOff x="1776" y="2064"/>
            <a:chExt cx="1858" cy="1824"/>
          </a:xfrm>
        </p:grpSpPr>
        <p:grpSp>
          <p:nvGrpSpPr>
            <p:cNvPr id="8" name="Group 6"/>
            <p:cNvGrpSpPr>
              <a:grpSpLocks/>
            </p:cNvGrpSpPr>
            <p:nvPr/>
          </p:nvGrpSpPr>
          <p:grpSpPr bwMode="auto">
            <a:xfrm>
              <a:off x="1986" y="2274"/>
              <a:ext cx="1614" cy="1614"/>
              <a:chOff x="841" y="1904"/>
              <a:chExt cx="1614" cy="1614"/>
            </a:xfrm>
          </p:grpSpPr>
          <p:sp>
            <p:nvSpPr>
              <p:cNvPr id="11" name="Rectangle 7"/>
              <p:cNvSpPr>
                <a:spLocks noChangeArrowheads="1"/>
              </p:cNvSpPr>
              <p:nvPr/>
            </p:nvSpPr>
            <p:spPr bwMode="auto">
              <a:xfrm>
                <a:off x="845" y="1908"/>
                <a:ext cx="1606" cy="16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13" name="Line 8"/>
              <p:cNvSpPr>
                <a:spLocks noChangeShapeType="1"/>
              </p:cNvSpPr>
              <p:nvPr/>
            </p:nvSpPr>
            <p:spPr bwMode="auto">
              <a:xfrm>
                <a:off x="841" y="2711"/>
                <a:ext cx="161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14" name="Line 9"/>
              <p:cNvSpPr>
                <a:spLocks noChangeShapeType="1"/>
              </p:cNvSpPr>
              <p:nvPr/>
            </p:nvSpPr>
            <p:spPr bwMode="auto">
              <a:xfrm>
                <a:off x="1648" y="1904"/>
                <a:ext cx="0" cy="16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15" name="Line 10"/>
              <p:cNvSpPr>
                <a:spLocks noChangeShapeType="1"/>
              </p:cNvSpPr>
              <p:nvPr/>
            </p:nvSpPr>
            <p:spPr bwMode="auto">
              <a:xfrm>
                <a:off x="841" y="2303"/>
                <a:ext cx="161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16" name="Line 11"/>
              <p:cNvSpPr>
                <a:spLocks noChangeShapeType="1"/>
              </p:cNvSpPr>
              <p:nvPr/>
            </p:nvSpPr>
            <p:spPr bwMode="auto">
              <a:xfrm>
                <a:off x="841" y="3113"/>
                <a:ext cx="161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17" name="Line 12"/>
              <p:cNvSpPr>
                <a:spLocks noChangeShapeType="1"/>
              </p:cNvSpPr>
              <p:nvPr/>
            </p:nvSpPr>
            <p:spPr bwMode="auto">
              <a:xfrm>
                <a:off x="1246" y="1904"/>
                <a:ext cx="0" cy="16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18" name="Line 13"/>
              <p:cNvSpPr>
                <a:spLocks noChangeShapeType="1"/>
              </p:cNvSpPr>
              <p:nvPr/>
            </p:nvSpPr>
            <p:spPr bwMode="auto">
              <a:xfrm>
                <a:off x="2056" y="1904"/>
                <a:ext cx="0" cy="16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19" name="Line 14"/>
              <p:cNvSpPr>
                <a:spLocks noChangeShapeType="1"/>
              </p:cNvSpPr>
              <p:nvPr/>
            </p:nvSpPr>
            <p:spPr bwMode="auto">
              <a:xfrm>
                <a:off x="1045" y="1907"/>
                <a:ext cx="0" cy="16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20" name="Line 15"/>
              <p:cNvSpPr>
                <a:spLocks noChangeShapeType="1"/>
              </p:cNvSpPr>
              <p:nvPr/>
            </p:nvSpPr>
            <p:spPr bwMode="auto">
              <a:xfrm>
                <a:off x="1447" y="1907"/>
                <a:ext cx="0" cy="16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21" name="Line 16"/>
              <p:cNvSpPr>
                <a:spLocks noChangeShapeType="1"/>
              </p:cNvSpPr>
              <p:nvPr/>
            </p:nvSpPr>
            <p:spPr bwMode="auto">
              <a:xfrm>
                <a:off x="1850" y="1907"/>
                <a:ext cx="0" cy="16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22" name="Line 17"/>
              <p:cNvSpPr>
                <a:spLocks noChangeShapeType="1"/>
              </p:cNvSpPr>
              <p:nvPr/>
            </p:nvSpPr>
            <p:spPr bwMode="auto">
              <a:xfrm>
                <a:off x="2252" y="1907"/>
                <a:ext cx="0" cy="16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23" name="Line 18"/>
              <p:cNvSpPr>
                <a:spLocks noChangeShapeType="1"/>
              </p:cNvSpPr>
              <p:nvPr/>
            </p:nvSpPr>
            <p:spPr bwMode="auto">
              <a:xfrm>
                <a:off x="847" y="2105"/>
                <a:ext cx="160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24" name="Line 19"/>
              <p:cNvSpPr>
                <a:spLocks noChangeShapeType="1"/>
              </p:cNvSpPr>
              <p:nvPr/>
            </p:nvSpPr>
            <p:spPr bwMode="auto">
              <a:xfrm>
                <a:off x="847" y="2510"/>
                <a:ext cx="160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25" name="Line 20"/>
              <p:cNvSpPr>
                <a:spLocks noChangeShapeType="1"/>
              </p:cNvSpPr>
              <p:nvPr/>
            </p:nvSpPr>
            <p:spPr bwMode="auto">
              <a:xfrm>
                <a:off x="847" y="2912"/>
                <a:ext cx="160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26" name="Line 21"/>
              <p:cNvSpPr>
                <a:spLocks noChangeShapeType="1"/>
              </p:cNvSpPr>
              <p:nvPr/>
            </p:nvSpPr>
            <p:spPr bwMode="auto">
              <a:xfrm>
                <a:off x="847" y="3314"/>
                <a:ext cx="160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grpSp>
        <p:sp>
          <p:nvSpPr>
            <p:cNvPr id="9" name="Rectangle 22"/>
            <p:cNvSpPr>
              <a:spLocks noChangeArrowheads="1"/>
            </p:cNvSpPr>
            <p:nvPr/>
          </p:nvSpPr>
          <p:spPr bwMode="auto">
            <a:xfrm>
              <a:off x="1998" y="2064"/>
              <a:ext cx="16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1" hangingPunct="1">
                <a:defRPr/>
              </a:pPr>
              <a:r>
                <a:rPr kumimoji="1" lang="en-US" altLang="zh-CN" sz="2000" smtClean="0">
                  <a:latin typeface="Times New Roman" charset="0"/>
                  <a:ea typeface="MingLiU" charset="-120"/>
                </a:rPr>
                <a:t>1   2   3   4   5   6   7   8 </a:t>
              </a:r>
              <a:endParaRPr kumimoji="1" lang="en-US" altLang="zh-TW" sz="2000" smtClean="0">
                <a:latin typeface="Times New Roman" charset="0"/>
                <a:ea typeface="MingLiU" charset="-120"/>
              </a:endParaRPr>
            </a:p>
          </p:txBody>
        </p:sp>
        <p:sp>
          <p:nvSpPr>
            <p:cNvPr id="10" name="Rectangle 23"/>
            <p:cNvSpPr>
              <a:spLocks noChangeArrowheads="1"/>
            </p:cNvSpPr>
            <p:nvPr/>
          </p:nvSpPr>
          <p:spPr bwMode="auto">
            <a:xfrm>
              <a:off x="1776" y="2246"/>
              <a:ext cx="192"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1" hangingPunct="1">
                <a:defRPr/>
              </a:pPr>
              <a:r>
                <a:rPr kumimoji="1" lang="en-US" altLang="zh-CN" sz="2000" smtClean="0">
                  <a:latin typeface="Times New Roman" charset="0"/>
                  <a:ea typeface="MingLiU" charset="-120"/>
                </a:rPr>
                <a:t>12345678</a:t>
              </a:r>
              <a:endParaRPr kumimoji="1" lang="en-US" altLang="zh-TW" sz="2000" smtClean="0">
                <a:latin typeface="Times New Roman" charset="0"/>
                <a:ea typeface="MingLiU" charset="-120"/>
              </a:endParaRPr>
            </a:p>
          </p:txBody>
        </p:sp>
      </p:grpSp>
      <p:sp>
        <p:nvSpPr>
          <p:cNvPr id="27" name="Line 24"/>
          <p:cNvSpPr>
            <a:spLocks noChangeShapeType="1"/>
          </p:cNvSpPr>
          <p:nvPr/>
        </p:nvSpPr>
        <p:spPr bwMode="auto">
          <a:xfrm>
            <a:off x="3157538" y="3833812"/>
            <a:ext cx="2514600" cy="2514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8" name="Line 25"/>
          <p:cNvSpPr>
            <a:spLocks noChangeShapeType="1"/>
          </p:cNvSpPr>
          <p:nvPr/>
        </p:nvSpPr>
        <p:spPr bwMode="auto">
          <a:xfrm>
            <a:off x="3155950" y="4487862"/>
            <a:ext cx="1905000" cy="1828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9" name="Line 26"/>
          <p:cNvSpPr>
            <a:spLocks noChangeShapeType="1"/>
          </p:cNvSpPr>
          <p:nvPr/>
        </p:nvSpPr>
        <p:spPr bwMode="auto">
          <a:xfrm flipV="1">
            <a:off x="3157538" y="3833812"/>
            <a:ext cx="2514600" cy="25146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30" name="Line 27"/>
          <p:cNvSpPr>
            <a:spLocks noChangeShapeType="1"/>
          </p:cNvSpPr>
          <p:nvPr/>
        </p:nvSpPr>
        <p:spPr bwMode="auto">
          <a:xfrm>
            <a:off x="3167063" y="4160837"/>
            <a:ext cx="2209800" cy="2133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31" name="Line 28"/>
          <p:cNvSpPr>
            <a:spLocks noChangeShapeType="1"/>
          </p:cNvSpPr>
          <p:nvPr/>
        </p:nvSpPr>
        <p:spPr bwMode="auto">
          <a:xfrm flipV="1">
            <a:off x="3178175" y="3833812"/>
            <a:ext cx="2209800" cy="2209800"/>
          </a:xfrm>
          <a:prstGeom prst="line">
            <a:avLst/>
          </a:prstGeom>
          <a:noFill/>
          <a:ln w="38100">
            <a:solidFill>
              <a:srgbClr val="99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32" name="Line 29"/>
          <p:cNvSpPr>
            <a:spLocks noChangeShapeType="1"/>
          </p:cNvSpPr>
          <p:nvPr/>
        </p:nvSpPr>
        <p:spPr bwMode="auto">
          <a:xfrm flipV="1">
            <a:off x="3200400" y="3856037"/>
            <a:ext cx="1828800" cy="1828800"/>
          </a:xfrm>
          <a:prstGeom prst="line">
            <a:avLst/>
          </a:prstGeom>
          <a:noFill/>
          <a:ln w="38100">
            <a:solidFill>
              <a:srgbClr val="99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33" name="Text Box 30"/>
          <p:cNvSpPr txBox="1">
            <a:spLocks noChangeArrowheads="1"/>
          </p:cNvSpPr>
          <p:nvPr/>
        </p:nvSpPr>
        <p:spPr bwMode="auto">
          <a:xfrm>
            <a:off x="685800" y="3740150"/>
            <a:ext cx="1822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(1,1)(2,2)…(n,n)</a:t>
            </a:r>
          </a:p>
        </p:txBody>
      </p:sp>
      <p:sp>
        <p:nvSpPr>
          <p:cNvPr id="34" name="Text Box 31"/>
          <p:cNvSpPr txBox="1">
            <a:spLocks noChangeArrowheads="1"/>
          </p:cNvSpPr>
          <p:nvPr/>
        </p:nvSpPr>
        <p:spPr bwMode="auto">
          <a:xfrm>
            <a:off x="701675" y="4084637"/>
            <a:ext cx="202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(2,1)(3,2)…(n,n-1)</a:t>
            </a:r>
          </a:p>
        </p:txBody>
      </p:sp>
      <p:sp>
        <p:nvSpPr>
          <p:cNvPr id="35" name="Text Box 32"/>
          <p:cNvSpPr txBox="1">
            <a:spLocks noChangeArrowheads="1"/>
          </p:cNvSpPr>
          <p:nvPr/>
        </p:nvSpPr>
        <p:spPr bwMode="auto">
          <a:xfrm>
            <a:off x="701675" y="4403725"/>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(3,1)(4,2)…(n,n-2)</a:t>
            </a:r>
          </a:p>
        </p:txBody>
      </p:sp>
      <p:sp>
        <p:nvSpPr>
          <p:cNvPr id="36" name="Text Box 33"/>
          <p:cNvSpPr txBox="1">
            <a:spLocks noChangeArrowheads="1"/>
          </p:cNvSpPr>
          <p:nvPr/>
        </p:nvSpPr>
        <p:spPr bwMode="auto">
          <a:xfrm>
            <a:off x="685800" y="4984750"/>
            <a:ext cx="2089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latin typeface="Arial" panose="020B0604020202020204" pitchFamily="34" charset="0"/>
              </a:rPr>
              <a:t>同一斜线上的两个</a:t>
            </a:r>
          </a:p>
          <a:p>
            <a:pPr eaLnBrk="1" hangingPunct="1"/>
            <a:r>
              <a:rPr lang="zh-CN" altLang="en-US" sz="1800">
                <a:latin typeface="Arial" panose="020B0604020202020204" pitchFamily="34" charset="0"/>
              </a:rPr>
              <a:t>点</a:t>
            </a:r>
            <a:r>
              <a:rPr lang="en-US" altLang="zh-CN" sz="1800">
                <a:latin typeface="Arial" panose="020B0604020202020204" pitchFamily="34" charset="0"/>
              </a:rPr>
              <a:t>(i, j)</a:t>
            </a:r>
            <a:r>
              <a:rPr lang="zh-CN" altLang="en-US" sz="1800">
                <a:latin typeface="Arial" panose="020B0604020202020204" pitchFamily="34" charset="0"/>
              </a:rPr>
              <a:t>与</a:t>
            </a:r>
            <a:r>
              <a:rPr lang="en-US" altLang="zh-CN" sz="1800">
                <a:latin typeface="Arial" panose="020B0604020202020204" pitchFamily="34" charset="0"/>
              </a:rPr>
              <a:t>(k,l)</a:t>
            </a:r>
            <a:r>
              <a:rPr lang="zh-CN" altLang="en-US" sz="1800">
                <a:latin typeface="Arial" panose="020B0604020202020204" pitchFamily="34" charset="0"/>
              </a:rPr>
              <a:t>，有：</a:t>
            </a:r>
          </a:p>
        </p:txBody>
      </p:sp>
      <p:sp>
        <p:nvSpPr>
          <p:cNvPr id="37" name="Text Box 34"/>
          <p:cNvSpPr txBox="1">
            <a:spLocks noChangeArrowheads="1"/>
          </p:cNvSpPr>
          <p:nvPr/>
        </p:nvSpPr>
        <p:spPr bwMode="auto">
          <a:xfrm>
            <a:off x="990600" y="5608637"/>
            <a:ext cx="116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i – j = k - l</a:t>
            </a:r>
          </a:p>
        </p:txBody>
      </p:sp>
      <p:sp>
        <p:nvSpPr>
          <p:cNvPr id="38" name="Text Box 35"/>
          <p:cNvSpPr txBox="1">
            <a:spLocks noChangeArrowheads="1"/>
          </p:cNvSpPr>
          <p:nvPr/>
        </p:nvSpPr>
        <p:spPr bwMode="auto">
          <a:xfrm>
            <a:off x="5943600" y="6034087"/>
            <a:ext cx="202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(n,1)(n-1,2)…(1,n)</a:t>
            </a:r>
          </a:p>
        </p:txBody>
      </p:sp>
      <p:sp>
        <p:nvSpPr>
          <p:cNvPr id="39" name="Text Box 36"/>
          <p:cNvSpPr txBox="1">
            <a:spLocks noChangeArrowheads="1"/>
          </p:cNvSpPr>
          <p:nvPr/>
        </p:nvSpPr>
        <p:spPr bwMode="auto">
          <a:xfrm>
            <a:off x="5943600" y="5380037"/>
            <a:ext cx="243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(n-2,1)(n-2,2)…(1,n-2)</a:t>
            </a:r>
          </a:p>
        </p:txBody>
      </p:sp>
      <p:sp>
        <p:nvSpPr>
          <p:cNvPr id="40" name="Text Box 37"/>
          <p:cNvSpPr txBox="1">
            <a:spLocks noChangeArrowheads="1"/>
          </p:cNvSpPr>
          <p:nvPr/>
        </p:nvSpPr>
        <p:spPr bwMode="auto">
          <a:xfrm>
            <a:off x="5943600" y="5699125"/>
            <a:ext cx="243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(n-1,1)(n-2,2)…(1,n-1)</a:t>
            </a:r>
          </a:p>
        </p:txBody>
      </p:sp>
      <p:sp>
        <p:nvSpPr>
          <p:cNvPr id="41" name="Text Box 38"/>
          <p:cNvSpPr txBox="1">
            <a:spLocks noChangeArrowheads="1"/>
          </p:cNvSpPr>
          <p:nvPr/>
        </p:nvSpPr>
        <p:spPr bwMode="auto">
          <a:xfrm>
            <a:off x="6172200" y="3856037"/>
            <a:ext cx="2089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latin typeface="Arial" panose="020B0604020202020204" pitchFamily="34" charset="0"/>
              </a:rPr>
              <a:t>同一斜线上的两个</a:t>
            </a:r>
          </a:p>
          <a:p>
            <a:pPr eaLnBrk="1" hangingPunct="1"/>
            <a:r>
              <a:rPr lang="zh-CN" altLang="en-US" sz="1800">
                <a:latin typeface="Arial" panose="020B0604020202020204" pitchFamily="34" charset="0"/>
              </a:rPr>
              <a:t>点</a:t>
            </a:r>
            <a:r>
              <a:rPr lang="en-US" altLang="zh-CN" sz="1800">
                <a:latin typeface="Arial" panose="020B0604020202020204" pitchFamily="34" charset="0"/>
              </a:rPr>
              <a:t>(i, j)</a:t>
            </a:r>
            <a:r>
              <a:rPr lang="zh-CN" altLang="en-US" sz="1800">
                <a:latin typeface="Arial" panose="020B0604020202020204" pitchFamily="34" charset="0"/>
              </a:rPr>
              <a:t>与</a:t>
            </a:r>
            <a:r>
              <a:rPr lang="en-US" altLang="zh-CN" sz="1800">
                <a:latin typeface="Arial" panose="020B0604020202020204" pitchFamily="34" charset="0"/>
              </a:rPr>
              <a:t>(k,l)</a:t>
            </a:r>
            <a:r>
              <a:rPr lang="zh-CN" altLang="en-US" sz="1800">
                <a:latin typeface="Arial" panose="020B0604020202020204" pitchFamily="34" charset="0"/>
              </a:rPr>
              <a:t>，有：</a:t>
            </a:r>
          </a:p>
        </p:txBody>
      </p:sp>
      <p:sp>
        <p:nvSpPr>
          <p:cNvPr id="42" name="Text Box 39"/>
          <p:cNvSpPr txBox="1">
            <a:spLocks noChangeArrowheads="1"/>
          </p:cNvSpPr>
          <p:nvPr/>
        </p:nvSpPr>
        <p:spPr bwMode="auto">
          <a:xfrm>
            <a:off x="6477000" y="4541837"/>
            <a:ext cx="1231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i + j = k + l</a:t>
            </a:r>
          </a:p>
        </p:txBody>
      </p:sp>
    </p:spTree>
    <p:extLst>
      <p:ext uri="{BB962C8B-B14F-4D97-AF65-F5344CB8AC3E}">
        <p14:creationId xmlns:p14="http://schemas.microsoft.com/office/powerpoint/2010/main" val="255058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linds(horizontal)">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0-#ppt_w/2"/>
                                          </p:val>
                                        </p:tav>
                                        <p:tav tm="100000">
                                          <p:val>
                                            <p:strVal val="#ppt_x"/>
                                          </p:val>
                                        </p:tav>
                                      </p:tavLst>
                                    </p:anim>
                                    <p:anim calcmode="lin" valueType="num">
                                      <p:cBhvr additive="base">
                                        <p:cTn id="43"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fill="hold"/>
                                        <p:tgtEl>
                                          <p:spTgt spid="31"/>
                                        </p:tgtEl>
                                        <p:attrNameLst>
                                          <p:attrName>ppt_x</p:attrName>
                                        </p:attrNameLst>
                                      </p:cBhvr>
                                      <p:tavLst>
                                        <p:tav tm="0">
                                          <p:val>
                                            <p:strVal val="#ppt_x"/>
                                          </p:val>
                                        </p:tav>
                                        <p:tav tm="100000">
                                          <p:val>
                                            <p:strVal val="#ppt_x"/>
                                          </p:val>
                                        </p:tav>
                                      </p:tavLst>
                                    </p:anim>
                                    <p:anim calcmode="lin" valueType="num">
                                      <p:cBhvr additive="base">
                                        <p:cTn id="5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ppt_x"/>
                                          </p:val>
                                        </p:tav>
                                        <p:tav tm="100000">
                                          <p:val>
                                            <p:strVal val="#ppt_x"/>
                                          </p:val>
                                        </p:tav>
                                      </p:tavLst>
                                    </p:anim>
                                    <p:anim calcmode="lin" valueType="num">
                                      <p:cBhvr additive="base">
                                        <p:cTn id="6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blinds(horizontal)">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blinds(horizontal)">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blinds(horizontal)">
                                      <p:cBhvr>
                                        <p:cTn id="76" dur="500"/>
                                        <p:tgtEl>
                                          <p:spTgt spid="3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blinds(horizontal)">
                                      <p:cBhvr>
                                        <p:cTn id="81" dur="500"/>
                                        <p:tgtEl>
                                          <p:spTgt spid="41"/>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500" fill="hold"/>
                                        <p:tgtEl>
                                          <p:spTgt spid="42"/>
                                        </p:tgtEl>
                                        <p:attrNameLst>
                                          <p:attrName>ppt_x</p:attrName>
                                        </p:attrNameLst>
                                      </p:cBhvr>
                                      <p:tavLst>
                                        <p:tav tm="0">
                                          <p:val>
                                            <p:strVal val="1+#ppt_w/2"/>
                                          </p:val>
                                        </p:tav>
                                        <p:tav tm="100000">
                                          <p:val>
                                            <p:strVal val="#ppt_x"/>
                                          </p:val>
                                        </p:tav>
                                      </p:tavLst>
                                    </p:anim>
                                    <p:anim calcmode="lin" valueType="num">
                                      <p:cBhvr additive="base">
                                        <p:cTn id="87"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39" grpId="0"/>
      <p:bldP spid="40" grpId="0"/>
      <p:bldP spid="41" grpId="0"/>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35</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5.3.2  </a:t>
            </a:r>
            <a:r>
              <a:rPr lang="zh-CN" altLang="en-US" sz="2800" b="1" dirty="0" smtClean="0">
                <a:solidFill>
                  <a:srgbClr val="FF3300"/>
                </a:solidFill>
                <a:latin typeface="Arial" panose="020B0604020202020204" pitchFamily="34" charset="0"/>
                <a:ea typeface="宋体" panose="02010600030101010101" pitchFamily="2" charset="-122"/>
              </a:rPr>
              <a:t>问题分析</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4"/>
          <p:cNvSpPr txBox="1">
            <a:spLocks noChangeArrowheads="1"/>
          </p:cNvSpPr>
          <p:nvPr/>
        </p:nvSpPr>
        <p:spPr bwMode="auto">
          <a:xfrm>
            <a:off x="762000" y="1965325"/>
            <a:ext cx="74676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FontTx/>
              <a:buChar char="•"/>
            </a:pPr>
            <a:r>
              <a:rPr lang="en-US" altLang="zh-CN" dirty="0">
                <a:latin typeface="宋体" panose="02010600030101010101" pitchFamily="2" charset="-122"/>
              </a:rPr>
              <a:t> </a:t>
            </a:r>
            <a:r>
              <a:rPr lang="zh-CN" altLang="en-US" dirty="0">
                <a:latin typeface="宋体" panose="02010600030101010101" pitchFamily="2" charset="-122"/>
              </a:rPr>
              <a:t>因此，若</a:t>
            </a:r>
            <a:r>
              <a:rPr lang="en-US" altLang="zh-CN" dirty="0">
                <a:latin typeface="宋体" panose="02010600030101010101" pitchFamily="2" charset="-122"/>
              </a:rPr>
              <a:t>2</a:t>
            </a:r>
            <a:r>
              <a:rPr lang="zh-CN" altLang="en-US" dirty="0">
                <a:latin typeface="宋体" panose="02010600030101010101" pitchFamily="2" charset="-122"/>
              </a:rPr>
              <a:t>个皇后放置的位置分别是</a:t>
            </a:r>
            <a:r>
              <a:rPr lang="en-US" altLang="zh-CN" dirty="0">
                <a:latin typeface="Arial" panose="020B0604020202020204" pitchFamily="34" charset="0"/>
              </a:rPr>
              <a:t>(</a:t>
            </a:r>
            <a:r>
              <a:rPr lang="en-US" altLang="zh-CN" dirty="0" err="1">
                <a:latin typeface="Arial" panose="020B0604020202020204" pitchFamily="34" charset="0"/>
              </a:rPr>
              <a:t>i</a:t>
            </a:r>
            <a:r>
              <a:rPr lang="en-US" altLang="zh-CN" dirty="0">
                <a:latin typeface="Arial" panose="020B0604020202020204" pitchFamily="34" charset="0"/>
              </a:rPr>
              <a:t>, j)</a:t>
            </a:r>
            <a:r>
              <a:rPr lang="zh-CN" altLang="en-US" dirty="0">
                <a:latin typeface="Arial" panose="020B0604020202020204" pitchFamily="34" charset="0"/>
              </a:rPr>
              <a:t>与</a:t>
            </a:r>
            <a:r>
              <a:rPr lang="en-US" altLang="zh-CN" dirty="0">
                <a:latin typeface="Arial" panose="020B0604020202020204" pitchFamily="34" charset="0"/>
              </a:rPr>
              <a:t>(</a:t>
            </a:r>
            <a:r>
              <a:rPr lang="en-US" altLang="zh-CN" dirty="0" err="1">
                <a:latin typeface="Arial" panose="020B0604020202020204" pitchFamily="34" charset="0"/>
              </a:rPr>
              <a:t>k,l</a:t>
            </a:r>
            <a:r>
              <a:rPr lang="en-US" altLang="zh-CN" dirty="0">
                <a:latin typeface="Arial" panose="020B0604020202020204" pitchFamily="34" charset="0"/>
              </a:rPr>
              <a:t>)</a:t>
            </a:r>
            <a:r>
              <a:rPr lang="zh-CN" altLang="en-US" dirty="0">
                <a:latin typeface="Arial" panose="020B0604020202020204" pitchFamily="34" charset="0"/>
              </a:rPr>
              <a:t>，且</a:t>
            </a:r>
          </a:p>
          <a:p>
            <a:pPr algn="ctr" eaLnBrk="1" hangingPunct="1">
              <a:lnSpc>
                <a:spcPct val="130000"/>
              </a:lnSpc>
            </a:pPr>
            <a:r>
              <a:rPr lang="en-US" altLang="zh-CN" dirty="0" err="1">
                <a:latin typeface="Arial" panose="020B0604020202020204" pitchFamily="34" charset="0"/>
              </a:rPr>
              <a:t>i</a:t>
            </a:r>
            <a:r>
              <a:rPr lang="en-US" altLang="zh-CN" dirty="0">
                <a:latin typeface="Arial" panose="020B0604020202020204" pitchFamily="34" charset="0"/>
              </a:rPr>
              <a:t> – j = k – l</a:t>
            </a:r>
            <a:r>
              <a:rPr lang="zh-CN" altLang="en-US" dirty="0">
                <a:latin typeface="Arial" panose="020B0604020202020204" pitchFamily="34" charset="0"/>
              </a:rPr>
              <a:t>或</a:t>
            </a:r>
            <a:r>
              <a:rPr lang="en-US" altLang="zh-CN" dirty="0" err="1">
                <a:latin typeface="Arial" panose="020B0604020202020204" pitchFamily="34" charset="0"/>
              </a:rPr>
              <a:t>i</a:t>
            </a:r>
            <a:r>
              <a:rPr lang="en-US" altLang="zh-CN" dirty="0">
                <a:latin typeface="Arial" panose="020B0604020202020204" pitchFamily="34" charset="0"/>
              </a:rPr>
              <a:t> + j = k + l</a:t>
            </a:r>
            <a:r>
              <a:rPr lang="zh-CN" altLang="en-US" dirty="0">
                <a:latin typeface="Arial" panose="020B0604020202020204" pitchFamily="34" charset="0"/>
              </a:rPr>
              <a:t>，</a:t>
            </a:r>
          </a:p>
          <a:p>
            <a:pPr eaLnBrk="1" hangingPunct="1">
              <a:lnSpc>
                <a:spcPct val="130000"/>
              </a:lnSpc>
            </a:pPr>
            <a:r>
              <a:rPr lang="zh-CN" altLang="en-US" dirty="0">
                <a:latin typeface="Arial" panose="020B0604020202020204" pitchFamily="34" charset="0"/>
              </a:rPr>
              <a:t>则说明这</a:t>
            </a:r>
            <a:r>
              <a:rPr lang="en-US" altLang="zh-CN" dirty="0">
                <a:latin typeface="Arial" panose="020B0604020202020204" pitchFamily="34" charset="0"/>
              </a:rPr>
              <a:t>2</a:t>
            </a:r>
            <a:r>
              <a:rPr lang="zh-CN" altLang="en-US" dirty="0">
                <a:latin typeface="Arial" panose="020B0604020202020204" pitchFamily="34" charset="0"/>
              </a:rPr>
              <a:t>个皇后处于一条斜线上。</a:t>
            </a:r>
            <a:endParaRPr lang="zh-CN" altLang="en-US" dirty="0">
              <a:latin typeface="宋体" panose="02010600030101010101" pitchFamily="2" charset="-122"/>
            </a:endParaRPr>
          </a:p>
          <a:p>
            <a:pPr eaLnBrk="1" hangingPunct="1">
              <a:lnSpc>
                <a:spcPct val="130000"/>
              </a:lnSpc>
              <a:buFontTx/>
              <a:buChar char="•"/>
            </a:pPr>
            <a:r>
              <a:rPr lang="zh-CN" altLang="en-US" dirty="0">
                <a:latin typeface="宋体" panose="02010600030101010101" pitchFamily="2" charset="-122"/>
              </a:rPr>
              <a:t> 合并上述两个式子可得：</a:t>
            </a:r>
          </a:p>
          <a:p>
            <a:pPr algn="ctr" eaLnBrk="1" hangingPunct="1">
              <a:lnSpc>
                <a:spcPct val="130000"/>
              </a:lnSpc>
            </a:pPr>
            <a:r>
              <a:rPr lang="zh-CN" altLang="en-US" b="1" dirty="0">
                <a:solidFill>
                  <a:srgbClr val="0000CC"/>
                </a:solidFill>
                <a:latin typeface="宋体" panose="02010600030101010101" pitchFamily="2" charset="-122"/>
              </a:rPr>
              <a:t>若</a:t>
            </a:r>
            <a:r>
              <a:rPr lang="en-US" altLang="zh-CN" b="1" dirty="0">
                <a:solidFill>
                  <a:srgbClr val="0000CC"/>
                </a:solidFill>
                <a:latin typeface="宋体" panose="02010600030101010101" pitchFamily="2" charset="-122"/>
              </a:rPr>
              <a:t>|</a:t>
            </a:r>
            <a:r>
              <a:rPr lang="en-US" altLang="zh-CN" b="1" dirty="0" err="1">
                <a:solidFill>
                  <a:srgbClr val="0000CC"/>
                </a:solidFill>
                <a:latin typeface="Arial" panose="020B0604020202020204" pitchFamily="34" charset="0"/>
              </a:rPr>
              <a:t>i</a:t>
            </a:r>
            <a:r>
              <a:rPr lang="en-US" altLang="zh-CN" b="1" dirty="0">
                <a:solidFill>
                  <a:srgbClr val="0000CC"/>
                </a:solidFill>
                <a:latin typeface="Arial" panose="020B0604020202020204" pitchFamily="34" charset="0"/>
              </a:rPr>
              <a:t> – k</a:t>
            </a:r>
            <a:r>
              <a:rPr lang="en-US" altLang="zh-CN" b="1" dirty="0">
                <a:solidFill>
                  <a:srgbClr val="0000CC"/>
                </a:solidFill>
                <a:latin typeface="宋体" panose="02010600030101010101" pitchFamily="2" charset="-122"/>
              </a:rPr>
              <a:t>|</a:t>
            </a:r>
            <a:r>
              <a:rPr lang="en-US" altLang="zh-CN" b="1" dirty="0">
                <a:solidFill>
                  <a:srgbClr val="0000CC"/>
                </a:solidFill>
                <a:latin typeface="Arial" panose="020B0604020202020204" pitchFamily="34" charset="0"/>
              </a:rPr>
              <a:t> = </a:t>
            </a:r>
            <a:r>
              <a:rPr lang="en-US" altLang="zh-CN" b="1" dirty="0">
                <a:solidFill>
                  <a:srgbClr val="0000CC"/>
                </a:solidFill>
                <a:latin typeface="宋体" panose="02010600030101010101" pitchFamily="2" charset="-122"/>
              </a:rPr>
              <a:t>|</a:t>
            </a:r>
            <a:r>
              <a:rPr lang="en-US" altLang="zh-CN" b="1" dirty="0">
                <a:solidFill>
                  <a:srgbClr val="0000CC"/>
                </a:solidFill>
                <a:latin typeface="Arial" panose="020B0604020202020204" pitchFamily="34" charset="0"/>
              </a:rPr>
              <a:t>j – l</a:t>
            </a:r>
            <a:r>
              <a:rPr lang="en-US" altLang="zh-CN" b="1" dirty="0">
                <a:solidFill>
                  <a:srgbClr val="0000CC"/>
                </a:solidFill>
                <a:latin typeface="宋体" panose="02010600030101010101" pitchFamily="2" charset="-122"/>
              </a:rPr>
              <a:t>|</a:t>
            </a:r>
            <a:r>
              <a:rPr lang="zh-CN" altLang="en-US" b="1" dirty="0">
                <a:solidFill>
                  <a:srgbClr val="0000CC"/>
                </a:solidFill>
                <a:latin typeface="宋体" panose="02010600030101010101" pitchFamily="2" charset="-122"/>
              </a:rPr>
              <a:t>，则表明这</a:t>
            </a:r>
            <a:r>
              <a:rPr lang="en-US" altLang="zh-CN" b="1" dirty="0">
                <a:solidFill>
                  <a:srgbClr val="0000CC"/>
                </a:solidFill>
                <a:latin typeface="宋体" panose="02010600030101010101" pitchFamily="2" charset="-122"/>
              </a:rPr>
              <a:t>2</a:t>
            </a:r>
            <a:r>
              <a:rPr lang="zh-CN" altLang="en-US" b="1" dirty="0">
                <a:solidFill>
                  <a:srgbClr val="0000CC"/>
                </a:solidFill>
                <a:latin typeface="宋体" panose="02010600030101010101" pitchFamily="2" charset="-122"/>
              </a:rPr>
              <a:t>个皇后在一条斜线上。</a:t>
            </a:r>
          </a:p>
        </p:txBody>
      </p:sp>
    </p:spTree>
    <p:extLst>
      <p:ext uri="{BB962C8B-B14F-4D97-AF65-F5344CB8AC3E}">
        <p14:creationId xmlns:p14="http://schemas.microsoft.com/office/powerpoint/2010/main" val="2759909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36</a:t>
            </a:fld>
            <a:endParaRPr lang="en-US" altLang="zh-CN"/>
          </a:p>
        </p:txBody>
      </p:sp>
      <p:sp>
        <p:nvSpPr>
          <p:cNvPr id="7" name="Rectangle 4"/>
          <p:cNvSpPr>
            <a:spLocks noChangeArrowheads="1"/>
          </p:cNvSpPr>
          <p:nvPr/>
        </p:nvSpPr>
        <p:spPr bwMode="auto">
          <a:xfrm>
            <a:off x="457200" y="13716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5.3.3  </a:t>
            </a:r>
            <a:r>
              <a:rPr lang="zh-CN" altLang="en-US" sz="2800" b="1" dirty="0" smtClean="0">
                <a:solidFill>
                  <a:srgbClr val="FF3300"/>
                </a:solidFill>
                <a:latin typeface="Arial" panose="020B0604020202020204" pitchFamily="34" charset="0"/>
                <a:ea typeface="宋体" panose="02010600030101010101" pitchFamily="2" charset="-122"/>
              </a:rPr>
              <a:t>问题解空间</a:t>
            </a:r>
            <a:endParaRPr lang="zh-CN" altLang="en-US" sz="2800" b="1" dirty="0">
              <a:solidFill>
                <a:srgbClr val="FF3300"/>
              </a:solidFill>
              <a:latin typeface="Arial" panose="020B0604020202020204" pitchFamily="34" charset="0"/>
              <a:ea typeface="宋体" panose="02010600030101010101" pitchFamily="2" charset="-122"/>
            </a:endParaRPr>
          </a:p>
        </p:txBody>
      </p:sp>
      <p:grpSp>
        <p:nvGrpSpPr>
          <p:cNvPr id="5" name="Group 4"/>
          <p:cNvGrpSpPr>
            <a:grpSpLocks/>
          </p:cNvGrpSpPr>
          <p:nvPr/>
        </p:nvGrpSpPr>
        <p:grpSpPr bwMode="auto">
          <a:xfrm>
            <a:off x="762000" y="1860407"/>
            <a:ext cx="7543800" cy="3767138"/>
            <a:chOff x="480" y="816"/>
            <a:chExt cx="4752" cy="2373"/>
          </a:xfrm>
        </p:grpSpPr>
        <p:sp>
          <p:nvSpPr>
            <p:cNvPr id="6" name="Oval 5"/>
            <p:cNvSpPr>
              <a:spLocks noChangeArrowheads="1"/>
            </p:cNvSpPr>
            <p:nvPr/>
          </p:nvSpPr>
          <p:spPr bwMode="auto">
            <a:xfrm>
              <a:off x="2592" y="81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R</a:t>
              </a:r>
            </a:p>
          </p:txBody>
        </p:sp>
        <p:sp>
          <p:nvSpPr>
            <p:cNvPr id="8" name="Oval 6"/>
            <p:cNvSpPr>
              <a:spLocks noChangeArrowheads="1"/>
            </p:cNvSpPr>
            <p:nvPr/>
          </p:nvSpPr>
          <p:spPr bwMode="auto">
            <a:xfrm>
              <a:off x="1934" y="1159"/>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a:t>
              </a:r>
            </a:p>
          </p:txBody>
        </p:sp>
        <p:sp>
          <p:nvSpPr>
            <p:cNvPr id="9" name="Oval 7"/>
            <p:cNvSpPr>
              <a:spLocks noChangeArrowheads="1"/>
            </p:cNvSpPr>
            <p:nvPr/>
          </p:nvSpPr>
          <p:spPr bwMode="auto">
            <a:xfrm>
              <a:off x="2400" y="11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2</a:t>
              </a:r>
            </a:p>
          </p:txBody>
        </p:sp>
        <p:sp>
          <p:nvSpPr>
            <p:cNvPr id="10" name="Oval 8"/>
            <p:cNvSpPr>
              <a:spLocks noChangeArrowheads="1"/>
            </p:cNvSpPr>
            <p:nvPr/>
          </p:nvSpPr>
          <p:spPr bwMode="auto">
            <a:xfrm>
              <a:off x="3264" y="11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n</a:t>
              </a:r>
            </a:p>
          </p:txBody>
        </p:sp>
        <p:sp>
          <p:nvSpPr>
            <p:cNvPr id="11" name="Line 9"/>
            <p:cNvSpPr>
              <a:spLocks noChangeShapeType="1"/>
            </p:cNvSpPr>
            <p:nvPr/>
          </p:nvSpPr>
          <p:spPr bwMode="auto">
            <a:xfrm flipH="1">
              <a:off x="2112" y="912"/>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3" name="Line 10"/>
            <p:cNvSpPr>
              <a:spLocks noChangeShapeType="1"/>
            </p:cNvSpPr>
            <p:nvPr/>
          </p:nvSpPr>
          <p:spPr bwMode="auto">
            <a:xfrm flipH="1">
              <a:off x="2544" y="100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4" name="Line 11"/>
            <p:cNvSpPr>
              <a:spLocks noChangeShapeType="1"/>
            </p:cNvSpPr>
            <p:nvPr/>
          </p:nvSpPr>
          <p:spPr bwMode="auto">
            <a:xfrm>
              <a:off x="2784" y="960"/>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5" name="Text Box 12"/>
            <p:cNvSpPr txBox="1">
              <a:spLocks noChangeArrowheads="1"/>
            </p:cNvSpPr>
            <p:nvPr/>
          </p:nvSpPr>
          <p:spPr bwMode="auto">
            <a:xfrm>
              <a:off x="2774" y="987"/>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sp>
          <p:nvSpPr>
            <p:cNvPr id="16" name="Line 13"/>
            <p:cNvSpPr>
              <a:spLocks noChangeShapeType="1"/>
            </p:cNvSpPr>
            <p:nvPr/>
          </p:nvSpPr>
          <p:spPr bwMode="auto">
            <a:xfrm flipH="1">
              <a:off x="1289" y="1296"/>
              <a:ext cx="67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nvGrpSpPr>
            <p:cNvPr id="17" name="Group 14"/>
            <p:cNvGrpSpPr>
              <a:grpSpLocks/>
            </p:cNvGrpSpPr>
            <p:nvPr/>
          </p:nvGrpSpPr>
          <p:grpSpPr bwMode="auto">
            <a:xfrm>
              <a:off x="1104" y="1344"/>
              <a:ext cx="3408" cy="548"/>
              <a:chOff x="1104" y="1344"/>
              <a:chExt cx="3408" cy="548"/>
            </a:xfrm>
          </p:grpSpPr>
          <p:sp>
            <p:nvSpPr>
              <p:cNvPr id="35" name="Oval 15"/>
              <p:cNvSpPr>
                <a:spLocks noChangeArrowheads="1"/>
              </p:cNvSpPr>
              <p:nvPr/>
            </p:nvSpPr>
            <p:spPr bwMode="auto">
              <a:xfrm>
                <a:off x="1104" y="166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a:t>
                </a:r>
              </a:p>
            </p:txBody>
          </p:sp>
          <p:sp>
            <p:nvSpPr>
              <p:cNvPr id="36" name="Oval 16"/>
              <p:cNvSpPr>
                <a:spLocks noChangeArrowheads="1"/>
              </p:cNvSpPr>
              <p:nvPr/>
            </p:nvSpPr>
            <p:spPr bwMode="auto">
              <a:xfrm>
                <a:off x="1570" y="1653"/>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2</a:t>
                </a:r>
              </a:p>
            </p:txBody>
          </p:sp>
          <p:sp>
            <p:nvSpPr>
              <p:cNvPr id="37" name="Oval 17"/>
              <p:cNvSpPr>
                <a:spLocks noChangeArrowheads="1"/>
              </p:cNvSpPr>
              <p:nvPr/>
            </p:nvSpPr>
            <p:spPr bwMode="auto">
              <a:xfrm>
                <a:off x="2434" y="1653"/>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n</a:t>
                </a:r>
              </a:p>
            </p:txBody>
          </p:sp>
          <p:sp>
            <p:nvSpPr>
              <p:cNvPr id="38" name="Text Box 18"/>
              <p:cNvSpPr txBox="1">
                <a:spLocks noChangeArrowheads="1"/>
              </p:cNvSpPr>
              <p:nvPr/>
            </p:nvSpPr>
            <p:spPr bwMode="auto">
              <a:xfrm>
                <a:off x="1944" y="1488"/>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sp>
            <p:nvSpPr>
              <p:cNvPr id="39" name="Line 19"/>
              <p:cNvSpPr>
                <a:spLocks noChangeShapeType="1"/>
              </p:cNvSpPr>
              <p:nvPr/>
            </p:nvSpPr>
            <p:spPr bwMode="auto">
              <a:xfrm flipH="1">
                <a:off x="1728" y="1344"/>
                <a:ext cx="24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0" name="Line 20"/>
              <p:cNvSpPr>
                <a:spLocks noChangeShapeType="1"/>
              </p:cNvSpPr>
              <p:nvPr/>
            </p:nvSpPr>
            <p:spPr bwMode="auto">
              <a:xfrm>
                <a:off x="2112" y="134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1" name="Oval 21"/>
              <p:cNvSpPr>
                <a:spLocks noChangeArrowheads="1"/>
              </p:cNvSpPr>
              <p:nvPr/>
            </p:nvSpPr>
            <p:spPr bwMode="auto">
              <a:xfrm>
                <a:off x="2990" y="166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a:t>
                </a:r>
              </a:p>
            </p:txBody>
          </p:sp>
          <p:sp>
            <p:nvSpPr>
              <p:cNvPr id="42" name="Oval 22"/>
              <p:cNvSpPr>
                <a:spLocks noChangeArrowheads="1"/>
              </p:cNvSpPr>
              <p:nvPr/>
            </p:nvSpPr>
            <p:spPr bwMode="auto">
              <a:xfrm>
                <a:off x="3456" y="1653"/>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2</a:t>
                </a:r>
              </a:p>
            </p:txBody>
          </p:sp>
          <p:sp>
            <p:nvSpPr>
              <p:cNvPr id="43" name="Oval 23"/>
              <p:cNvSpPr>
                <a:spLocks noChangeArrowheads="1"/>
              </p:cNvSpPr>
              <p:nvPr/>
            </p:nvSpPr>
            <p:spPr bwMode="auto">
              <a:xfrm>
                <a:off x="4320" y="1653"/>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n</a:t>
                </a:r>
              </a:p>
            </p:txBody>
          </p:sp>
          <p:sp>
            <p:nvSpPr>
              <p:cNvPr id="44" name="Text Box 24"/>
              <p:cNvSpPr txBox="1">
                <a:spLocks noChangeArrowheads="1"/>
              </p:cNvSpPr>
              <p:nvPr/>
            </p:nvSpPr>
            <p:spPr bwMode="auto">
              <a:xfrm>
                <a:off x="3830" y="1488"/>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sp>
            <p:nvSpPr>
              <p:cNvPr id="45" name="Text Box 25"/>
              <p:cNvSpPr txBox="1">
                <a:spLocks noChangeArrowheads="1"/>
              </p:cNvSpPr>
              <p:nvPr/>
            </p:nvSpPr>
            <p:spPr bwMode="auto">
              <a:xfrm>
                <a:off x="2592" y="1488"/>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sp>
            <p:nvSpPr>
              <p:cNvPr id="46" name="Line 26"/>
              <p:cNvSpPr>
                <a:spLocks noChangeShapeType="1"/>
              </p:cNvSpPr>
              <p:nvPr/>
            </p:nvSpPr>
            <p:spPr bwMode="auto">
              <a:xfrm flipH="1">
                <a:off x="3072" y="1344"/>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7" name="Line 27"/>
              <p:cNvSpPr>
                <a:spLocks noChangeShapeType="1"/>
              </p:cNvSpPr>
              <p:nvPr/>
            </p:nvSpPr>
            <p:spPr bwMode="auto">
              <a:xfrm>
                <a:off x="3408" y="134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sp>
          <p:nvSpPr>
            <p:cNvPr id="18" name="Line 28"/>
            <p:cNvSpPr>
              <a:spLocks noChangeShapeType="1"/>
            </p:cNvSpPr>
            <p:nvPr/>
          </p:nvSpPr>
          <p:spPr bwMode="auto">
            <a:xfrm>
              <a:off x="3456" y="1248"/>
              <a:ext cx="96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9" name="Text Box 29"/>
            <p:cNvSpPr txBox="1">
              <a:spLocks noChangeArrowheads="1"/>
            </p:cNvSpPr>
            <p:nvPr/>
          </p:nvSpPr>
          <p:spPr bwMode="auto">
            <a:xfrm>
              <a:off x="1056" y="2112"/>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sp>
          <p:nvSpPr>
            <p:cNvPr id="20" name="Oval 30"/>
            <p:cNvSpPr>
              <a:spLocks noChangeArrowheads="1"/>
            </p:cNvSpPr>
            <p:nvPr/>
          </p:nvSpPr>
          <p:spPr bwMode="auto">
            <a:xfrm>
              <a:off x="480" y="29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a:t>
              </a:r>
            </a:p>
          </p:txBody>
        </p:sp>
        <p:sp>
          <p:nvSpPr>
            <p:cNvPr id="21" name="Oval 31"/>
            <p:cNvSpPr>
              <a:spLocks noChangeArrowheads="1"/>
            </p:cNvSpPr>
            <p:nvPr/>
          </p:nvSpPr>
          <p:spPr bwMode="auto">
            <a:xfrm>
              <a:off x="762" y="295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2</a:t>
              </a:r>
            </a:p>
          </p:txBody>
        </p:sp>
        <p:sp>
          <p:nvSpPr>
            <p:cNvPr id="22" name="Oval 32"/>
            <p:cNvSpPr>
              <a:spLocks noChangeArrowheads="1"/>
            </p:cNvSpPr>
            <p:nvPr/>
          </p:nvSpPr>
          <p:spPr bwMode="auto">
            <a:xfrm>
              <a:off x="1392" y="29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n</a:t>
              </a:r>
            </a:p>
          </p:txBody>
        </p:sp>
        <p:grpSp>
          <p:nvGrpSpPr>
            <p:cNvPr id="23" name="Group 33"/>
            <p:cNvGrpSpPr>
              <a:grpSpLocks/>
            </p:cNvGrpSpPr>
            <p:nvPr/>
          </p:nvGrpSpPr>
          <p:grpSpPr bwMode="auto">
            <a:xfrm>
              <a:off x="3888" y="2784"/>
              <a:ext cx="1344" cy="404"/>
              <a:chOff x="3168" y="2784"/>
              <a:chExt cx="1344" cy="404"/>
            </a:xfrm>
          </p:grpSpPr>
          <p:sp>
            <p:nvSpPr>
              <p:cNvPr id="31" name="Oval 34"/>
              <p:cNvSpPr>
                <a:spLocks noChangeArrowheads="1"/>
              </p:cNvSpPr>
              <p:nvPr/>
            </p:nvSpPr>
            <p:spPr bwMode="auto">
              <a:xfrm>
                <a:off x="3168" y="294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a:t>
                </a:r>
              </a:p>
            </p:txBody>
          </p:sp>
          <p:sp>
            <p:nvSpPr>
              <p:cNvPr id="32" name="Oval 35"/>
              <p:cNvSpPr>
                <a:spLocks noChangeArrowheads="1"/>
              </p:cNvSpPr>
              <p:nvPr/>
            </p:nvSpPr>
            <p:spPr bwMode="auto">
              <a:xfrm>
                <a:off x="3456" y="2949"/>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2</a:t>
                </a:r>
              </a:p>
            </p:txBody>
          </p:sp>
          <p:sp>
            <p:nvSpPr>
              <p:cNvPr id="33" name="Oval 36"/>
              <p:cNvSpPr>
                <a:spLocks noChangeArrowheads="1"/>
              </p:cNvSpPr>
              <p:nvPr/>
            </p:nvSpPr>
            <p:spPr bwMode="auto">
              <a:xfrm>
                <a:off x="4320" y="2949"/>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n</a:t>
                </a:r>
              </a:p>
            </p:txBody>
          </p:sp>
          <p:sp>
            <p:nvSpPr>
              <p:cNvPr id="34" name="Text Box 37"/>
              <p:cNvSpPr txBox="1">
                <a:spLocks noChangeArrowheads="1"/>
              </p:cNvSpPr>
              <p:nvPr/>
            </p:nvSpPr>
            <p:spPr bwMode="auto">
              <a:xfrm>
                <a:off x="3830" y="278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grpSp>
        <p:grpSp>
          <p:nvGrpSpPr>
            <p:cNvPr id="24" name="Group 38"/>
            <p:cNvGrpSpPr>
              <a:grpSpLocks/>
            </p:cNvGrpSpPr>
            <p:nvPr/>
          </p:nvGrpSpPr>
          <p:grpSpPr bwMode="auto">
            <a:xfrm>
              <a:off x="1948" y="2783"/>
              <a:ext cx="856" cy="405"/>
              <a:chOff x="1948" y="2783"/>
              <a:chExt cx="856" cy="405"/>
            </a:xfrm>
          </p:grpSpPr>
          <p:sp>
            <p:nvSpPr>
              <p:cNvPr id="29" name="Text Box 39"/>
              <p:cNvSpPr txBox="1">
                <a:spLocks noChangeArrowheads="1"/>
              </p:cNvSpPr>
              <p:nvPr/>
            </p:nvSpPr>
            <p:spPr bwMode="auto">
              <a:xfrm>
                <a:off x="1948" y="2783"/>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sp>
            <p:nvSpPr>
              <p:cNvPr id="30" name="Text Box 40"/>
              <p:cNvSpPr txBox="1">
                <a:spLocks noChangeArrowheads="1"/>
              </p:cNvSpPr>
              <p:nvPr/>
            </p:nvSpPr>
            <p:spPr bwMode="auto">
              <a:xfrm>
                <a:off x="2400" y="278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grpSp>
        <p:sp>
          <p:nvSpPr>
            <p:cNvPr id="25" name="Text Box 41"/>
            <p:cNvSpPr txBox="1">
              <a:spLocks noChangeArrowheads="1"/>
            </p:cNvSpPr>
            <p:nvPr/>
          </p:nvSpPr>
          <p:spPr bwMode="auto">
            <a:xfrm>
              <a:off x="1036" y="278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grpSp>
          <p:nvGrpSpPr>
            <p:cNvPr id="26" name="Group 42"/>
            <p:cNvGrpSpPr>
              <a:grpSpLocks/>
            </p:cNvGrpSpPr>
            <p:nvPr/>
          </p:nvGrpSpPr>
          <p:grpSpPr bwMode="auto">
            <a:xfrm>
              <a:off x="2736" y="2784"/>
              <a:ext cx="856" cy="405"/>
              <a:chOff x="1948" y="2783"/>
              <a:chExt cx="856" cy="405"/>
            </a:xfrm>
          </p:grpSpPr>
          <p:sp>
            <p:nvSpPr>
              <p:cNvPr id="27" name="Text Box 43"/>
              <p:cNvSpPr txBox="1">
                <a:spLocks noChangeArrowheads="1"/>
              </p:cNvSpPr>
              <p:nvPr/>
            </p:nvSpPr>
            <p:spPr bwMode="auto">
              <a:xfrm>
                <a:off x="1948" y="2783"/>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sp>
            <p:nvSpPr>
              <p:cNvPr id="28" name="Text Box 44"/>
              <p:cNvSpPr txBox="1">
                <a:spLocks noChangeArrowheads="1"/>
              </p:cNvSpPr>
              <p:nvPr/>
            </p:nvSpPr>
            <p:spPr bwMode="auto">
              <a:xfrm>
                <a:off x="2400" y="2784"/>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a:latin typeface="Arial" charset="0"/>
                    <a:ea typeface="宋体" charset="-122"/>
                  </a:rPr>
                  <a:t>…</a:t>
                </a:r>
              </a:p>
            </p:txBody>
          </p:sp>
        </p:grpSp>
      </p:grpSp>
      <p:sp>
        <p:nvSpPr>
          <p:cNvPr id="48" name="Text Box 45"/>
          <p:cNvSpPr txBox="1">
            <a:spLocks noChangeArrowheads="1"/>
          </p:cNvSpPr>
          <p:nvPr/>
        </p:nvSpPr>
        <p:spPr bwMode="auto">
          <a:xfrm>
            <a:off x="1742269" y="5887731"/>
            <a:ext cx="53864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smtClean="0">
                <a:latin typeface="Arial" panose="020B0604020202020204" pitchFamily="34" charset="0"/>
              </a:rPr>
              <a:t>完全</a:t>
            </a:r>
            <a:r>
              <a:rPr lang="en-US" altLang="zh-CN" sz="2800" dirty="0" smtClean="0">
                <a:latin typeface="Arial" panose="020B0604020202020204" pitchFamily="34" charset="0"/>
              </a:rPr>
              <a:t>n</a:t>
            </a:r>
            <a:r>
              <a:rPr lang="zh-CN" altLang="en-US" sz="2800" dirty="0" smtClean="0">
                <a:latin typeface="Arial" panose="020B0604020202020204" pitchFamily="34" charset="0"/>
              </a:rPr>
              <a:t>叉树，整个</a:t>
            </a:r>
            <a:r>
              <a:rPr lang="zh-CN" altLang="en-US" sz="2800" dirty="0">
                <a:latin typeface="Arial" panose="020B0604020202020204" pitchFamily="34" charset="0"/>
              </a:rPr>
              <a:t>节点个数为：</a:t>
            </a:r>
            <a:r>
              <a:rPr lang="en-US" altLang="zh-CN" sz="2800" dirty="0" err="1">
                <a:latin typeface="Arial" panose="020B0604020202020204" pitchFamily="34" charset="0"/>
              </a:rPr>
              <a:t>n</a:t>
            </a:r>
            <a:r>
              <a:rPr lang="en-US" altLang="zh-CN" sz="2800" baseline="30000" dirty="0" err="1">
                <a:latin typeface="Arial" panose="020B0604020202020204" pitchFamily="34" charset="0"/>
              </a:rPr>
              <a:t>n</a:t>
            </a:r>
            <a:endParaRPr lang="en-US" altLang="zh-CN" sz="2800" baseline="30000" dirty="0">
              <a:latin typeface="Arial" panose="020B0604020202020204" pitchFamily="34" charset="0"/>
            </a:endParaRPr>
          </a:p>
        </p:txBody>
      </p:sp>
    </p:spTree>
    <p:extLst>
      <p:ext uri="{BB962C8B-B14F-4D97-AF65-F5344CB8AC3E}">
        <p14:creationId xmlns:p14="http://schemas.microsoft.com/office/powerpoint/2010/main" val="306367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37</a:t>
            </a:fld>
            <a:endParaRPr lang="en-US" altLang="zh-CN"/>
          </a:p>
        </p:txBody>
      </p:sp>
      <p:sp>
        <p:nvSpPr>
          <p:cNvPr id="7" name="Rectangle 4"/>
          <p:cNvSpPr>
            <a:spLocks noChangeArrowheads="1"/>
          </p:cNvSpPr>
          <p:nvPr/>
        </p:nvSpPr>
        <p:spPr bwMode="auto">
          <a:xfrm>
            <a:off x="457200" y="13716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5.3.3  </a:t>
            </a:r>
            <a:r>
              <a:rPr lang="zh-CN" altLang="en-US" sz="2800" b="1" dirty="0" smtClean="0">
                <a:solidFill>
                  <a:srgbClr val="FF3300"/>
                </a:solidFill>
                <a:latin typeface="Arial" panose="020B0604020202020204" pitchFamily="34" charset="0"/>
                <a:ea typeface="宋体" panose="02010600030101010101" pitchFamily="2" charset="-122"/>
              </a:rPr>
              <a:t>问题解空间</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4"/>
          <p:cNvSpPr txBox="1">
            <a:spLocks noChangeArrowheads="1"/>
          </p:cNvSpPr>
          <p:nvPr/>
        </p:nvSpPr>
        <p:spPr bwMode="auto">
          <a:xfrm>
            <a:off x="609600" y="1894820"/>
            <a:ext cx="78486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dirty="0" smtClean="0">
                <a:latin typeface="宋体" panose="02010600030101010101" pitchFamily="2" charset="-122"/>
              </a:rPr>
              <a:t>说明</a:t>
            </a:r>
            <a:r>
              <a:rPr lang="en-US" altLang="zh-CN" sz="2600" dirty="0">
                <a:latin typeface="宋体" panose="02010600030101010101" pitchFamily="2" charset="-122"/>
              </a:rPr>
              <a:t>n</a:t>
            </a:r>
            <a:r>
              <a:rPr lang="zh-CN" altLang="en-US" sz="2600" dirty="0">
                <a:latin typeface="宋体" panose="02010600030101010101" pitchFamily="2" charset="-122"/>
              </a:rPr>
              <a:t>后问题的解为整个解空间上的一个子集，实际上，因为有限定条件，整个问题的解空间可以简化。</a:t>
            </a:r>
          </a:p>
        </p:txBody>
      </p:sp>
      <p:sp>
        <p:nvSpPr>
          <p:cNvPr id="6" name="Text Box 6"/>
          <p:cNvSpPr txBox="1">
            <a:spLocks noChangeArrowheads="1"/>
          </p:cNvSpPr>
          <p:nvPr/>
        </p:nvSpPr>
        <p:spPr bwMode="auto">
          <a:xfrm>
            <a:off x="2057400" y="2843969"/>
            <a:ext cx="662923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Tx/>
              <a:buAutoNum type="arabicPeriod"/>
            </a:pPr>
            <a:r>
              <a:rPr lang="zh-CN" altLang="en-US" sz="2600" dirty="0">
                <a:latin typeface="宋体" panose="02010600030101010101" pitchFamily="2" charset="-122"/>
              </a:rPr>
              <a:t>每一行只能放一个皇后；</a:t>
            </a:r>
          </a:p>
          <a:p>
            <a:pPr eaLnBrk="1" hangingPunct="1">
              <a:buFontTx/>
              <a:buAutoNum type="arabicPeriod"/>
            </a:pPr>
            <a:r>
              <a:rPr lang="zh-CN" altLang="en-US" sz="2600" dirty="0">
                <a:latin typeface="宋体" panose="02010600030101010101" pitchFamily="2" charset="-122"/>
              </a:rPr>
              <a:t>每一列只能放一个皇后；即</a:t>
            </a:r>
            <a:r>
              <a:rPr lang="en-US" altLang="zh-CN" sz="2600" dirty="0">
                <a:latin typeface="Arial" panose="020B0604020202020204" pitchFamily="34" charset="0"/>
              </a:rPr>
              <a:t>x[</a:t>
            </a:r>
            <a:r>
              <a:rPr lang="en-US" altLang="zh-CN" sz="2600" dirty="0" err="1">
                <a:latin typeface="Arial" panose="020B0604020202020204" pitchFamily="34" charset="0"/>
              </a:rPr>
              <a:t>i</a:t>
            </a:r>
            <a:r>
              <a:rPr lang="en-US" altLang="zh-CN" sz="2600" dirty="0">
                <a:latin typeface="Arial" panose="020B0604020202020204" pitchFamily="34" charset="0"/>
              </a:rPr>
              <a:t>]</a:t>
            </a:r>
            <a:r>
              <a:rPr lang="zh-CN" altLang="en-US" sz="2600" dirty="0">
                <a:latin typeface="Arial" panose="020B0604020202020204" pitchFamily="34" charset="0"/>
              </a:rPr>
              <a:t>互不相同</a:t>
            </a:r>
          </a:p>
          <a:p>
            <a:pPr eaLnBrk="1" hangingPunct="1">
              <a:buFontTx/>
              <a:buAutoNum type="arabicPeriod"/>
            </a:pPr>
            <a:r>
              <a:rPr lang="zh-CN" altLang="en-US" sz="2600" dirty="0">
                <a:latin typeface="宋体" panose="02010600030101010101" pitchFamily="2" charset="-122"/>
              </a:rPr>
              <a:t>斜线上只能放一个皇后；即</a:t>
            </a:r>
            <a:r>
              <a:rPr lang="en-US" altLang="zh-CN" sz="2600" b="1" dirty="0">
                <a:latin typeface="Arial" panose="020B0604020202020204" pitchFamily="34" charset="0"/>
              </a:rPr>
              <a:t>|</a:t>
            </a:r>
            <a:r>
              <a:rPr lang="en-US" altLang="zh-CN" sz="2600" b="1" dirty="0" err="1">
                <a:latin typeface="Arial" panose="020B0604020202020204" pitchFamily="34" charset="0"/>
              </a:rPr>
              <a:t>i</a:t>
            </a:r>
            <a:r>
              <a:rPr lang="en-US" altLang="zh-CN" sz="2600" b="1" dirty="0">
                <a:latin typeface="Arial" panose="020B0604020202020204" pitchFamily="34" charset="0"/>
              </a:rPr>
              <a:t> – k|</a:t>
            </a:r>
            <a:r>
              <a:rPr lang="en-US" altLang="en-US" sz="2600" b="1" dirty="0">
                <a:latin typeface="Arial" panose="020B0604020202020204" pitchFamily="34" charset="0"/>
              </a:rPr>
              <a:t>≠</a:t>
            </a:r>
            <a:r>
              <a:rPr lang="en-US" altLang="zh-CN" sz="2600" b="1" dirty="0">
                <a:latin typeface="Arial" panose="020B0604020202020204" pitchFamily="34" charset="0"/>
              </a:rPr>
              <a:t> |j – l|</a:t>
            </a:r>
            <a:endParaRPr lang="en-US" altLang="zh-CN" sz="2600" dirty="0">
              <a:latin typeface="宋体" panose="02010600030101010101" pitchFamily="2" charset="-122"/>
            </a:endParaRPr>
          </a:p>
        </p:txBody>
      </p:sp>
      <p:sp>
        <p:nvSpPr>
          <p:cNvPr id="8" name="Text Box 7"/>
          <p:cNvSpPr txBox="1">
            <a:spLocks noChangeArrowheads="1"/>
          </p:cNvSpPr>
          <p:nvPr/>
        </p:nvSpPr>
        <p:spPr bwMode="auto">
          <a:xfrm>
            <a:off x="1302085" y="4267200"/>
            <a:ext cx="6463629" cy="2092881"/>
          </a:xfrm>
          <a:prstGeom prst="rect">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FontTx/>
              <a:buChar char="•"/>
            </a:pPr>
            <a:r>
              <a:rPr lang="en-US" altLang="zh-CN" sz="2600" dirty="0">
                <a:latin typeface="Arial" panose="020B0604020202020204" pitchFamily="34" charset="0"/>
                <a:ea typeface="楷体_GB2312" pitchFamily="49" charset="-122"/>
              </a:rPr>
              <a:t>   </a:t>
            </a:r>
            <a:r>
              <a:rPr lang="zh-CN" altLang="en-US" sz="2600" dirty="0">
                <a:latin typeface="Arial" panose="020B0604020202020204" pitchFamily="34" charset="0"/>
                <a:ea typeface="楷体_GB2312" pitchFamily="49" charset="-122"/>
              </a:rPr>
              <a:t>解向量：</a:t>
            </a:r>
            <a:r>
              <a:rPr lang="en-US" altLang="zh-CN" sz="2600" dirty="0">
                <a:latin typeface="Arial" panose="020B0604020202020204" pitchFamily="34" charset="0"/>
                <a:ea typeface="楷体_GB2312" pitchFamily="49" charset="-122"/>
              </a:rPr>
              <a:t>(x</a:t>
            </a:r>
            <a:r>
              <a:rPr lang="en-US" altLang="zh-CN" sz="2600" baseline="-25000" dirty="0">
                <a:latin typeface="Arial" panose="020B0604020202020204" pitchFamily="34" charset="0"/>
                <a:ea typeface="楷体_GB2312" pitchFamily="49" charset="-122"/>
              </a:rPr>
              <a:t>1</a:t>
            </a:r>
            <a:r>
              <a:rPr lang="en-US" altLang="zh-CN" sz="2600" dirty="0">
                <a:latin typeface="Arial" panose="020B0604020202020204" pitchFamily="34" charset="0"/>
                <a:ea typeface="楷体_GB2312" pitchFamily="49" charset="-122"/>
              </a:rPr>
              <a:t>, x</a:t>
            </a:r>
            <a:r>
              <a:rPr lang="en-US" altLang="zh-CN" sz="2600" baseline="-25000" dirty="0">
                <a:latin typeface="Arial" panose="020B0604020202020204" pitchFamily="34" charset="0"/>
                <a:ea typeface="楷体_GB2312" pitchFamily="49" charset="-122"/>
              </a:rPr>
              <a:t>2</a:t>
            </a:r>
            <a:r>
              <a:rPr lang="en-US" altLang="zh-CN" sz="2600" dirty="0">
                <a:latin typeface="Arial" panose="020B0604020202020204" pitchFamily="34" charset="0"/>
                <a:ea typeface="楷体_GB2312" pitchFamily="49" charset="-122"/>
              </a:rPr>
              <a:t>, … , </a:t>
            </a:r>
            <a:r>
              <a:rPr lang="en-US" altLang="zh-CN" sz="2600" dirty="0" err="1">
                <a:latin typeface="Arial" panose="020B0604020202020204" pitchFamily="34" charset="0"/>
                <a:ea typeface="楷体_GB2312" pitchFamily="49" charset="-122"/>
              </a:rPr>
              <a:t>x</a:t>
            </a:r>
            <a:r>
              <a:rPr lang="en-US" altLang="zh-CN" sz="2600" baseline="-25000" dirty="0" err="1">
                <a:latin typeface="Arial" panose="020B0604020202020204" pitchFamily="34" charset="0"/>
                <a:ea typeface="楷体_GB2312" pitchFamily="49" charset="-122"/>
              </a:rPr>
              <a:t>n</a:t>
            </a:r>
            <a:r>
              <a:rPr lang="en-US" altLang="zh-CN" sz="2600" dirty="0">
                <a:latin typeface="Arial" panose="020B0604020202020204" pitchFamily="34" charset="0"/>
                <a:ea typeface="楷体_GB2312" pitchFamily="49" charset="-122"/>
              </a:rPr>
              <a:t>)</a:t>
            </a:r>
          </a:p>
          <a:p>
            <a:pPr eaLnBrk="1" hangingPunct="1">
              <a:buClr>
                <a:schemeClr val="accent2"/>
              </a:buClr>
              <a:buFontTx/>
              <a:buChar char="•"/>
            </a:pPr>
            <a:r>
              <a:rPr lang="en-US" altLang="zh-CN" sz="2600" dirty="0">
                <a:latin typeface="Arial" panose="020B0604020202020204" pitchFamily="34" charset="0"/>
                <a:ea typeface="楷体_GB2312" pitchFamily="49" charset="-122"/>
              </a:rPr>
              <a:t>   </a:t>
            </a:r>
            <a:r>
              <a:rPr lang="zh-CN" altLang="en-US" sz="2600" dirty="0">
                <a:latin typeface="Arial" panose="020B0604020202020204" pitchFamily="34" charset="0"/>
                <a:ea typeface="楷体_GB2312" pitchFamily="49" charset="-122"/>
              </a:rPr>
              <a:t>显约束：</a:t>
            </a:r>
            <a:r>
              <a:rPr lang="en-US" altLang="zh-CN" sz="2600" dirty="0">
                <a:latin typeface="Arial" panose="020B0604020202020204" pitchFamily="34" charset="0"/>
                <a:ea typeface="楷体_GB2312" pitchFamily="49" charset="-122"/>
              </a:rPr>
              <a:t>x</a:t>
            </a:r>
            <a:r>
              <a:rPr lang="en-US" altLang="zh-CN" sz="2600" baseline="-25000" dirty="0">
                <a:latin typeface="Arial" panose="020B0604020202020204" pitchFamily="34" charset="0"/>
                <a:ea typeface="楷体_GB2312" pitchFamily="49" charset="-122"/>
              </a:rPr>
              <a:t>i</a:t>
            </a:r>
            <a:r>
              <a:rPr lang="en-US" altLang="zh-CN" sz="2600" dirty="0">
                <a:latin typeface="Arial" panose="020B0604020202020204" pitchFamily="34" charset="0"/>
                <a:ea typeface="楷体_GB2312" pitchFamily="49" charset="-122"/>
              </a:rPr>
              <a:t>=1,2, … ,n</a:t>
            </a:r>
          </a:p>
          <a:p>
            <a:pPr eaLnBrk="1" hangingPunct="1">
              <a:buClr>
                <a:schemeClr val="accent2"/>
              </a:buClr>
              <a:buFontTx/>
              <a:buChar char="•"/>
            </a:pPr>
            <a:r>
              <a:rPr lang="en-US" altLang="zh-CN" sz="2600" dirty="0">
                <a:latin typeface="Arial" panose="020B0604020202020204" pitchFamily="34" charset="0"/>
                <a:ea typeface="楷体_GB2312" pitchFamily="49" charset="-122"/>
              </a:rPr>
              <a:t>   </a:t>
            </a:r>
            <a:r>
              <a:rPr lang="zh-CN" altLang="en-US" sz="2600" dirty="0">
                <a:latin typeface="Arial" panose="020B0604020202020204" pitchFamily="34" charset="0"/>
                <a:ea typeface="楷体_GB2312" pitchFamily="49" charset="-122"/>
              </a:rPr>
              <a:t>隐约束：</a:t>
            </a:r>
          </a:p>
          <a:p>
            <a:pPr eaLnBrk="1" hangingPunct="1">
              <a:buClr>
                <a:schemeClr val="accent2"/>
              </a:buClr>
            </a:pPr>
            <a:r>
              <a:rPr lang="zh-CN" altLang="en-US" sz="2600" dirty="0">
                <a:latin typeface="Arial" panose="020B0604020202020204" pitchFamily="34" charset="0"/>
                <a:ea typeface="楷体_GB2312" pitchFamily="49" charset="-122"/>
              </a:rPr>
              <a:t>       </a:t>
            </a:r>
            <a:r>
              <a:rPr lang="en-US" altLang="zh-CN" sz="2600" dirty="0">
                <a:latin typeface="Arial" panose="020B0604020202020204" pitchFamily="34" charset="0"/>
                <a:ea typeface="楷体_GB2312" pitchFamily="49" charset="-122"/>
              </a:rPr>
              <a:t>1)</a:t>
            </a:r>
            <a:r>
              <a:rPr lang="zh-CN" altLang="en-US" sz="2600" dirty="0">
                <a:latin typeface="Arial" panose="020B0604020202020204" pitchFamily="34" charset="0"/>
                <a:ea typeface="楷体_GB2312" pitchFamily="49" charset="-122"/>
              </a:rPr>
              <a:t>不同列：</a:t>
            </a:r>
            <a:r>
              <a:rPr lang="en-US" altLang="zh-CN" sz="2600" dirty="0" err="1">
                <a:latin typeface="Arial" panose="020B0604020202020204" pitchFamily="34" charset="0"/>
                <a:ea typeface="楷体_GB2312" pitchFamily="49" charset="-122"/>
              </a:rPr>
              <a:t>x</a:t>
            </a:r>
            <a:r>
              <a:rPr lang="en-US" altLang="zh-CN" sz="2600" baseline="-25000" dirty="0" err="1">
                <a:latin typeface="Arial" panose="020B0604020202020204" pitchFamily="34" charset="0"/>
                <a:ea typeface="楷体_GB2312" pitchFamily="49" charset="-122"/>
              </a:rPr>
              <a:t>i</a:t>
            </a:r>
            <a:r>
              <a:rPr kumimoji="1" lang="en-US" altLang="zh-CN" sz="2600" b="1" dirty="0" err="1">
                <a:latin typeface="Arial" panose="020B0604020202020204" pitchFamily="34" charset="0"/>
                <a:ea typeface="楷体_GB2312" pitchFamily="49" charset="-122"/>
                <a:sym typeface="Symbol" panose="05050102010706020507" pitchFamily="18" charset="2"/>
              </a:rPr>
              <a:t></a:t>
            </a:r>
            <a:r>
              <a:rPr lang="en-US" altLang="zh-CN" sz="2600" dirty="0" err="1">
                <a:latin typeface="Arial" panose="020B0604020202020204" pitchFamily="34" charset="0"/>
                <a:ea typeface="楷体_GB2312" pitchFamily="49" charset="-122"/>
              </a:rPr>
              <a:t>x</a:t>
            </a:r>
            <a:r>
              <a:rPr lang="en-US" altLang="zh-CN" sz="2600" baseline="-25000" dirty="0" err="1">
                <a:latin typeface="Arial" panose="020B0604020202020204" pitchFamily="34" charset="0"/>
                <a:ea typeface="楷体_GB2312" pitchFamily="49" charset="-122"/>
              </a:rPr>
              <a:t>j</a:t>
            </a:r>
            <a:endParaRPr lang="en-US" altLang="zh-CN" sz="2600" baseline="-25000" dirty="0">
              <a:latin typeface="Arial" panose="020B0604020202020204" pitchFamily="34" charset="0"/>
              <a:ea typeface="楷体_GB2312" pitchFamily="49" charset="-122"/>
            </a:endParaRPr>
          </a:p>
          <a:p>
            <a:pPr eaLnBrk="1" hangingPunct="1">
              <a:buClr>
                <a:schemeClr val="accent2"/>
              </a:buClr>
            </a:pPr>
            <a:r>
              <a:rPr lang="en-US" altLang="zh-CN" sz="2600" dirty="0">
                <a:latin typeface="Arial" panose="020B0604020202020204" pitchFamily="34" charset="0"/>
                <a:ea typeface="楷体_GB2312" pitchFamily="49" charset="-122"/>
              </a:rPr>
              <a:t>       2)</a:t>
            </a:r>
            <a:r>
              <a:rPr lang="zh-CN" altLang="en-US" sz="2600" dirty="0">
                <a:latin typeface="Arial" panose="020B0604020202020204" pitchFamily="34" charset="0"/>
                <a:ea typeface="楷体_GB2312" pitchFamily="49" charset="-122"/>
              </a:rPr>
              <a:t>不处于同一正、反对角线：</a:t>
            </a:r>
            <a:r>
              <a:rPr lang="en-US" altLang="zh-CN" sz="2600" dirty="0">
                <a:latin typeface="Arial" panose="020B0604020202020204" pitchFamily="34" charset="0"/>
                <a:ea typeface="楷体_GB2312" pitchFamily="49" charset="-122"/>
                <a:sym typeface="Wingdings" panose="05000000000000000000" pitchFamily="2" charset="2"/>
              </a:rPr>
              <a:t>|</a:t>
            </a:r>
            <a:r>
              <a:rPr lang="en-US" altLang="zh-CN" sz="2600" dirty="0" err="1">
                <a:latin typeface="Arial" panose="020B0604020202020204" pitchFamily="34" charset="0"/>
                <a:ea typeface="楷体_GB2312" pitchFamily="49" charset="-122"/>
                <a:sym typeface="Wingdings" panose="05000000000000000000" pitchFamily="2" charset="2"/>
              </a:rPr>
              <a:t>i</a:t>
            </a:r>
            <a:r>
              <a:rPr lang="en-US" altLang="zh-CN" sz="2600" dirty="0">
                <a:latin typeface="Arial" panose="020B0604020202020204" pitchFamily="34" charset="0"/>
                <a:ea typeface="楷体_GB2312" pitchFamily="49" charset="-122"/>
                <a:sym typeface="Wingdings" panose="05000000000000000000" pitchFamily="2" charset="2"/>
              </a:rPr>
              <a:t>-j|</a:t>
            </a:r>
            <a:r>
              <a:rPr kumimoji="1" lang="en-US" altLang="zh-CN" sz="2600" b="1" dirty="0">
                <a:latin typeface="Arial" panose="020B0604020202020204" pitchFamily="34" charset="0"/>
                <a:ea typeface="楷体_GB2312" pitchFamily="49" charset="-122"/>
                <a:sym typeface="Symbol" panose="05050102010706020507" pitchFamily="18" charset="2"/>
              </a:rPr>
              <a:t></a:t>
            </a:r>
            <a:r>
              <a:rPr lang="en-US" altLang="zh-CN" sz="2600" dirty="0">
                <a:latin typeface="Arial" panose="020B0604020202020204" pitchFamily="34" charset="0"/>
                <a:ea typeface="楷体_GB2312" pitchFamily="49" charset="-122"/>
                <a:sym typeface="Wingdings" panose="05000000000000000000" pitchFamily="2" charset="2"/>
              </a:rPr>
              <a:t>|x</a:t>
            </a:r>
            <a:r>
              <a:rPr lang="en-US" altLang="zh-CN" sz="2600" baseline="-25000" dirty="0">
                <a:latin typeface="Arial" panose="020B0604020202020204" pitchFamily="34" charset="0"/>
                <a:ea typeface="楷体_GB2312" pitchFamily="49" charset="-122"/>
                <a:sym typeface="Wingdings" panose="05000000000000000000" pitchFamily="2" charset="2"/>
              </a:rPr>
              <a:t>i</a:t>
            </a:r>
            <a:r>
              <a:rPr lang="en-US" altLang="zh-CN" sz="2600" dirty="0">
                <a:latin typeface="Arial" panose="020B0604020202020204" pitchFamily="34" charset="0"/>
                <a:ea typeface="楷体_GB2312" pitchFamily="49" charset="-122"/>
                <a:sym typeface="Wingdings" panose="05000000000000000000" pitchFamily="2" charset="2"/>
              </a:rPr>
              <a:t>-</a:t>
            </a:r>
            <a:r>
              <a:rPr lang="en-US" altLang="zh-CN" sz="2600" dirty="0" err="1">
                <a:latin typeface="Arial" panose="020B0604020202020204" pitchFamily="34" charset="0"/>
                <a:ea typeface="楷体_GB2312" pitchFamily="49" charset="-122"/>
                <a:sym typeface="Wingdings" panose="05000000000000000000" pitchFamily="2" charset="2"/>
              </a:rPr>
              <a:t>x</a:t>
            </a:r>
            <a:r>
              <a:rPr lang="en-US" altLang="zh-CN" sz="2600" baseline="-25000" dirty="0" err="1">
                <a:latin typeface="Arial" panose="020B0604020202020204" pitchFamily="34" charset="0"/>
                <a:ea typeface="楷体_GB2312" pitchFamily="49" charset="-122"/>
                <a:sym typeface="Wingdings" panose="05000000000000000000" pitchFamily="2" charset="2"/>
              </a:rPr>
              <a:t>j</a:t>
            </a:r>
            <a:r>
              <a:rPr lang="en-US" altLang="zh-CN" sz="2600" dirty="0">
                <a:latin typeface="Arial" panose="020B0604020202020204" pitchFamily="34" charset="0"/>
                <a:ea typeface="楷体_GB2312" pitchFamily="49" charset="-122"/>
                <a:sym typeface="Wingdings" panose="05000000000000000000" pitchFamily="2" charset="2"/>
              </a:rPr>
              <a:t>|</a:t>
            </a:r>
            <a:endParaRPr lang="en-US" altLang="zh-CN" sz="2600" dirty="0">
              <a:latin typeface="Arial" panose="020B0604020202020204" pitchFamily="34" charset="0"/>
              <a:ea typeface="楷体_GB2312" pitchFamily="49" charset="-122"/>
            </a:endParaRPr>
          </a:p>
        </p:txBody>
      </p:sp>
      <p:sp>
        <p:nvSpPr>
          <p:cNvPr id="9" name="Rectangle 5"/>
          <p:cNvSpPr>
            <a:spLocks noChangeArrowheads="1"/>
          </p:cNvSpPr>
          <p:nvPr/>
        </p:nvSpPr>
        <p:spPr bwMode="auto">
          <a:xfrm>
            <a:off x="152400" y="325368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pPr>
            <a:r>
              <a:rPr lang="en-US" altLang="zh-CN" dirty="0">
                <a:solidFill>
                  <a:srgbClr val="FF0000"/>
                </a:solidFill>
                <a:latin typeface="+mn-ea"/>
                <a:ea typeface="+mn-ea"/>
              </a:rPr>
              <a:t>   </a:t>
            </a:r>
            <a:r>
              <a:rPr lang="zh-CN" altLang="en-US" dirty="0" smtClean="0">
                <a:solidFill>
                  <a:srgbClr val="FF0000"/>
                </a:solidFill>
                <a:latin typeface="+mn-ea"/>
                <a:ea typeface="+mn-ea"/>
              </a:rPr>
              <a:t>约束条件：</a:t>
            </a:r>
            <a:endParaRPr lang="zh-CN" altLang="en-US" dirty="0">
              <a:solidFill>
                <a:srgbClr val="FF0000"/>
              </a:solidFill>
              <a:latin typeface="+mn-ea"/>
              <a:ea typeface="+mn-ea"/>
            </a:endParaRPr>
          </a:p>
        </p:txBody>
      </p:sp>
    </p:spTree>
    <p:extLst>
      <p:ext uri="{BB962C8B-B14F-4D97-AF65-F5344CB8AC3E}">
        <p14:creationId xmlns:p14="http://schemas.microsoft.com/office/powerpoint/2010/main" val="318452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38</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5.3.4  </a:t>
            </a:r>
            <a:r>
              <a:rPr lang="zh-CN" altLang="en-US" sz="2800" b="1" dirty="0" smtClean="0">
                <a:solidFill>
                  <a:srgbClr val="FF3300"/>
                </a:solidFill>
                <a:latin typeface="Arial" panose="020B0604020202020204" pitchFamily="34" charset="0"/>
                <a:ea typeface="宋体" panose="02010600030101010101" pitchFamily="2" charset="-122"/>
              </a:rPr>
              <a:t>算法描述</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10" name="Text Box 2"/>
          <p:cNvSpPr txBox="1">
            <a:spLocks noChangeArrowheads="1"/>
          </p:cNvSpPr>
          <p:nvPr/>
        </p:nvSpPr>
        <p:spPr bwMode="auto">
          <a:xfrm>
            <a:off x="2819400" y="1907224"/>
            <a:ext cx="5472113"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1600" dirty="0">
                <a:solidFill>
                  <a:srgbClr val="0000CC"/>
                </a:solidFill>
                <a:latin typeface="Arial" panose="020B0604020202020204" pitchFamily="34" charset="0"/>
              </a:rPr>
              <a:t>class Queen</a:t>
            </a:r>
          </a:p>
          <a:p>
            <a:pPr eaLnBrk="1" hangingPunct="1"/>
            <a:r>
              <a:rPr kumimoji="1" lang="en-US" altLang="zh-CN" sz="1600" dirty="0">
                <a:solidFill>
                  <a:srgbClr val="0000CC"/>
                </a:solidFill>
                <a:latin typeface="Arial" panose="020B0604020202020204" pitchFamily="34" charset="0"/>
              </a:rPr>
              <a:t>{</a:t>
            </a:r>
          </a:p>
          <a:p>
            <a:pPr eaLnBrk="1" hangingPunct="1"/>
            <a:r>
              <a:rPr kumimoji="1" lang="en-US" altLang="zh-CN" sz="1600" dirty="0">
                <a:solidFill>
                  <a:srgbClr val="0000CC"/>
                </a:solidFill>
                <a:latin typeface="Arial" panose="020B0604020202020204" pitchFamily="34" charset="0"/>
              </a:rPr>
              <a:t>Friend </a:t>
            </a:r>
            <a:r>
              <a:rPr kumimoji="1" lang="en-US" altLang="zh-CN" sz="1600" dirty="0" err="1">
                <a:solidFill>
                  <a:srgbClr val="0000CC"/>
                </a:solidFill>
                <a:latin typeface="Arial" panose="020B0604020202020204" pitchFamily="34" charset="0"/>
              </a:rPr>
              <a:t>int</a:t>
            </a:r>
            <a:r>
              <a:rPr kumimoji="1" lang="en-US" altLang="zh-CN" sz="1600" dirty="0">
                <a:solidFill>
                  <a:srgbClr val="0000CC"/>
                </a:solidFill>
                <a:latin typeface="Arial" panose="020B0604020202020204" pitchFamily="34" charset="0"/>
              </a:rPr>
              <a:t> </a:t>
            </a:r>
            <a:r>
              <a:rPr kumimoji="1" lang="en-US" altLang="zh-CN" sz="1600" dirty="0" err="1">
                <a:solidFill>
                  <a:srgbClr val="0000CC"/>
                </a:solidFill>
                <a:latin typeface="Arial" panose="020B0604020202020204" pitchFamily="34" charset="0"/>
              </a:rPr>
              <a:t>nQueen</a:t>
            </a:r>
            <a:r>
              <a:rPr kumimoji="1" lang="en-US" altLang="zh-CN" sz="1600" dirty="0">
                <a:solidFill>
                  <a:srgbClr val="0000CC"/>
                </a:solidFill>
                <a:latin typeface="Arial" panose="020B0604020202020204" pitchFamily="34" charset="0"/>
              </a:rPr>
              <a:t>(</a:t>
            </a:r>
            <a:r>
              <a:rPr kumimoji="1" lang="en-US" altLang="zh-CN" sz="1600" dirty="0" err="1">
                <a:solidFill>
                  <a:srgbClr val="0000CC"/>
                </a:solidFill>
                <a:latin typeface="Arial" panose="020B0604020202020204" pitchFamily="34" charset="0"/>
              </a:rPr>
              <a:t>int</a:t>
            </a:r>
            <a:r>
              <a:rPr kumimoji="1" lang="en-US" altLang="zh-CN" sz="1600" dirty="0">
                <a:solidFill>
                  <a:srgbClr val="0000CC"/>
                </a:solidFill>
                <a:latin typeface="Arial" panose="020B0604020202020204" pitchFamily="34" charset="0"/>
              </a:rPr>
              <a:t>);       //   </a:t>
            </a:r>
            <a:r>
              <a:rPr kumimoji="1" lang="zh-CN" altLang="en-US" sz="1600" dirty="0">
                <a:solidFill>
                  <a:srgbClr val="0000CC"/>
                </a:solidFill>
                <a:latin typeface="Arial" panose="020B0604020202020204" pitchFamily="34" charset="0"/>
              </a:rPr>
              <a:t>类</a:t>
            </a:r>
            <a:r>
              <a:rPr kumimoji="1" lang="en-US" altLang="zh-CN" sz="1600" dirty="0">
                <a:solidFill>
                  <a:srgbClr val="0000CC"/>
                </a:solidFill>
                <a:latin typeface="Arial" panose="020B0604020202020204" pitchFamily="34" charset="0"/>
              </a:rPr>
              <a:t>Queen</a:t>
            </a:r>
            <a:r>
              <a:rPr kumimoji="1" lang="zh-CN" altLang="en-US" sz="1600" dirty="0">
                <a:solidFill>
                  <a:srgbClr val="0000CC"/>
                </a:solidFill>
                <a:latin typeface="Arial" panose="020B0604020202020204" pitchFamily="34" charset="0"/>
              </a:rPr>
              <a:t>私有变量的初始化</a:t>
            </a:r>
          </a:p>
          <a:p>
            <a:pPr eaLnBrk="1" hangingPunct="1"/>
            <a:r>
              <a:rPr kumimoji="1" lang="en-US" altLang="zh-CN" sz="1600" dirty="0">
                <a:solidFill>
                  <a:srgbClr val="0000CC"/>
                </a:solidFill>
                <a:latin typeface="Arial" panose="020B0604020202020204" pitchFamily="34" charset="0"/>
              </a:rPr>
              <a:t>Private:</a:t>
            </a:r>
          </a:p>
          <a:p>
            <a:pPr eaLnBrk="1" hangingPunct="1"/>
            <a:r>
              <a:rPr kumimoji="1" lang="en-US" altLang="zh-CN" sz="1600" dirty="0">
                <a:solidFill>
                  <a:srgbClr val="0000CC"/>
                </a:solidFill>
                <a:latin typeface="Arial" panose="020B0604020202020204" pitchFamily="34" charset="0"/>
              </a:rPr>
              <a:t>    </a:t>
            </a:r>
            <a:r>
              <a:rPr kumimoji="1" lang="en-US" altLang="zh-CN" sz="1600" dirty="0" err="1">
                <a:solidFill>
                  <a:srgbClr val="0000CC"/>
                </a:solidFill>
                <a:latin typeface="Arial" panose="020B0604020202020204" pitchFamily="34" charset="0"/>
              </a:rPr>
              <a:t>bool</a:t>
            </a:r>
            <a:r>
              <a:rPr kumimoji="1" lang="en-US" altLang="zh-CN" sz="1600" dirty="0">
                <a:solidFill>
                  <a:srgbClr val="0000CC"/>
                </a:solidFill>
                <a:latin typeface="Arial" panose="020B0604020202020204" pitchFamily="34" charset="0"/>
              </a:rPr>
              <a:t> Place(</a:t>
            </a:r>
            <a:r>
              <a:rPr kumimoji="1" lang="en-US" altLang="zh-CN" sz="1600" dirty="0" err="1">
                <a:solidFill>
                  <a:srgbClr val="0000CC"/>
                </a:solidFill>
                <a:latin typeface="Arial" panose="020B0604020202020204" pitchFamily="34" charset="0"/>
              </a:rPr>
              <a:t>int</a:t>
            </a:r>
            <a:r>
              <a:rPr kumimoji="1" lang="en-US" altLang="zh-CN" sz="1600" dirty="0">
                <a:solidFill>
                  <a:srgbClr val="0000CC"/>
                </a:solidFill>
                <a:latin typeface="Arial" panose="020B0604020202020204" pitchFamily="34" charset="0"/>
              </a:rPr>
              <a:t> k);           //    </a:t>
            </a:r>
            <a:r>
              <a:rPr kumimoji="1" lang="zh-CN" altLang="en-US" sz="1600" dirty="0">
                <a:solidFill>
                  <a:srgbClr val="0000CC"/>
                </a:solidFill>
                <a:latin typeface="Arial" panose="020B0604020202020204" pitchFamily="34" charset="0"/>
              </a:rPr>
              <a:t>约束函数</a:t>
            </a:r>
          </a:p>
          <a:p>
            <a:pPr eaLnBrk="1" hangingPunct="1"/>
            <a:r>
              <a:rPr kumimoji="1" lang="zh-CN" altLang="en-US" sz="1600" dirty="0">
                <a:solidFill>
                  <a:srgbClr val="0000CC"/>
                </a:solidFill>
                <a:latin typeface="Arial" panose="020B0604020202020204" pitchFamily="34" charset="0"/>
              </a:rPr>
              <a:t>    </a:t>
            </a:r>
            <a:r>
              <a:rPr kumimoji="1" lang="en-US" altLang="zh-CN" sz="1600" dirty="0">
                <a:solidFill>
                  <a:srgbClr val="0000CC"/>
                </a:solidFill>
                <a:latin typeface="Arial" panose="020B0604020202020204" pitchFamily="34" charset="0"/>
              </a:rPr>
              <a:t>void Backtrack(</a:t>
            </a:r>
            <a:r>
              <a:rPr kumimoji="1" lang="en-US" altLang="zh-CN" sz="1600" dirty="0" err="1">
                <a:solidFill>
                  <a:srgbClr val="0000CC"/>
                </a:solidFill>
                <a:latin typeface="Arial" panose="020B0604020202020204" pitchFamily="34" charset="0"/>
              </a:rPr>
              <a:t>int</a:t>
            </a:r>
            <a:r>
              <a:rPr kumimoji="1" lang="en-US" altLang="zh-CN" sz="1600" dirty="0">
                <a:solidFill>
                  <a:srgbClr val="0000CC"/>
                </a:solidFill>
                <a:latin typeface="Arial" panose="020B0604020202020204" pitchFamily="34" charset="0"/>
              </a:rPr>
              <a:t> t);      //   </a:t>
            </a:r>
            <a:r>
              <a:rPr kumimoji="1" lang="zh-CN" altLang="en-US" sz="1600" dirty="0">
                <a:solidFill>
                  <a:srgbClr val="0000CC"/>
                </a:solidFill>
                <a:latin typeface="Arial" panose="020B0604020202020204" pitchFamily="34" charset="0"/>
              </a:rPr>
              <a:t>回溯递归函数</a:t>
            </a:r>
          </a:p>
          <a:p>
            <a:pPr eaLnBrk="1" hangingPunct="1"/>
            <a:r>
              <a:rPr kumimoji="1" lang="zh-CN" altLang="en-US" sz="1600" dirty="0">
                <a:solidFill>
                  <a:srgbClr val="0000CC"/>
                </a:solidFill>
                <a:latin typeface="Arial" panose="020B0604020202020204" pitchFamily="34" charset="0"/>
              </a:rPr>
              <a:t>    </a:t>
            </a:r>
            <a:r>
              <a:rPr kumimoji="1" lang="en-US" altLang="zh-CN" sz="1600" dirty="0" err="1">
                <a:solidFill>
                  <a:srgbClr val="0000CC"/>
                </a:solidFill>
                <a:latin typeface="Arial" panose="020B0604020202020204" pitchFamily="34" charset="0"/>
              </a:rPr>
              <a:t>int</a:t>
            </a:r>
            <a:r>
              <a:rPr kumimoji="1" lang="en-US" altLang="zh-CN" sz="1600" dirty="0">
                <a:solidFill>
                  <a:srgbClr val="0000CC"/>
                </a:solidFill>
                <a:latin typeface="Arial" panose="020B0604020202020204" pitchFamily="34" charset="0"/>
              </a:rPr>
              <a:t> n;                               //  </a:t>
            </a:r>
            <a:r>
              <a:rPr kumimoji="1" lang="zh-CN" altLang="en-US" sz="1600" dirty="0">
                <a:solidFill>
                  <a:srgbClr val="0000CC"/>
                </a:solidFill>
                <a:latin typeface="Arial" panose="020B0604020202020204" pitchFamily="34" charset="0"/>
              </a:rPr>
              <a:t>皇后个数</a:t>
            </a:r>
          </a:p>
          <a:p>
            <a:pPr eaLnBrk="1" hangingPunct="1"/>
            <a:r>
              <a:rPr kumimoji="1" lang="zh-CN" altLang="en-US" sz="1600" dirty="0">
                <a:solidFill>
                  <a:srgbClr val="0000CC"/>
                </a:solidFill>
                <a:latin typeface="Arial" panose="020B0604020202020204" pitchFamily="34" charset="0"/>
              </a:rPr>
              <a:t>    *</a:t>
            </a:r>
            <a:r>
              <a:rPr kumimoji="1" lang="en-US" altLang="zh-CN" sz="1600" dirty="0">
                <a:solidFill>
                  <a:srgbClr val="0000CC"/>
                </a:solidFill>
                <a:latin typeface="Arial" panose="020B0604020202020204" pitchFamily="34" charset="0"/>
              </a:rPr>
              <a:t>x;                                 //  </a:t>
            </a:r>
            <a:r>
              <a:rPr kumimoji="1" lang="zh-CN" altLang="en-US" sz="1600" dirty="0">
                <a:solidFill>
                  <a:srgbClr val="0000CC"/>
                </a:solidFill>
                <a:latin typeface="Arial" panose="020B0604020202020204" pitchFamily="34" charset="0"/>
              </a:rPr>
              <a:t>当前解</a:t>
            </a:r>
          </a:p>
          <a:p>
            <a:pPr eaLnBrk="1" hangingPunct="1"/>
            <a:r>
              <a:rPr kumimoji="1" lang="zh-CN" altLang="en-US" sz="1600" dirty="0">
                <a:solidFill>
                  <a:srgbClr val="0000CC"/>
                </a:solidFill>
                <a:latin typeface="Arial" panose="020B0604020202020204" pitchFamily="34" charset="0"/>
              </a:rPr>
              <a:t>    </a:t>
            </a:r>
            <a:r>
              <a:rPr kumimoji="1" lang="en-US" altLang="zh-CN" sz="1600" dirty="0">
                <a:solidFill>
                  <a:srgbClr val="0000CC"/>
                </a:solidFill>
                <a:latin typeface="Arial" panose="020B0604020202020204" pitchFamily="34" charset="0"/>
              </a:rPr>
              <a:t>long sum;                      //  </a:t>
            </a:r>
            <a:r>
              <a:rPr kumimoji="1" lang="zh-CN" altLang="en-US" sz="1600" dirty="0">
                <a:solidFill>
                  <a:srgbClr val="0000CC"/>
                </a:solidFill>
                <a:latin typeface="Arial" panose="020B0604020202020204" pitchFamily="34" charset="0"/>
              </a:rPr>
              <a:t>当前已找到的可行方案数        </a:t>
            </a:r>
          </a:p>
          <a:p>
            <a:pPr eaLnBrk="1" hangingPunct="1"/>
            <a:r>
              <a:rPr kumimoji="1" lang="en-US" altLang="zh-CN" sz="1600" dirty="0">
                <a:solidFill>
                  <a:srgbClr val="0000CC"/>
                </a:solidFill>
                <a:latin typeface="Arial" panose="020B0604020202020204" pitchFamily="34" charset="0"/>
              </a:rPr>
              <a:t>} </a:t>
            </a:r>
          </a:p>
        </p:txBody>
      </p:sp>
      <p:sp>
        <p:nvSpPr>
          <p:cNvPr id="11" name="Text Box 3"/>
          <p:cNvSpPr txBox="1">
            <a:spLocks noChangeArrowheads="1"/>
          </p:cNvSpPr>
          <p:nvPr/>
        </p:nvSpPr>
        <p:spPr bwMode="auto">
          <a:xfrm>
            <a:off x="834820" y="2992279"/>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solidFill>
                  <a:srgbClr val="FF0000"/>
                </a:solidFill>
                <a:latin typeface="Arial" panose="020B0604020202020204" pitchFamily="34" charset="0"/>
              </a:rPr>
              <a:t>Queen</a:t>
            </a:r>
            <a:r>
              <a:rPr lang="zh-CN" altLang="en-US" sz="1800" dirty="0">
                <a:solidFill>
                  <a:srgbClr val="FF0000"/>
                </a:solidFill>
                <a:latin typeface="Arial" panose="020B0604020202020204" pitchFamily="34" charset="0"/>
              </a:rPr>
              <a:t>类定义</a:t>
            </a:r>
          </a:p>
        </p:txBody>
      </p:sp>
      <p:sp>
        <p:nvSpPr>
          <p:cNvPr id="13" name="Text Box 4"/>
          <p:cNvSpPr txBox="1">
            <a:spLocks noChangeArrowheads="1"/>
          </p:cNvSpPr>
          <p:nvPr/>
        </p:nvSpPr>
        <p:spPr bwMode="auto">
          <a:xfrm>
            <a:off x="2819400" y="4648200"/>
            <a:ext cx="51074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kumimoji="1" lang="en-US" altLang="zh-CN" sz="1600" dirty="0" err="1">
                <a:solidFill>
                  <a:srgbClr val="0000CC"/>
                </a:solidFill>
                <a:latin typeface="Arial" charset="0"/>
                <a:ea typeface="宋体" charset="-122"/>
              </a:rPr>
              <a:t>bool</a:t>
            </a:r>
            <a:r>
              <a:rPr kumimoji="1" lang="en-US" altLang="zh-CN" sz="1600" dirty="0">
                <a:solidFill>
                  <a:srgbClr val="0000CC"/>
                </a:solidFill>
                <a:latin typeface="Arial" charset="0"/>
                <a:ea typeface="宋体" charset="-122"/>
              </a:rPr>
              <a:t> Queen::</a:t>
            </a:r>
            <a:r>
              <a:rPr kumimoji="1" lang="en-US" altLang="zh-CN" sz="1600" b="1" dirty="0">
                <a:solidFill>
                  <a:srgbClr val="0000CC"/>
                </a:solidFill>
                <a:latin typeface="Arial" charset="0"/>
                <a:ea typeface="宋体" charset="-122"/>
              </a:rPr>
              <a:t>Place</a:t>
            </a:r>
            <a:r>
              <a:rPr kumimoji="1" lang="en-US" altLang="zh-CN" sz="1600" dirty="0">
                <a:solidFill>
                  <a:srgbClr val="0000CC"/>
                </a:solidFill>
                <a:latin typeface="Arial" charset="0"/>
                <a:ea typeface="宋体" charset="-122"/>
              </a:rPr>
              <a:t>(</a:t>
            </a:r>
            <a:r>
              <a:rPr kumimoji="1" lang="en-US" altLang="zh-CN" sz="1600" dirty="0" err="1">
                <a:solidFill>
                  <a:srgbClr val="0000CC"/>
                </a:solidFill>
                <a:latin typeface="Arial" charset="0"/>
                <a:ea typeface="宋体" charset="-122"/>
              </a:rPr>
              <a:t>int</a:t>
            </a:r>
            <a:r>
              <a:rPr kumimoji="1" lang="en-US" altLang="zh-CN" sz="1600" dirty="0">
                <a:solidFill>
                  <a:srgbClr val="0000CC"/>
                </a:solidFill>
                <a:latin typeface="Arial" charset="0"/>
                <a:ea typeface="宋体" charset="-122"/>
              </a:rPr>
              <a:t> k)</a:t>
            </a:r>
          </a:p>
          <a:p>
            <a:pPr eaLnBrk="1" hangingPunct="1">
              <a:defRPr/>
            </a:pPr>
            <a:r>
              <a:rPr kumimoji="1" lang="en-US" altLang="zh-CN" sz="1600" dirty="0">
                <a:solidFill>
                  <a:srgbClr val="0000CC"/>
                </a:solidFill>
                <a:latin typeface="Arial" charset="0"/>
                <a:ea typeface="宋体" charset="-122"/>
              </a:rPr>
              <a:t>{</a:t>
            </a:r>
          </a:p>
          <a:p>
            <a:pPr eaLnBrk="1" hangingPunct="1">
              <a:defRPr/>
            </a:pPr>
            <a:r>
              <a:rPr kumimoji="1" lang="en-US" altLang="zh-CN" sz="1600" dirty="0">
                <a:solidFill>
                  <a:srgbClr val="0000CC"/>
                </a:solidFill>
                <a:latin typeface="Arial" charset="0"/>
                <a:ea typeface="宋体" charset="-122"/>
              </a:rPr>
              <a:t>  for (</a:t>
            </a:r>
            <a:r>
              <a:rPr kumimoji="1" lang="en-US" altLang="zh-CN" sz="1600" dirty="0" err="1">
                <a:solidFill>
                  <a:srgbClr val="0000CC"/>
                </a:solidFill>
                <a:latin typeface="Arial" charset="0"/>
                <a:ea typeface="宋体" charset="-122"/>
              </a:rPr>
              <a:t>int</a:t>
            </a:r>
            <a:r>
              <a:rPr kumimoji="1" lang="en-US" altLang="zh-CN" sz="1600" dirty="0">
                <a:solidFill>
                  <a:srgbClr val="0000CC"/>
                </a:solidFill>
                <a:latin typeface="Arial" charset="0"/>
                <a:ea typeface="宋体" charset="-122"/>
              </a:rPr>
              <a:t> j=1;j&lt;</a:t>
            </a:r>
            <a:r>
              <a:rPr kumimoji="1" lang="en-US" altLang="zh-CN" sz="1600" dirty="0" err="1">
                <a:solidFill>
                  <a:srgbClr val="0000CC"/>
                </a:solidFill>
                <a:latin typeface="Arial" charset="0"/>
                <a:ea typeface="宋体" charset="-122"/>
              </a:rPr>
              <a:t>k;j</a:t>
            </a:r>
            <a:r>
              <a:rPr kumimoji="1" lang="en-US" altLang="zh-CN" sz="1600" dirty="0">
                <a:solidFill>
                  <a:srgbClr val="0000CC"/>
                </a:solidFill>
                <a:latin typeface="Arial" charset="0"/>
                <a:ea typeface="宋体" charset="-122"/>
              </a:rPr>
              <a:t>++)</a:t>
            </a:r>
          </a:p>
          <a:p>
            <a:pPr eaLnBrk="1" hangingPunct="1">
              <a:defRPr/>
            </a:pPr>
            <a:r>
              <a:rPr kumimoji="1" lang="en-US" altLang="zh-CN" sz="1600" dirty="0">
                <a:solidFill>
                  <a:srgbClr val="0000CC"/>
                </a:solidFill>
                <a:latin typeface="Arial" charset="0"/>
                <a:ea typeface="宋体" charset="-122"/>
              </a:rPr>
              <a:t>    if ((abs(k-j)==abs(x[j]-x[k]))||(x[j]==x[k])) return false;</a:t>
            </a:r>
          </a:p>
          <a:p>
            <a:pPr eaLnBrk="1" hangingPunct="1">
              <a:defRPr/>
            </a:pPr>
            <a:r>
              <a:rPr kumimoji="1" lang="en-US" altLang="zh-CN" sz="1600" dirty="0">
                <a:solidFill>
                  <a:srgbClr val="0000CC"/>
                </a:solidFill>
                <a:latin typeface="Arial" charset="0"/>
                <a:ea typeface="宋体" charset="-122"/>
              </a:rPr>
              <a:t>  return true;</a:t>
            </a:r>
          </a:p>
          <a:p>
            <a:pPr eaLnBrk="1" hangingPunct="1">
              <a:defRPr/>
            </a:pPr>
            <a:r>
              <a:rPr kumimoji="1" lang="en-US" altLang="zh-CN" sz="1600" dirty="0">
                <a:solidFill>
                  <a:srgbClr val="0000CC"/>
                </a:solidFill>
                <a:latin typeface="Arial" charset="0"/>
                <a:ea typeface="宋体" charset="-122"/>
              </a:rPr>
              <a:t>} </a:t>
            </a:r>
          </a:p>
        </p:txBody>
      </p:sp>
      <p:sp>
        <p:nvSpPr>
          <p:cNvPr id="14" name="Text Box 5"/>
          <p:cNvSpPr txBox="1">
            <a:spLocks noChangeArrowheads="1"/>
          </p:cNvSpPr>
          <p:nvPr/>
        </p:nvSpPr>
        <p:spPr bwMode="auto">
          <a:xfrm>
            <a:off x="775724" y="4800600"/>
            <a:ext cx="16739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rgbClr val="FF0000"/>
                </a:solidFill>
                <a:latin typeface="Arial" panose="020B0604020202020204" pitchFamily="34" charset="0"/>
              </a:rPr>
              <a:t>约束函数</a:t>
            </a:r>
            <a:r>
              <a:rPr lang="en-US" altLang="zh-CN" sz="1800" dirty="0">
                <a:solidFill>
                  <a:srgbClr val="FF0000"/>
                </a:solidFill>
                <a:latin typeface="Arial" panose="020B0604020202020204" pitchFamily="34" charset="0"/>
              </a:rPr>
              <a:t>Place</a:t>
            </a:r>
            <a:r>
              <a:rPr lang="zh-CN" altLang="en-US" sz="1800" dirty="0">
                <a:solidFill>
                  <a:srgbClr val="FF0000"/>
                </a:solidFill>
                <a:latin typeface="Arial" panose="020B0604020202020204" pitchFamily="34" charset="0"/>
              </a:rPr>
              <a:t>剪去不满足行列和斜线约束的子树</a:t>
            </a:r>
          </a:p>
        </p:txBody>
      </p:sp>
    </p:spTree>
    <p:extLst>
      <p:ext uri="{BB962C8B-B14F-4D97-AF65-F5344CB8AC3E}">
        <p14:creationId xmlns:p14="http://schemas.microsoft.com/office/powerpoint/2010/main" val="3113077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39</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5.3.4  </a:t>
            </a:r>
            <a:r>
              <a:rPr lang="zh-CN" altLang="en-US" sz="2800" b="1" dirty="0" smtClean="0">
                <a:solidFill>
                  <a:srgbClr val="FF3300"/>
                </a:solidFill>
                <a:latin typeface="Arial" panose="020B0604020202020204" pitchFamily="34" charset="0"/>
                <a:ea typeface="宋体" panose="02010600030101010101" pitchFamily="2" charset="-122"/>
              </a:rPr>
              <a:t>算法描述</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3"/>
          <p:cNvSpPr>
            <a:spLocks noChangeArrowheads="1"/>
          </p:cNvSpPr>
          <p:nvPr/>
        </p:nvSpPr>
        <p:spPr bwMode="auto">
          <a:xfrm>
            <a:off x="2490706" y="2743200"/>
            <a:ext cx="4572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kumimoji="1" lang="en-US" altLang="zh-CN" dirty="0">
                <a:latin typeface="Arial" charset="0"/>
                <a:ea typeface="宋体" charset="-122"/>
              </a:rPr>
              <a:t>void Queen::</a:t>
            </a:r>
            <a:r>
              <a:rPr kumimoji="1" lang="en-US" altLang="zh-CN" b="1" dirty="0">
                <a:latin typeface="Arial" charset="0"/>
                <a:ea typeface="宋体" charset="-122"/>
              </a:rPr>
              <a:t>Backtrack</a:t>
            </a:r>
            <a:r>
              <a:rPr kumimoji="1" lang="en-US" altLang="zh-CN" dirty="0">
                <a:latin typeface="Arial" charset="0"/>
                <a:ea typeface="宋体" charset="-122"/>
              </a:rPr>
              <a:t>(</a:t>
            </a:r>
            <a:r>
              <a:rPr kumimoji="1" lang="en-US" altLang="zh-CN" dirty="0" err="1">
                <a:latin typeface="Arial" charset="0"/>
                <a:ea typeface="宋体" charset="-122"/>
              </a:rPr>
              <a:t>int</a:t>
            </a:r>
            <a:r>
              <a:rPr kumimoji="1" lang="en-US" altLang="zh-CN" dirty="0">
                <a:latin typeface="Arial" charset="0"/>
                <a:ea typeface="宋体" charset="-122"/>
              </a:rPr>
              <a:t> t)</a:t>
            </a:r>
          </a:p>
          <a:p>
            <a:pPr eaLnBrk="1" hangingPunct="1">
              <a:defRPr/>
            </a:pPr>
            <a:r>
              <a:rPr kumimoji="1" lang="en-US" altLang="zh-CN" dirty="0">
                <a:latin typeface="Arial" charset="0"/>
                <a:ea typeface="宋体" charset="-122"/>
              </a:rPr>
              <a:t>{</a:t>
            </a:r>
          </a:p>
          <a:p>
            <a:pPr eaLnBrk="1" hangingPunct="1">
              <a:defRPr/>
            </a:pPr>
            <a:r>
              <a:rPr kumimoji="1" lang="en-US" altLang="zh-CN" dirty="0">
                <a:latin typeface="Arial" charset="0"/>
                <a:ea typeface="宋体" charset="-122"/>
              </a:rPr>
              <a:t>  if (t&gt;n) sum++;</a:t>
            </a:r>
          </a:p>
          <a:p>
            <a:pPr eaLnBrk="1" hangingPunct="1">
              <a:defRPr/>
            </a:pPr>
            <a:r>
              <a:rPr kumimoji="1" lang="en-US" altLang="zh-CN" dirty="0">
                <a:latin typeface="Arial" charset="0"/>
                <a:ea typeface="宋体" charset="-122"/>
              </a:rPr>
              <a:t>    else</a:t>
            </a:r>
          </a:p>
          <a:p>
            <a:pPr eaLnBrk="1" hangingPunct="1">
              <a:defRPr/>
            </a:pPr>
            <a:r>
              <a:rPr kumimoji="1" lang="en-US" altLang="zh-CN" dirty="0">
                <a:latin typeface="Arial" charset="0"/>
                <a:ea typeface="宋体" charset="-122"/>
              </a:rPr>
              <a:t>      for (</a:t>
            </a:r>
            <a:r>
              <a:rPr kumimoji="1" lang="en-US" altLang="zh-CN" dirty="0" err="1">
                <a:latin typeface="Arial" charset="0"/>
                <a:ea typeface="宋体" charset="-122"/>
              </a:rPr>
              <a:t>int</a:t>
            </a:r>
            <a:r>
              <a:rPr kumimoji="1" lang="en-US" altLang="zh-CN" dirty="0">
                <a:latin typeface="Arial" charset="0"/>
                <a:ea typeface="宋体" charset="-122"/>
              </a:rPr>
              <a:t> </a:t>
            </a:r>
            <a:r>
              <a:rPr kumimoji="1" lang="en-US" altLang="zh-CN" dirty="0" err="1">
                <a:latin typeface="Arial" charset="0"/>
                <a:ea typeface="宋体" charset="-122"/>
              </a:rPr>
              <a:t>i</a:t>
            </a:r>
            <a:r>
              <a:rPr kumimoji="1" lang="en-US" altLang="zh-CN" dirty="0">
                <a:latin typeface="Arial" charset="0"/>
                <a:ea typeface="宋体" charset="-122"/>
              </a:rPr>
              <a:t>=1;i&lt;=</a:t>
            </a:r>
            <a:r>
              <a:rPr kumimoji="1" lang="en-US" altLang="zh-CN" dirty="0" err="1">
                <a:latin typeface="Arial" charset="0"/>
                <a:ea typeface="宋体" charset="-122"/>
              </a:rPr>
              <a:t>n;i</a:t>
            </a:r>
            <a:r>
              <a:rPr kumimoji="1" lang="en-US" altLang="zh-CN" dirty="0">
                <a:latin typeface="Arial" charset="0"/>
                <a:ea typeface="宋体" charset="-122"/>
              </a:rPr>
              <a:t>++) {</a:t>
            </a:r>
          </a:p>
          <a:p>
            <a:pPr eaLnBrk="1" hangingPunct="1">
              <a:defRPr/>
            </a:pPr>
            <a:r>
              <a:rPr kumimoji="1" lang="en-US" altLang="zh-CN" dirty="0">
                <a:latin typeface="Arial" charset="0"/>
                <a:ea typeface="宋体" charset="-122"/>
              </a:rPr>
              <a:t>        x[t]=</a:t>
            </a:r>
            <a:r>
              <a:rPr kumimoji="1" lang="en-US" altLang="zh-CN" dirty="0" err="1">
                <a:latin typeface="Arial" charset="0"/>
                <a:ea typeface="宋体" charset="-122"/>
              </a:rPr>
              <a:t>i</a:t>
            </a:r>
            <a:r>
              <a:rPr kumimoji="1" lang="en-US" altLang="zh-CN" dirty="0">
                <a:latin typeface="Arial" charset="0"/>
                <a:ea typeface="宋体" charset="-122"/>
              </a:rPr>
              <a:t>;</a:t>
            </a:r>
          </a:p>
          <a:p>
            <a:pPr eaLnBrk="1" hangingPunct="1">
              <a:defRPr/>
            </a:pPr>
            <a:r>
              <a:rPr kumimoji="1" lang="en-US" altLang="zh-CN" dirty="0">
                <a:latin typeface="Arial" charset="0"/>
                <a:ea typeface="宋体" charset="-122"/>
              </a:rPr>
              <a:t>        if (Place(t)) Backtrack(t+1);</a:t>
            </a:r>
          </a:p>
          <a:p>
            <a:pPr eaLnBrk="1" hangingPunct="1">
              <a:defRPr/>
            </a:pPr>
            <a:r>
              <a:rPr kumimoji="1" lang="en-US" altLang="zh-CN" dirty="0">
                <a:latin typeface="Arial" charset="0"/>
                <a:ea typeface="宋体" charset="-122"/>
              </a:rPr>
              <a:t>      }</a:t>
            </a:r>
          </a:p>
          <a:p>
            <a:pPr eaLnBrk="1" hangingPunct="1">
              <a:defRPr/>
            </a:pPr>
            <a:r>
              <a:rPr kumimoji="1" lang="en-US" altLang="zh-CN" dirty="0">
                <a:latin typeface="Arial" charset="0"/>
                <a:ea typeface="宋体" charset="-122"/>
              </a:rPr>
              <a:t> }</a:t>
            </a:r>
          </a:p>
        </p:txBody>
      </p:sp>
      <p:sp>
        <p:nvSpPr>
          <p:cNvPr id="6" name="Text Box 2"/>
          <p:cNvSpPr txBox="1">
            <a:spLocks noChangeArrowheads="1"/>
          </p:cNvSpPr>
          <p:nvPr/>
        </p:nvSpPr>
        <p:spPr bwMode="auto">
          <a:xfrm>
            <a:off x="1087356" y="2133600"/>
            <a:ext cx="151836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dirty="0">
                <a:solidFill>
                  <a:srgbClr val="002060"/>
                </a:solidFill>
                <a:latin typeface="+mn-ea"/>
                <a:ea typeface="+mn-ea"/>
              </a:rPr>
              <a:t>递归回溯</a:t>
            </a:r>
          </a:p>
        </p:txBody>
      </p:sp>
    </p:spTree>
    <p:extLst>
      <p:ext uri="{BB962C8B-B14F-4D97-AF65-F5344CB8AC3E}">
        <p14:creationId xmlns:p14="http://schemas.microsoft.com/office/powerpoint/2010/main" val="2820606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  言</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a:t>
            </a:fld>
            <a:endParaRPr lang="en-US" altLang="zh-CN"/>
          </a:p>
        </p:txBody>
      </p:sp>
      <p:sp>
        <p:nvSpPr>
          <p:cNvPr id="6" name="Rectangle 9"/>
          <p:cNvSpPr>
            <a:spLocks noChangeArrowheads="1"/>
          </p:cNvSpPr>
          <p:nvPr/>
        </p:nvSpPr>
        <p:spPr bwMode="auto">
          <a:xfrm>
            <a:off x="381000" y="1281675"/>
            <a:ext cx="8534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600" dirty="0">
                <a:latin typeface="Arial" panose="020B0604020202020204" pitchFamily="34" charset="0"/>
              </a:rPr>
              <a:t>    </a:t>
            </a:r>
            <a:r>
              <a:rPr lang="zh-CN" altLang="en-US" sz="2600" dirty="0">
                <a:latin typeface="Arial" panose="020B0604020202020204" pitchFamily="34" charset="0"/>
              </a:rPr>
              <a:t>回溯和分支界限都是以构造一棵</a:t>
            </a:r>
            <a:r>
              <a:rPr lang="zh-CN" altLang="en-US" sz="2600" b="1" dirty="0">
                <a:solidFill>
                  <a:srgbClr val="FF3300"/>
                </a:solidFill>
                <a:effectLst>
                  <a:outerShdw blurRad="38100" dist="38100" dir="2700000" algn="tl">
                    <a:srgbClr val="C0C0C0"/>
                  </a:outerShdw>
                </a:effectLst>
                <a:latin typeface="Arial" panose="020B0604020202020204" pitchFamily="34" charset="0"/>
              </a:rPr>
              <a:t>状态空间树</a:t>
            </a:r>
            <a:r>
              <a:rPr lang="zh-CN" altLang="en-US" sz="2600" dirty="0">
                <a:latin typeface="Arial" panose="020B0604020202020204" pitchFamily="34" charset="0"/>
              </a:rPr>
              <a:t>为基础的，树的</a:t>
            </a:r>
            <a:r>
              <a:rPr lang="zh-CN" altLang="en-US" sz="2600" dirty="0">
                <a:solidFill>
                  <a:srgbClr val="0000CC"/>
                </a:solidFill>
                <a:latin typeface="Arial" panose="020B0604020202020204" pitchFamily="34" charset="0"/>
              </a:rPr>
              <a:t>节点反映了对一个部分解所作的特定选择</a:t>
            </a:r>
            <a:r>
              <a:rPr lang="zh-CN" altLang="en-US" sz="2600" dirty="0">
                <a:latin typeface="Arial" panose="020B0604020202020204" pitchFamily="34" charset="0"/>
              </a:rPr>
              <a:t>。如果可以保证，节点子孙所对应的选择不可能得出问题的一个解，两种技术</a:t>
            </a:r>
            <a:r>
              <a:rPr lang="zh-CN" altLang="en-US" sz="2600" b="1" u="sng" dirty="0">
                <a:solidFill>
                  <a:srgbClr val="0000CC"/>
                </a:solidFill>
                <a:effectLst>
                  <a:outerShdw blurRad="38100" dist="38100" dir="2700000" algn="tl">
                    <a:srgbClr val="C0C0C0"/>
                  </a:outerShdw>
                </a:effectLst>
                <a:latin typeface="Arial" panose="020B0604020202020204" pitchFamily="34" charset="0"/>
              </a:rPr>
              <a:t>都会立即停止处理这个节点</a:t>
            </a:r>
            <a:r>
              <a:rPr lang="zh-CN" altLang="en-US" sz="2600" dirty="0">
                <a:latin typeface="Arial" panose="020B0604020202020204" pitchFamily="34" charset="0"/>
              </a:rPr>
              <a:t>。</a:t>
            </a:r>
          </a:p>
          <a:p>
            <a:pPr algn="just" eaLnBrk="1" hangingPunct="1"/>
            <a:r>
              <a:rPr lang="zh-CN" altLang="en-US" sz="2600" dirty="0">
                <a:latin typeface="Arial" panose="020B0604020202020204" pitchFamily="34" charset="0"/>
              </a:rPr>
              <a:t>    两种技术的</a:t>
            </a:r>
            <a:r>
              <a:rPr lang="zh-CN" altLang="en-US" sz="2600" b="1" dirty="0">
                <a:solidFill>
                  <a:srgbClr val="FF3300"/>
                </a:solidFill>
                <a:effectLst>
                  <a:outerShdw blurRad="38100" dist="38100" dir="2700000" algn="tl">
                    <a:srgbClr val="C0C0C0"/>
                  </a:outerShdw>
                </a:effectLst>
                <a:latin typeface="Arial" panose="020B0604020202020204" pitchFamily="34" charset="0"/>
              </a:rPr>
              <a:t>区别</a:t>
            </a:r>
            <a:r>
              <a:rPr lang="zh-CN" altLang="en-US" sz="2600" dirty="0">
                <a:latin typeface="Arial" panose="020B0604020202020204" pitchFamily="34" charset="0"/>
              </a:rPr>
              <a:t>在于它们能够</a:t>
            </a:r>
            <a:r>
              <a:rPr lang="zh-CN" altLang="en-US" sz="2600" b="1" i="1" u="sng" dirty="0">
                <a:solidFill>
                  <a:srgbClr val="0000CC"/>
                </a:solidFill>
                <a:effectLst>
                  <a:outerShdw blurRad="38100" dist="38100" dir="2700000" algn="tl">
                    <a:srgbClr val="C0C0C0"/>
                  </a:outerShdw>
                </a:effectLst>
                <a:latin typeface="Arial" panose="020B0604020202020204" pitchFamily="34" charset="0"/>
              </a:rPr>
              <a:t>处理的问题类型不同</a:t>
            </a:r>
            <a:r>
              <a:rPr lang="zh-CN" altLang="en-US" sz="2600" dirty="0">
                <a:latin typeface="Arial" panose="020B0604020202020204" pitchFamily="34" charset="0"/>
              </a:rPr>
              <a:t>。分支界限法只能应用于</a:t>
            </a:r>
            <a:r>
              <a:rPr lang="zh-CN" altLang="en-US" sz="2600" dirty="0">
                <a:solidFill>
                  <a:srgbClr val="0000CC"/>
                </a:solidFill>
                <a:latin typeface="Arial" panose="020B0604020202020204" pitchFamily="34" charset="0"/>
              </a:rPr>
              <a:t>最优问题</a:t>
            </a:r>
            <a:r>
              <a:rPr lang="zh-CN" altLang="en-US" sz="2600" dirty="0">
                <a:latin typeface="Arial" panose="020B0604020202020204" pitchFamily="34" charset="0"/>
              </a:rPr>
              <a:t>，因为它基于针对一个问题的</a:t>
            </a:r>
            <a:r>
              <a:rPr lang="zh-CN" altLang="en-US" sz="2600" dirty="0">
                <a:solidFill>
                  <a:srgbClr val="0000CC"/>
                </a:solidFill>
                <a:latin typeface="Arial" panose="020B0604020202020204" pitchFamily="34" charset="0"/>
              </a:rPr>
              <a:t>目标函数</a:t>
            </a:r>
            <a:r>
              <a:rPr lang="zh-CN" altLang="en-US" sz="2600" dirty="0">
                <a:latin typeface="Arial" panose="020B0604020202020204" pitchFamily="34" charset="0"/>
              </a:rPr>
              <a:t>，计算其可能值的边界。回溯法并不受这种要求的制约，在大多数情况下，它</a:t>
            </a:r>
            <a:r>
              <a:rPr lang="zh-CN" altLang="en-US" sz="2600" dirty="0">
                <a:solidFill>
                  <a:srgbClr val="0000CC"/>
                </a:solidFill>
                <a:latin typeface="Arial" panose="020B0604020202020204" pitchFamily="34" charset="0"/>
              </a:rPr>
              <a:t>处理的是非优化问题</a:t>
            </a:r>
            <a:r>
              <a:rPr lang="zh-CN" altLang="en-US" sz="2600" dirty="0">
                <a:latin typeface="Arial" panose="020B0604020202020204" pitchFamily="34" charset="0"/>
              </a:rPr>
              <a:t>。</a:t>
            </a:r>
          </a:p>
          <a:p>
            <a:pPr algn="just" eaLnBrk="1" hangingPunct="1"/>
            <a:r>
              <a:rPr lang="zh-CN" altLang="en-US" sz="2600" dirty="0">
                <a:latin typeface="Arial" panose="020B0604020202020204" pitchFamily="34" charset="0"/>
              </a:rPr>
              <a:t>     回溯法和分支界限法的</a:t>
            </a:r>
            <a:r>
              <a:rPr lang="zh-CN" altLang="en-US" sz="2600" b="1" dirty="0">
                <a:solidFill>
                  <a:srgbClr val="FF3300"/>
                </a:solidFill>
                <a:effectLst>
                  <a:outerShdw blurRad="38100" dist="38100" dir="2700000" algn="tl">
                    <a:srgbClr val="C0C0C0"/>
                  </a:outerShdw>
                </a:effectLst>
                <a:latin typeface="Arial" panose="020B0604020202020204" pitchFamily="34" charset="0"/>
              </a:rPr>
              <a:t>另一个区别</a:t>
            </a:r>
            <a:r>
              <a:rPr lang="zh-CN" altLang="en-US" sz="2600" dirty="0">
                <a:latin typeface="Arial" panose="020B0604020202020204" pitchFamily="34" charset="0"/>
              </a:rPr>
              <a:t>在于它们</a:t>
            </a:r>
            <a:r>
              <a:rPr lang="zh-CN" altLang="en-US" sz="2600" b="1" i="1" u="sng" dirty="0">
                <a:solidFill>
                  <a:srgbClr val="0000CC"/>
                </a:solidFill>
                <a:effectLst>
                  <a:outerShdw blurRad="38100" dist="38100" dir="2700000" algn="tl">
                    <a:srgbClr val="C0C0C0"/>
                  </a:outerShdw>
                </a:effectLst>
                <a:latin typeface="Arial" panose="020B0604020202020204" pitchFamily="34" charset="0"/>
              </a:rPr>
              <a:t>生成状态空间树的节点的顺序不同</a:t>
            </a:r>
            <a:r>
              <a:rPr lang="zh-CN" altLang="en-US" sz="2600" dirty="0">
                <a:latin typeface="Arial" panose="020B0604020202020204" pitchFamily="34" charset="0"/>
              </a:rPr>
              <a:t>。对于回溯法来说，它的树的生长顺序常常是深度优先的</a:t>
            </a:r>
            <a:r>
              <a:rPr lang="en-US" altLang="zh-CN" sz="2600" dirty="0">
                <a:latin typeface="Arial" panose="020B0604020202020204" pitchFamily="34" charset="0"/>
              </a:rPr>
              <a:t>(</a:t>
            </a:r>
            <a:r>
              <a:rPr lang="zh-CN" altLang="en-US" sz="2600" dirty="0">
                <a:latin typeface="Arial" panose="020B0604020202020204" pitchFamily="34" charset="0"/>
              </a:rPr>
              <a:t>也就是和</a:t>
            </a:r>
            <a:r>
              <a:rPr lang="en-US" altLang="zh-CN" sz="2600" dirty="0">
                <a:latin typeface="Arial" panose="020B0604020202020204" pitchFamily="34" charset="0"/>
              </a:rPr>
              <a:t>DFS</a:t>
            </a:r>
            <a:r>
              <a:rPr lang="zh-CN" altLang="en-US" sz="2600" dirty="0">
                <a:latin typeface="Arial" panose="020B0604020202020204" pitchFamily="34" charset="0"/>
              </a:rPr>
              <a:t>类似</a:t>
            </a:r>
            <a:r>
              <a:rPr lang="en-US" altLang="zh-CN" sz="2600" dirty="0">
                <a:latin typeface="Arial" panose="020B0604020202020204" pitchFamily="34" charset="0"/>
              </a:rPr>
              <a:t>)</a:t>
            </a:r>
            <a:r>
              <a:rPr lang="zh-CN" altLang="en-US" sz="2600" dirty="0">
                <a:latin typeface="Arial" panose="020B0604020202020204" pitchFamily="34" charset="0"/>
              </a:rPr>
              <a:t>。分支界限法可以根据多种规则生成节点</a:t>
            </a:r>
            <a:r>
              <a:rPr lang="en-US" altLang="zh-CN" sz="2600" dirty="0">
                <a:latin typeface="Arial" panose="020B0604020202020204" pitchFamily="34" charset="0"/>
              </a:rPr>
              <a:t>,</a:t>
            </a:r>
            <a:r>
              <a:rPr lang="zh-CN" altLang="en-US" sz="2600" dirty="0">
                <a:latin typeface="Arial" panose="020B0604020202020204" pitchFamily="34" charset="0"/>
              </a:rPr>
              <a:t>如最佳优先规则。</a:t>
            </a:r>
          </a:p>
        </p:txBody>
      </p:sp>
    </p:spTree>
    <p:extLst>
      <p:ext uri="{BB962C8B-B14F-4D97-AF65-F5344CB8AC3E}">
        <p14:creationId xmlns:p14="http://schemas.microsoft.com/office/powerpoint/2010/main" val="9723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40</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5.3.5  </a:t>
            </a:r>
            <a:r>
              <a:rPr lang="zh-CN" altLang="en-US" sz="2800" b="1" dirty="0" smtClean="0">
                <a:solidFill>
                  <a:srgbClr val="FF3300"/>
                </a:solidFill>
                <a:latin typeface="Arial" panose="020B0604020202020204" pitchFamily="34" charset="0"/>
                <a:ea typeface="宋体" panose="02010600030101010101" pitchFamily="2" charset="-122"/>
              </a:rPr>
              <a:t>算法实例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14" name="Text Box 9"/>
          <p:cNvSpPr txBox="1">
            <a:spLocks noChangeArrowheads="1"/>
          </p:cNvSpPr>
          <p:nvPr/>
        </p:nvSpPr>
        <p:spPr bwMode="auto">
          <a:xfrm>
            <a:off x="1258888" y="2120900"/>
            <a:ext cx="177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X=(x1,x2,x3,x4)</a:t>
            </a:r>
          </a:p>
        </p:txBody>
      </p:sp>
      <p:sp>
        <p:nvSpPr>
          <p:cNvPr id="15" name="Text Box 10"/>
          <p:cNvSpPr txBox="1">
            <a:spLocks noChangeArrowheads="1"/>
          </p:cNvSpPr>
          <p:nvPr/>
        </p:nvSpPr>
        <p:spPr bwMode="auto">
          <a:xfrm>
            <a:off x="3708400" y="2120900"/>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lang="en-US" altLang="zh-CN" sz="1800" dirty="0">
                <a:latin typeface="Arial" charset="0"/>
                <a:ea typeface="宋体" charset="-122"/>
              </a:rPr>
              <a:t>X=(2,4, 1, 3)</a:t>
            </a:r>
          </a:p>
        </p:txBody>
      </p:sp>
      <p:sp>
        <p:nvSpPr>
          <p:cNvPr id="16" name="Rectangle 11"/>
          <p:cNvSpPr>
            <a:spLocks noChangeArrowheads="1"/>
          </p:cNvSpPr>
          <p:nvPr/>
        </p:nvSpPr>
        <p:spPr bwMode="auto">
          <a:xfrm>
            <a:off x="5580063" y="1905000"/>
            <a:ext cx="1871662" cy="1582737"/>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7" name="Line 12"/>
          <p:cNvSpPr>
            <a:spLocks noChangeShapeType="1"/>
          </p:cNvSpPr>
          <p:nvPr/>
        </p:nvSpPr>
        <p:spPr bwMode="auto">
          <a:xfrm>
            <a:off x="5580063" y="2697162"/>
            <a:ext cx="187166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8" name="Line 13"/>
          <p:cNvSpPr>
            <a:spLocks noChangeShapeType="1"/>
          </p:cNvSpPr>
          <p:nvPr/>
        </p:nvSpPr>
        <p:spPr bwMode="auto">
          <a:xfrm>
            <a:off x="5580063" y="2263775"/>
            <a:ext cx="187166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9" name="Line 14"/>
          <p:cNvSpPr>
            <a:spLocks noChangeShapeType="1"/>
          </p:cNvSpPr>
          <p:nvPr/>
        </p:nvSpPr>
        <p:spPr bwMode="auto">
          <a:xfrm>
            <a:off x="5580063" y="3128962"/>
            <a:ext cx="187166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0" name="Line 15"/>
          <p:cNvSpPr>
            <a:spLocks noChangeShapeType="1"/>
          </p:cNvSpPr>
          <p:nvPr/>
        </p:nvSpPr>
        <p:spPr bwMode="auto">
          <a:xfrm>
            <a:off x="6443663" y="1905000"/>
            <a:ext cx="0" cy="158273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1" name="Line 16"/>
          <p:cNvSpPr>
            <a:spLocks noChangeShapeType="1"/>
          </p:cNvSpPr>
          <p:nvPr/>
        </p:nvSpPr>
        <p:spPr bwMode="auto">
          <a:xfrm>
            <a:off x="6011863" y="1905000"/>
            <a:ext cx="0" cy="158273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2" name="Line 17"/>
          <p:cNvSpPr>
            <a:spLocks noChangeShapeType="1"/>
          </p:cNvSpPr>
          <p:nvPr/>
        </p:nvSpPr>
        <p:spPr bwMode="auto">
          <a:xfrm>
            <a:off x="6948488" y="1905000"/>
            <a:ext cx="0" cy="158273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3" name="Oval 18"/>
          <p:cNvSpPr>
            <a:spLocks noChangeArrowheads="1"/>
          </p:cNvSpPr>
          <p:nvPr/>
        </p:nvSpPr>
        <p:spPr bwMode="auto">
          <a:xfrm>
            <a:off x="6156325" y="1976437"/>
            <a:ext cx="215900" cy="215900"/>
          </a:xfrm>
          <a:prstGeom prst="ellipse">
            <a:avLst/>
          </a:prstGeom>
          <a:solidFill>
            <a:srgbClr val="FF0000"/>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4" name="Oval 19"/>
          <p:cNvSpPr>
            <a:spLocks noChangeArrowheads="1"/>
          </p:cNvSpPr>
          <p:nvPr/>
        </p:nvSpPr>
        <p:spPr bwMode="auto">
          <a:xfrm>
            <a:off x="7092950" y="2408237"/>
            <a:ext cx="215900" cy="215900"/>
          </a:xfrm>
          <a:prstGeom prst="ellipse">
            <a:avLst/>
          </a:prstGeom>
          <a:solidFill>
            <a:srgbClr val="FF0000"/>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5" name="Oval 20"/>
          <p:cNvSpPr>
            <a:spLocks noChangeArrowheads="1"/>
          </p:cNvSpPr>
          <p:nvPr/>
        </p:nvSpPr>
        <p:spPr bwMode="auto">
          <a:xfrm>
            <a:off x="5715000" y="2773362"/>
            <a:ext cx="215900" cy="215900"/>
          </a:xfrm>
          <a:prstGeom prst="ellipse">
            <a:avLst/>
          </a:prstGeom>
          <a:solidFill>
            <a:srgbClr val="FF0000"/>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6" name="Oval 21"/>
          <p:cNvSpPr>
            <a:spLocks noChangeArrowheads="1"/>
          </p:cNvSpPr>
          <p:nvPr/>
        </p:nvSpPr>
        <p:spPr bwMode="auto">
          <a:xfrm>
            <a:off x="6565900" y="3230562"/>
            <a:ext cx="215900" cy="215900"/>
          </a:xfrm>
          <a:prstGeom prst="ellipse">
            <a:avLst/>
          </a:prstGeom>
          <a:solidFill>
            <a:srgbClr val="FF0000"/>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627437"/>
            <a:ext cx="6399212"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pic>
    </p:spTree>
    <p:extLst>
      <p:ext uri="{BB962C8B-B14F-4D97-AF65-F5344CB8AC3E}">
        <p14:creationId xmlns:p14="http://schemas.microsoft.com/office/powerpoint/2010/main" val="3840183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41</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5.3.5  </a:t>
            </a:r>
            <a:r>
              <a:rPr lang="zh-CN" altLang="en-US" sz="2800" b="1" dirty="0" smtClean="0">
                <a:solidFill>
                  <a:srgbClr val="FF3300"/>
                </a:solidFill>
                <a:latin typeface="Arial" panose="020B0604020202020204" pitchFamily="34" charset="0"/>
                <a:ea typeface="宋体" panose="02010600030101010101" pitchFamily="2" charset="-122"/>
              </a:rPr>
              <a:t>算法实例</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5715000" cy="341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pic>
    </p:spTree>
    <p:extLst>
      <p:ext uri="{BB962C8B-B14F-4D97-AF65-F5344CB8AC3E}">
        <p14:creationId xmlns:p14="http://schemas.microsoft.com/office/powerpoint/2010/main" val="16522835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42</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5.3.5  </a:t>
            </a:r>
            <a:r>
              <a:rPr lang="zh-CN" altLang="en-US" sz="2800" b="1" dirty="0" smtClean="0">
                <a:solidFill>
                  <a:srgbClr val="FF3300"/>
                </a:solidFill>
                <a:latin typeface="Arial" panose="020B0604020202020204" pitchFamily="34" charset="0"/>
                <a:ea typeface="宋体" panose="02010600030101010101" pitchFamily="2" charset="-122"/>
              </a:rPr>
              <a:t>算法实例</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09914"/>
            <a:ext cx="6394229" cy="384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pic>
    </p:spTree>
    <p:extLst>
      <p:ext uri="{BB962C8B-B14F-4D97-AF65-F5344CB8AC3E}">
        <p14:creationId xmlns:p14="http://schemas.microsoft.com/office/powerpoint/2010/main" val="2844597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43</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5.3.5  </a:t>
            </a:r>
            <a:r>
              <a:rPr lang="zh-CN" altLang="en-US" sz="2800" b="1" dirty="0" smtClean="0">
                <a:solidFill>
                  <a:srgbClr val="FF3300"/>
                </a:solidFill>
                <a:latin typeface="Arial" panose="020B0604020202020204" pitchFamily="34" charset="0"/>
                <a:ea typeface="宋体" panose="02010600030101010101" pitchFamily="2" charset="-122"/>
              </a:rPr>
              <a:t>算法实例</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009914"/>
            <a:ext cx="6781800" cy="374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pic>
    </p:spTree>
    <p:extLst>
      <p:ext uri="{BB962C8B-B14F-4D97-AF65-F5344CB8AC3E}">
        <p14:creationId xmlns:p14="http://schemas.microsoft.com/office/powerpoint/2010/main" val="19115552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44</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5.3.5  </a:t>
            </a:r>
            <a:r>
              <a:rPr lang="zh-CN" altLang="en-US" sz="2800" b="1" dirty="0" smtClean="0">
                <a:solidFill>
                  <a:srgbClr val="FF3300"/>
                </a:solidFill>
                <a:latin typeface="Arial" panose="020B0604020202020204" pitchFamily="34" charset="0"/>
                <a:ea typeface="宋体" panose="02010600030101010101" pitchFamily="2" charset="-122"/>
              </a:rPr>
              <a:t>算法实例</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133600"/>
            <a:ext cx="6189104"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pic>
    </p:spTree>
    <p:extLst>
      <p:ext uri="{BB962C8B-B14F-4D97-AF65-F5344CB8AC3E}">
        <p14:creationId xmlns:p14="http://schemas.microsoft.com/office/powerpoint/2010/main" val="38103822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45</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5.3.5  </a:t>
            </a:r>
            <a:r>
              <a:rPr lang="zh-CN" altLang="en-US" sz="2800" b="1" dirty="0" smtClean="0">
                <a:solidFill>
                  <a:srgbClr val="FF3300"/>
                </a:solidFill>
                <a:latin typeface="Arial" panose="020B0604020202020204" pitchFamily="34" charset="0"/>
                <a:ea typeface="宋体" panose="02010600030101010101" pitchFamily="2" charset="-122"/>
              </a:rPr>
              <a:t>算法实例</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172200" cy="3485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pic>
    </p:spTree>
    <p:extLst>
      <p:ext uri="{BB962C8B-B14F-4D97-AF65-F5344CB8AC3E}">
        <p14:creationId xmlns:p14="http://schemas.microsoft.com/office/powerpoint/2010/main" val="14423001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46</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5.3.5  </a:t>
            </a:r>
            <a:r>
              <a:rPr lang="zh-CN" altLang="en-US" sz="2800" b="1" dirty="0" smtClean="0">
                <a:solidFill>
                  <a:srgbClr val="FF3300"/>
                </a:solidFill>
                <a:latin typeface="Arial" panose="020B0604020202020204" pitchFamily="34" charset="0"/>
                <a:ea typeface="宋体" panose="02010600030101010101" pitchFamily="2" charset="-122"/>
              </a:rPr>
              <a:t>算法实例</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7791"/>
            <a:ext cx="6454775" cy="405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pic>
    </p:spTree>
    <p:extLst>
      <p:ext uri="{BB962C8B-B14F-4D97-AF65-F5344CB8AC3E}">
        <p14:creationId xmlns:p14="http://schemas.microsoft.com/office/powerpoint/2010/main" val="34755895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47</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5.3.5  </a:t>
            </a:r>
            <a:r>
              <a:rPr lang="zh-CN" altLang="en-US" sz="2800" b="1" dirty="0" smtClean="0">
                <a:solidFill>
                  <a:srgbClr val="FF3300"/>
                </a:solidFill>
                <a:latin typeface="Arial" panose="020B0604020202020204" pitchFamily="34" charset="0"/>
                <a:ea typeface="宋体" panose="02010600030101010101" pitchFamily="2" charset="-122"/>
              </a:rPr>
              <a:t>算法实例</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09914"/>
            <a:ext cx="6172200" cy="381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pic>
    </p:spTree>
    <p:extLst>
      <p:ext uri="{BB962C8B-B14F-4D97-AF65-F5344CB8AC3E}">
        <p14:creationId xmlns:p14="http://schemas.microsoft.com/office/powerpoint/2010/main" val="19904385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48</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5.3.5  </a:t>
            </a:r>
            <a:r>
              <a:rPr lang="zh-CN" altLang="en-US" sz="2800" b="1" dirty="0" smtClean="0">
                <a:solidFill>
                  <a:srgbClr val="FF3300"/>
                </a:solidFill>
                <a:latin typeface="Arial" panose="020B0604020202020204" pitchFamily="34" charset="0"/>
                <a:ea typeface="宋体" panose="02010600030101010101" pitchFamily="2" charset="-122"/>
              </a:rPr>
              <a:t>算法实例</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57949"/>
            <a:ext cx="6248400" cy="393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pic>
    </p:spTree>
    <p:extLst>
      <p:ext uri="{BB962C8B-B14F-4D97-AF65-F5344CB8AC3E}">
        <p14:creationId xmlns:p14="http://schemas.microsoft.com/office/powerpoint/2010/main" val="2770259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n</a:t>
            </a:r>
            <a:r>
              <a:rPr lang="zh-CN" altLang="en-US" dirty="0" smtClean="0"/>
              <a:t>后问题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49</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5.3.5  </a:t>
            </a:r>
            <a:r>
              <a:rPr lang="zh-CN" altLang="en-US" sz="2800" b="1" dirty="0" smtClean="0">
                <a:solidFill>
                  <a:srgbClr val="FF3300"/>
                </a:solidFill>
                <a:latin typeface="Arial" panose="020B0604020202020204" pitchFamily="34" charset="0"/>
                <a:ea typeface="宋体" panose="02010600030101010101" pitchFamily="2" charset="-122"/>
              </a:rPr>
              <a:t>算法实例</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94820"/>
            <a:ext cx="6688048" cy="4353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pic>
    </p:spTree>
    <p:extLst>
      <p:ext uri="{BB962C8B-B14F-4D97-AF65-F5344CB8AC3E}">
        <p14:creationId xmlns:p14="http://schemas.microsoft.com/office/powerpoint/2010/main" val="3300298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  言</a:t>
            </a:r>
            <a:endParaRPr lang="zh-CN" altLang="en-US" dirty="0"/>
          </a:p>
        </p:txBody>
      </p:sp>
      <p:sp>
        <p:nvSpPr>
          <p:cNvPr id="5" name="Text Box 3"/>
          <p:cNvSpPr txBox="1">
            <a:spLocks noChangeArrowheads="1"/>
          </p:cNvSpPr>
          <p:nvPr/>
        </p:nvSpPr>
        <p:spPr bwMode="auto">
          <a:xfrm>
            <a:off x="309563" y="1400175"/>
            <a:ext cx="5327650" cy="2357438"/>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TW" altLang="en-US" sz="2800" b="1">
                <a:latin typeface="Arial Black" panose="020B0A04020102020204" pitchFamily="34" charset="0"/>
                <a:ea typeface="PMingLiU" pitchFamily="18" charset="-120"/>
              </a:rPr>
              <a:t> </a:t>
            </a:r>
            <a:r>
              <a:rPr kumimoji="1" lang="zh-TW" altLang="zh-CN" sz="2800" b="1">
                <a:latin typeface="Arial Black" panose="020B0A04020102020204" pitchFamily="34" charset="0"/>
                <a:ea typeface="PMingLiU" pitchFamily="18" charset="-120"/>
              </a:rPr>
              <a:t> </a:t>
            </a:r>
            <a:r>
              <a:rPr kumimoji="1" lang="zh-TW" altLang="en-US" sz="2800" b="1">
                <a:latin typeface="Arial Black" panose="020B0A04020102020204" pitchFamily="34" charset="0"/>
                <a:ea typeface="PMingLiU" pitchFamily="18" charset="-120"/>
              </a:rPr>
              <a:t> </a:t>
            </a:r>
            <a:r>
              <a:rPr kumimoji="1" lang="zh-TW" altLang="zh-CN" sz="2800" b="1">
                <a:latin typeface="Arial Black" panose="020B0A04020102020204" pitchFamily="34" charset="0"/>
                <a:ea typeface="PMingLiU" pitchFamily="18" charset="-120"/>
              </a:rPr>
              <a:t> </a:t>
            </a:r>
            <a:r>
              <a:rPr kumimoji="1" lang="zh-TW" altLang="en-US" sz="2800" b="1">
                <a:latin typeface="Arial Black" panose="020B0A04020102020204" pitchFamily="34" charset="0"/>
                <a:ea typeface="PMingLiU" pitchFamily="18" charset="-120"/>
              </a:rPr>
              <a:t> </a:t>
            </a:r>
            <a:r>
              <a:rPr kumimoji="1" lang="zh-TW" altLang="zh-CN" sz="2800" b="1">
                <a:latin typeface="Arial Black" panose="020B0A04020102020204" pitchFamily="34" charset="0"/>
                <a:ea typeface="PMingLiU" pitchFamily="18" charset="-120"/>
              </a:rPr>
              <a:t> </a:t>
            </a:r>
            <a:r>
              <a:rPr kumimoji="1" lang="zh-TW" altLang="en-US" sz="2800" b="1">
                <a:latin typeface="Arial Black" panose="020B0A04020102020204" pitchFamily="34" charset="0"/>
                <a:ea typeface="PMingLiU" pitchFamily="18" charset="-120"/>
              </a:rPr>
              <a:t> </a:t>
            </a:r>
            <a:r>
              <a:rPr kumimoji="1" lang="zh-CN" altLang="en-US" b="1" u="sng">
                <a:latin typeface="Arial Black" panose="020B0A04020102020204" pitchFamily="34" charset="0"/>
                <a:ea typeface="PMingLiU" pitchFamily="18" charset="-120"/>
              </a:rPr>
              <a:t>数据结构</a:t>
            </a:r>
            <a:endParaRPr kumimoji="1" lang="en-US" altLang="zh-TW" b="1" u="sng">
              <a:latin typeface="Arial Black" panose="020B0A04020102020204" pitchFamily="34" charset="0"/>
              <a:ea typeface="PMingLiU" pitchFamily="18" charset="-120"/>
            </a:endParaRPr>
          </a:p>
          <a:p>
            <a:pPr eaLnBrk="1" hangingPunct="1">
              <a:buClr>
                <a:srgbClr val="996633"/>
              </a:buClr>
              <a:buFont typeface="Wingdings" panose="05000000000000000000" pitchFamily="2" charset="2"/>
              <a:buChar char="n"/>
            </a:pPr>
            <a:r>
              <a:rPr kumimoji="1" lang="zh-TW" altLang="en-US" sz="2000" b="1">
                <a:solidFill>
                  <a:srgbClr val="003399"/>
                </a:solidFill>
                <a:latin typeface="Berlin Sans FB Demi" panose="020E0802020502020306" pitchFamily="34" charset="0"/>
                <a:ea typeface="PMingLiU" pitchFamily="18" charset="-120"/>
              </a:rPr>
              <a:t> </a:t>
            </a:r>
            <a:r>
              <a:rPr kumimoji="1" lang="en-US" altLang="zh-TW" sz="2000" b="1">
                <a:solidFill>
                  <a:srgbClr val="003399"/>
                </a:solidFill>
                <a:latin typeface="Berlin Sans FB Demi" panose="020E0802020502020306" pitchFamily="34" charset="0"/>
                <a:ea typeface="PMingLiU" pitchFamily="18" charset="-120"/>
              </a:rPr>
              <a:t>Array</a:t>
            </a:r>
          </a:p>
          <a:p>
            <a:pPr eaLnBrk="1" hangingPunct="1">
              <a:buClr>
                <a:srgbClr val="996633"/>
              </a:buClr>
              <a:buFont typeface="Wingdings" panose="05000000000000000000" pitchFamily="2" charset="2"/>
              <a:buChar char="n"/>
            </a:pPr>
            <a:r>
              <a:rPr kumimoji="1" lang="en-US" altLang="zh-TW" sz="2000" b="1">
                <a:solidFill>
                  <a:srgbClr val="003399"/>
                </a:solidFill>
                <a:latin typeface="Berlin Sans FB Demi" panose="020E0802020502020306" pitchFamily="34" charset="0"/>
                <a:ea typeface="PMingLiU" pitchFamily="18" charset="-120"/>
              </a:rPr>
              <a:t> Linked List</a:t>
            </a:r>
          </a:p>
          <a:p>
            <a:pPr eaLnBrk="1" hangingPunct="1">
              <a:buClr>
                <a:srgbClr val="996633"/>
              </a:buClr>
              <a:buFont typeface="Wingdings" panose="05000000000000000000" pitchFamily="2" charset="2"/>
              <a:buChar char="n"/>
            </a:pPr>
            <a:r>
              <a:rPr kumimoji="1" lang="en-US" altLang="zh-TW" sz="2000" b="1">
                <a:solidFill>
                  <a:srgbClr val="003399"/>
                </a:solidFill>
                <a:latin typeface="Berlin Sans FB Demi" panose="020E0802020502020306" pitchFamily="34" charset="0"/>
                <a:ea typeface="PMingLiU" pitchFamily="18" charset="-120"/>
              </a:rPr>
              <a:t> Stack</a:t>
            </a:r>
          </a:p>
          <a:p>
            <a:pPr eaLnBrk="1" hangingPunct="1">
              <a:buClr>
                <a:srgbClr val="996633"/>
              </a:buClr>
              <a:buFont typeface="Wingdings" panose="05000000000000000000" pitchFamily="2" charset="2"/>
              <a:buChar char="n"/>
            </a:pPr>
            <a:r>
              <a:rPr kumimoji="1" lang="en-US" altLang="zh-TW" sz="2000" b="1">
                <a:solidFill>
                  <a:srgbClr val="003399"/>
                </a:solidFill>
                <a:latin typeface="Berlin Sans FB Demi" panose="020E0802020502020306" pitchFamily="34" charset="0"/>
                <a:ea typeface="PMingLiU" pitchFamily="18" charset="-120"/>
              </a:rPr>
              <a:t> Queue</a:t>
            </a:r>
          </a:p>
          <a:p>
            <a:pPr eaLnBrk="1" hangingPunct="1">
              <a:buClr>
                <a:srgbClr val="996633"/>
              </a:buClr>
              <a:buFont typeface="Wingdings" panose="05000000000000000000" pitchFamily="2" charset="2"/>
              <a:buChar char="n"/>
            </a:pPr>
            <a:r>
              <a:rPr kumimoji="1" lang="en-US" altLang="zh-TW" sz="2000" b="1">
                <a:solidFill>
                  <a:srgbClr val="003399"/>
                </a:solidFill>
                <a:latin typeface="Berlin Sans FB Demi" panose="020E0802020502020306" pitchFamily="34" charset="0"/>
                <a:ea typeface="PMingLiU" pitchFamily="18" charset="-120"/>
              </a:rPr>
              <a:t> Tree</a:t>
            </a:r>
          </a:p>
          <a:p>
            <a:pPr eaLnBrk="1" hangingPunct="1">
              <a:buClr>
                <a:srgbClr val="996633"/>
              </a:buClr>
              <a:buFont typeface="Wingdings" panose="05000000000000000000" pitchFamily="2" charset="2"/>
              <a:buChar char="n"/>
            </a:pPr>
            <a:r>
              <a:rPr kumimoji="1" lang="en-US" altLang="zh-TW" sz="2000" b="1">
                <a:solidFill>
                  <a:srgbClr val="003399"/>
                </a:solidFill>
                <a:latin typeface="Berlin Sans FB Demi" panose="020E0802020502020306" pitchFamily="34" charset="0"/>
                <a:ea typeface="PMingLiU" pitchFamily="18" charset="-120"/>
              </a:rPr>
              <a:t> Graph</a:t>
            </a:r>
          </a:p>
        </p:txBody>
      </p:sp>
      <p:sp>
        <p:nvSpPr>
          <p:cNvPr id="6" name="Text Box 4"/>
          <p:cNvSpPr txBox="1">
            <a:spLocks noChangeArrowheads="1"/>
          </p:cNvSpPr>
          <p:nvPr/>
        </p:nvSpPr>
        <p:spPr bwMode="auto">
          <a:xfrm>
            <a:off x="3405188" y="1400175"/>
            <a:ext cx="5400675" cy="2354263"/>
          </a:xfrm>
          <a:prstGeom prst="rect">
            <a:avLst/>
          </a:prstGeom>
          <a:solidFill>
            <a:srgbClr val="003399">
              <a:alpha val="30000"/>
            </a:srgbClr>
          </a:solidFill>
          <a:ln w="952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47900">
              <a:defRPr>
                <a:solidFill>
                  <a:schemeClr val="tx1"/>
                </a:solidFill>
                <a:latin typeface="Arial" charset="0"/>
                <a:ea typeface="宋体" charset="-122"/>
              </a:defRPr>
            </a:lvl1pPr>
            <a:lvl2pPr marL="3492500">
              <a:defRPr>
                <a:solidFill>
                  <a:schemeClr val="tx1"/>
                </a:solidFill>
                <a:latin typeface="Arial" charset="0"/>
                <a:ea typeface="宋体" charset="-122"/>
              </a:defRPr>
            </a:lvl2pPr>
            <a:lvl3pPr marL="3671888">
              <a:defRPr>
                <a:solidFill>
                  <a:schemeClr val="tx1"/>
                </a:solidFill>
                <a:latin typeface="Arial" charset="0"/>
                <a:ea typeface="宋体" charset="-122"/>
              </a:defRPr>
            </a:lvl3pPr>
            <a:lvl4pPr marL="3851275">
              <a:defRPr>
                <a:solidFill>
                  <a:schemeClr val="tx1"/>
                </a:solidFill>
                <a:latin typeface="Arial" charset="0"/>
                <a:ea typeface="宋体" charset="-122"/>
              </a:defRPr>
            </a:lvl4pPr>
            <a:lvl5pPr marL="4030663">
              <a:defRPr>
                <a:solidFill>
                  <a:schemeClr val="tx1"/>
                </a:solidFill>
                <a:latin typeface="Arial" charset="0"/>
                <a:ea typeface="宋体" charset="-122"/>
              </a:defRPr>
            </a:lvl5pPr>
            <a:lvl6pPr marL="4487863" fontAlgn="base">
              <a:spcBef>
                <a:spcPct val="0"/>
              </a:spcBef>
              <a:spcAft>
                <a:spcPct val="0"/>
              </a:spcAft>
              <a:defRPr>
                <a:solidFill>
                  <a:schemeClr val="tx1"/>
                </a:solidFill>
                <a:latin typeface="Arial" charset="0"/>
                <a:ea typeface="宋体" charset="-122"/>
              </a:defRPr>
            </a:lvl6pPr>
            <a:lvl7pPr marL="4945063" fontAlgn="base">
              <a:spcBef>
                <a:spcPct val="0"/>
              </a:spcBef>
              <a:spcAft>
                <a:spcPct val="0"/>
              </a:spcAft>
              <a:defRPr>
                <a:solidFill>
                  <a:schemeClr val="tx1"/>
                </a:solidFill>
                <a:latin typeface="Arial" charset="0"/>
                <a:ea typeface="宋体" charset="-122"/>
              </a:defRPr>
            </a:lvl7pPr>
            <a:lvl8pPr marL="5402263" fontAlgn="base">
              <a:spcBef>
                <a:spcPct val="0"/>
              </a:spcBef>
              <a:spcAft>
                <a:spcPct val="0"/>
              </a:spcAft>
              <a:defRPr>
                <a:solidFill>
                  <a:schemeClr val="tx1"/>
                </a:solidFill>
                <a:latin typeface="Arial" charset="0"/>
                <a:ea typeface="宋体" charset="-122"/>
              </a:defRPr>
            </a:lvl8pPr>
            <a:lvl9pPr marL="5859463" fontAlgn="base">
              <a:spcBef>
                <a:spcPct val="0"/>
              </a:spcBef>
              <a:spcAft>
                <a:spcPct val="0"/>
              </a:spcAft>
              <a:defRPr>
                <a:solidFill>
                  <a:schemeClr val="tx1"/>
                </a:solidFill>
                <a:latin typeface="Arial" charset="0"/>
                <a:ea typeface="宋体" charset="-122"/>
              </a:defRPr>
            </a:lvl9pPr>
          </a:lstStyle>
          <a:p>
            <a:pPr eaLnBrk="1" hangingPunct="1">
              <a:spcBef>
                <a:spcPct val="20000"/>
              </a:spcBef>
              <a:defRPr/>
            </a:pPr>
            <a:r>
              <a:rPr kumimoji="1" lang="zh-TW" altLang="en-US" sz="2800" b="1" smtClean="0">
                <a:latin typeface="Arial Black" charset="0"/>
                <a:ea typeface="PMingLiU" charset="-120"/>
              </a:rPr>
              <a:t>        </a:t>
            </a:r>
            <a:r>
              <a:rPr kumimoji="1" lang="zh-TW" altLang="en-US" sz="2800" b="1" u="sng" smtClean="0">
                <a:latin typeface="Arial Black" charset="0"/>
                <a:ea typeface="PMingLiU" charset="-120"/>
              </a:rPr>
              <a:t>算法</a:t>
            </a:r>
          </a:p>
          <a:p>
            <a:pPr eaLnBrk="1" hangingPunct="1">
              <a:spcBef>
                <a:spcPct val="20000"/>
              </a:spcBef>
              <a:buClr>
                <a:srgbClr val="996633"/>
              </a:buClr>
              <a:buFont typeface="Wingdings" charset="2"/>
              <a:buChar char="n"/>
              <a:defRPr/>
            </a:pPr>
            <a:r>
              <a:rPr kumimoji="1" lang="zh-TW" altLang="en-US" sz="2000" b="1" smtClean="0">
                <a:solidFill>
                  <a:srgbClr val="003399"/>
                </a:solidFill>
                <a:latin typeface="Berlin Sans FB Demi" charset="0"/>
                <a:ea typeface="PMingLiU" charset="-120"/>
              </a:rPr>
              <a:t> </a:t>
            </a:r>
            <a:r>
              <a:rPr kumimoji="1" lang="en-US" altLang="zh-TW" sz="2000" b="1" smtClean="0">
                <a:solidFill>
                  <a:srgbClr val="003399"/>
                </a:solidFill>
                <a:latin typeface="Berlin Sans FB Demi" charset="0"/>
                <a:ea typeface="PMingLiU" charset="-120"/>
              </a:rPr>
              <a:t>Divide-and-Conquer</a:t>
            </a:r>
            <a:r>
              <a:rPr kumimoji="1" lang="en-US" altLang="zh-TW" sz="2000" smtClean="0">
                <a:solidFill>
                  <a:srgbClr val="003399"/>
                </a:solidFill>
                <a:latin typeface="Arial Black" charset="0"/>
                <a:ea typeface="PMingLiU" charset="-120"/>
              </a:rPr>
              <a:t> </a:t>
            </a:r>
            <a:endParaRPr kumimoji="1" lang="en-US" altLang="zh-TW" sz="2000" b="1" smtClean="0">
              <a:solidFill>
                <a:srgbClr val="003399"/>
              </a:solidFill>
              <a:latin typeface="Berlin Sans FB Demi" charset="0"/>
              <a:ea typeface="PMingLiU" charset="-120"/>
            </a:endParaRPr>
          </a:p>
          <a:p>
            <a:pPr eaLnBrk="1" hangingPunct="1">
              <a:spcBef>
                <a:spcPct val="20000"/>
              </a:spcBef>
              <a:buClr>
                <a:srgbClr val="996633"/>
              </a:buClr>
              <a:buFont typeface="Wingdings" charset="2"/>
              <a:buChar char="n"/>
              <a:defRPr/>
            </a:pPr>
            <a:r>
              <a:rPr kumimoji="1" lang="en-US" altLang="zh-TW" sz="2000" b="1" smtClean="0">
                <a:solidFill>
                  <a:srgbClr val="003399"/>
                </a:solidFill>
                <a:latin typeface="Berlin Sans FB Demi" charset="0"/>
                <a:ea typeface="PMingLiU" charset="-120"/>
              </a:rPr>
              <a:t> Dynamic Programming</a:t>
            </a:r>
            <a:r>
              <a:rPr kumimoji="1" lang="en-US" altLang="zh-TW" sz="2000" smtClean="0">
                <a:solidFill>
                  <a:srgbClr val="003399"/>
                </a:solidFill>
                <a:latin typeface="Arial Black" charset="0"/>
                <a:ea typeface="PMingLiU" charset="-120"/>
              </a:rPr>
              <a:t> </a:t>
            </a:r>
            <a:endParaRPr kumimoji="1" lang="en-US" altLang="zh-TW" sz="2000" b="1" smtClean="0">
              <a:solidFill>
                <a:srgbClr val="003399"/>
              </a:solidFill>
              <a:latin typeface="Berlin Sans FB Demi" charset="0"/>
              <a:ea typeface="PMingLiU" charset="-120"/>
            </a:endParaRPr>
          </a:p>
          <a:p>
            <a:pPr eaLnBrk="1" hangingPunct="1">
              <a:spcBef>
                <a:spcPct val="20000"/>
              </a:spcBef>
              <a:buClr>
                <a:srgbClr val="996633"/>
              </a:buClr>
              <a:buFont typeface="Wingdings" charset="2"/>
              <a:buChar char="n"/>
              <a:defRPr/>
            </a:pPr>
            <a:r>
              <a:rPr kumimoji="1" lang="en-US" altLang="zh-TW" sz="2000" b="1" smtClean="0">
                <a:solidFill>
                  <a:srgbClr val="003399"/>
                </a:solidFill>
                <a:latin typeface="Berlin Sans FB Demi" charset="0"/>
                <a:ea typeface="PMingLiU" charset="-120"/>
              </a:rPr>
              <a:t> The Greedy Approach</a:t>
            </a:r>
            <a:endParaRPr kumimoji="1" lang="en-US" altLang="zh-TW" sz="2000" smtClean="0">
              <a:solidFill>
                <a:srgbClr val="003399"/>
              </a:solidFill>
              <a:latin typeface="Arial Black" charset="0"/>
              <a:ea typeface="PMingLiU" charset="-120"/>
            </a:endParaRPr>
          </a:p>
          <a:p>
            <a:pPr eaLnBrk="1" hangingPunct="1">
              <a:spcBef>
                <a:spcPct val="20000"/>
              </a:spcBef>
              <a:buClr>
                <a:srgbClr val="996633"/>
              </a:buClr>
              <a:buFont typeface="Wingdings" charset="2"/>
              <a:buChar char="n"/>
              <a:defRPr/>
            </a:pPr>
            <a:r>
              <a:rPr kumimoji="1" lang="en-US" altLang="zh-TW" sz="2000" smtClean="0">
                <a:solidFill>
                  <a:srgbClr val="003399"/>
                </a:solidFill>
                <a:latin typeface="Arial Black" charset="0"/>
                <a:ea typeface="PMingLiU" charset="-120"/>
              </a:rPr>
              <a:t> </a:t>
            </a:r>
            <a:r>
              <a:rPr kumimoji="1" lang="en-US" altLang="zh-TW" sz="2000" b="1" smtClean="0">
                <a:solidFill>
                  <a:srgbClr val="003399"/>
                </a:solidFill>
                <a:latin typeface="Berlin Sans FB Demi" charset="0"/>
                <a:ea typeface="PMingLiU" charset="-120"/>
              </a:rPr>
              <a:t>Backtracking</a:t>
            </a:r>
          </a:p>
          <a:p>
            <a:pPr eaLnBrk="1" hangingPunct="1">
              <a:spcBef>
                <a:spcPct val="20000"/>
              </a:spcBef>
              <a:buClr>
                <a:srgbClr val="996633"/>
              </a:buClr>
              <a:buFont typeface="Wingdings" charset="2"/>
              <a:buChar char="n"/>
              <a:defRPr/>
            </a:pPr>
            <a:r>
              <a:rPr kumimoji="1" lang="en-US" altLang="zh-TW" sz="2000" b="1" smtClean="0">
                <a:solidFill>
                  <a:srgbClr val="003399"/>
                </a:solidFill>
                <a:latin typeface="Arial Black" charset="0"/>
                <a:ea typeface="PMingLiU" charset="-120"/>
              </a:rPr>
              <a:t> </a:t>
            </a:r>
            <a:r>
              <a:rPr kumimoji="1" lang="en-US" altLang="zh-TW" sz="2000" b="1" smtClean="0">
                <a:solidFill>
                  <a:srgbClr val="003399"/>
                </a:solidFill>
                <a:latin typeface="Berlin Sans FB Demi" charset="0"/>
                <a:ea typeface="PMingLiU" charset="-120"/>
              </a:rPr>
              <a:t>Branch-and-Bound</a:t>
            </a:r>
            <a:r>
              <a:rPr kumimoji="1" lang="en-US" altLang="zh-TW" sz="2000" smtClean="0">
                <a:solidFill>
                  <a:srgbClr val="FF0000"/>
                </a:solidFill>
                <a:latin typeface="Arial Black" charset="0"/>
                <a:ea typeface="PMingLiU" charset="-120"/>
              </a:rPr>
              <a:t> </a:t>
            </a:r>
          </a:p>
        </p:txBody>
      </p:sp>
      <p:sp>
        <p:nvSpPr>
          <p:cNvPr id="7" name="Text Box 5"/>
          <p:cNvSpPr txBox="1">
            <a:spLocks noChangeArrowheads="1"/>
          </p:cNvSpPr>
          <p:nvPr/>
        </p:nvSpPr>
        <p:spPr bwMode="auto">
          <a:xfrm>
            <a:off x="3395663" y="1690688"/>
            <a:ext cx="2170112"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74638" indent="-274638">
              <a:defRPr sz="2400">
                <a:solidFill>
                  <a:schemeClr val="tx1"/>
                </a:solidFill>
                <a:latin typeface="Times New Roman" panose="02020603050405020304" pitchFamily="18" charset="0"/>
                <a:ea typeface="宋体" panose="02010600030101010101" pitchFamily="2" charset="-122"/>
              </a:defRPr>
            </a:lvl1pPr>
            <a:lvl2pPr marL="1077913" indent="-457200">
              <a:defRPr sz="2400">
                <a:solidFill>
                  <a:schemeClr val="tx1"/>
                </a:solidFill>
                <a:latin typeface="Times New Roman" panose="02020603050405020304" pitchFamily="18" charset="0"/>
                <a:ea typeface="宋体" panose="02010600030101010101" pitchFamily="2" charset="-122"/>
              </a:defRPr>
            </a:lvl2pPr>
            <a:lvl3pPr marL="1714500" indent="-457200">
              <a:defRPr sz="2400">
                <a:solidFill>
                  <a:schemeClr val="tx1"/>
                </a:solidFill>
                <a:latin typeface="Times New Roman" panose="02020603050405020304" pitchFamily="18" charset="0"/>
                <a:ea typeface="宋体" panose="02010600030101010101" pitchFamily="2" charset="-122"/>
              </a:defRPr>
            </a:lvl3pPr>
            <a:lvl4pPr marL="2351088" indent="-457200">
              <a:defRPr sz="2400">
                <a:solidFill>
                  <a:schemeClr val="tx1"/>
                </a:solidFill>
                <a:latin typeface="Times New Roman" panose="02020603050405020304" pitchFamily="18" charset="0"/>
                <a:ea typeface="宋体" panose="02010600030101010101" pitchFamily="2" charset="-122"/>
              </a:defRPr>
            </a:lvl4pPr>
            <a:lvl5pPr marL="2987675" indent="-457200">
              <a:defRPr sz="2400">
                <a:solidFill>
                  <a:schemeClr val="tx1"/>
                </a:solidFill>
                <a:latin typeface="Times New Roman" panose="02020603050405020304" pitchFamily="18" charset="0"/>
                <a:ea typeface="宋体" panose="02010600030101010101" pitchFamily="2" charset="-122"/>
              </a:defRPr>
            </a:lvl5pPr>
            <a:lvl6pPr marL="3444875"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902075"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4359275"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816475"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US" sz="1800" b="1">
                <a:solidFill>
                  <a:srgbClr val="008000"/>
                </a:solidFill>
                <a:latin typeface="Impact" panose="020B0806030902050204" pitchFamily="34" charset="0"/>
                <a:ea typeface="PMingLiU" pitchFamily="18" charset="-120"/>
              </a:rPr>
              <a:t>复杂度分析</a:t>
            </a:r>
            <a:endParaRPr kumimoji="1" lang="zh-TW" altLang="en-US" sz="1800" b="1">
              <a:solidFill>
                <a:srgbClr val="008000"/>
              </a:solidFill>
              <a:latin typeface="Impact" panose="020B0806030902050204" pitchFamily="34" charset="0"/>
              <a:ea typeface="PMingLiU" pitchFamily="18" charset="-120"/>
            </a:endParaRPr>
          </a:p>
          <a:p>
            <a:pPr eaLnBrk="1" hangingPunct="1">
              <a:buFontTx/>
              <a:buChar char="•"/>
            </a:pPr>
            <a:r>
              <a:rPr kumimoji="1" lang="zh-CN" altLang="en-US" sz="1800" b="1">
                <a:solidFill>
                  <a:srgbClr val="008000"/>
                </a:solidFill>
                <a:latin typeface="Impact" panose="020B0806030902050204" pitchFamily="34" charset="0"/>
                <a:ea typeface="PMingLiU" pitchFamily="18" charset="-120"/>
              </a:rPr>
              <a:t>搜索</a:t>
            </a:r>
            <a:r>
              <a:rPr kumimoji="1" lang="zh-TW" altLang="en-US" sz="1800" b="1">
                <a:solidFill>
                  <a:srgbClr val="008000"/>
                </a:solidFill>
                <a:latin typeface="Impact" panose="020B0806030902050204" pitchFamily="34" charset="0"/>
                <a:ea typeface="PMingLiU" pitchFamily="18" charset="-120"/>
              </a:rPr>
              <a:t> </a:t>
            </a:r>
          </a:p>
          <a:p>
            <a:pPr eaLnBrk="1" hangingPunct="1"/>
            <a:r>
              <a:rPr kumimoji="1" lang="zh-TW" altLang="en-US" sz="1800" b="1">
                <a:solidFill>
                  <a:srgbClr val="008000"/>
                </a:solidFill>
                <a:latin typeface="Impact" panose="020B0806030902050204" pitchFamily="34" charset="0"/>
                <a:ea typeface="PMingLiU" pitchFamily="18" charset="-120"/>
              </a:rPr>
              <a:t>       </a:t>
            </a:r>
            <a:r>
              <a:rPr kumimoji="1" lang="en-US" altLang="zh-TW" sz="1800" b="1">
                <a:solidFill>
                  <a:srgbClr val="008000"/>
                </a:solidFill>
                <a:latin typeface="Impact" panose="020B0806030902050204" pitchFamily="34" charset="0"/>
                <a:ea typeface="PMingLiU" pitchFamily="18" charset="-120"/>
              </a:rPr>
              <a:t>(Search)</a:t>
            </a:r>
          </a:p>
          <a:p>
            <a:pPr eaLnBrk="1" hangingPunct="1">
              <a:buFontTx/>
              <a:buChar char="•"/>
            </a:pPr>
            <a:r>
              <a:rPr kumimoji="1" lang="zh-TW" altLang="en-US" sz="1800" b="1">
                <a:solidFill>
                  <a:srgbClr val="008000"/>
                </a:solidFill>
                <a:latin typeface="Impact" panose="020B0806030902050204" pitchFamily="34" charset="0"/>
                <a:ea typeface="PMingLiU" pitchFamily="18" charset="-120"/>
              </a:rPr>
              <a:t>排序 </a:t>
            </a:r>
          </a:p>
          <a:p>
            <a:pPr eaLnBrk="1" hangingPunct="1"/>
            <a:r>
              <a:rPr kumimoji="1" lang="zh-TW" altLang="en-US" sz="1800" b="1">
                <a:solidFill>
                  <a:srgbClr val="008000"/>
                </a:solidFill>
                <a:latin typeface="Impact" panose="020B0806030902050204" pitchFamily="34" charset="0"/>
                <a:ea typeface="PMingLiU" pitchFamily="18" charset="-120"/>
              </a:rPr>
              <a:t>       </a:t>
            </a:r>
            <a:r>
              <a:rPr kumimoji="1" lang="en-US" altLang="zh-TW" sz="1800" b="1">
                <a:solidFill>
                  <a:srgbClr val="008000"/>
                </a:solidFill>
                <a:latin typeface="Impact" panose="020B0806030902050204" pitchFamily="34" charset="0"/>
                <a:ea typeface="PMingLiU" pitchFamily="18" charset="-120"/>
              </a:rPr>
              <a:t>(Sort)</a:t>
            </a:r>
          </a:p>
          <a:p>
            <a:pPr eaLnBrk="1" hangingPunct="1">
              <a:buFontTx/>
              <a:buChar char="•"/>
            </a:pPr>
            <a:r>
              <a:rPr kumimoji="1" lang="zh-CN" altLang="en-US" sz="1800" b="1">
                <a:solidFill>
                  <a:srgbClr val="008000"/>
                </a:solidFill>
                <a:latin typeface="Impact" panose="020B0806030902050204" pitchFamily="34" charset="0"/>
                <a:ea typeface="PMingLiU" pitchFamily="18" charset="-120"/>
              </a:rPr>
              <a:t>高级树</a:t>
            </a:r>
            <a:r>
              <a:rPr kumimoji="1" lang="zh-TW" altLang="en-US" sz="1800" b="1">
                <a:solidFill>
                  <a:srgbClr val="008000"/>
                </a:solidFill>
                <a:latin typeface="Impact" panose="020B0806030902050204" pitchFamily="34" charset="0"/>
                <a:ea typeface="PMingLiU" pitchFamily="18" charset="-120"/>
              </a:rPr>
              <a:t> </a:t>
            </a:r>
          </a:p>
          <a:p>
            <a:pPr eaLnBrk="1" hangingPunct="1"/>
            <a:r>
              <a:rPr kumimoji="1" lang="zh-TW" altLang="en-US" sz="1800" b="1">
                <a:solidFill>
                  <a:srgbClr val="008000"/>
                </a:solidFill>
                <a:latin typeface="Impact" panose="020B0806030902050204" pitchFamily="34" charset="0"/>
                <a:ea typeface="PMingLiU" pitchFamily="18" charset="-120"/>
              </a:rPr>
              <a:t>       </a:t>
            </a:r>
            <a:r>
              <a:rPr kumimoji="1" lang="en-US" altLang="zh-TW" sz="1800" b="1">
                <a:solidFill>
                  <a:srgbClr val="008000"/>
                </a:solidFill>
                <a:latin typeface="Impact" panose="020B0806030902050204" pitchFamily="34" charset="0"/>
                <a:ea typeface="PMingLiU" pitchFamily="18" charset="-120"/>
              </a:rPr>
              <a:t>(Advanced Tree)</a:t>
            </a:r>
          </a:p>
        </p:txBody>
      </p:sp>
      <p:graphicFrame>
        <p:nvGraphicFramePr>
          <p:cNvPr id="8" name="Group 6"/>
          <p:cNvGraphicFramePr>
            <a:graphicFrameLocks/>
          </p:cNvGraphicFramePr>
          <p:nvPr>
            <p:extLst>
              <p:ext uri="{D42A27DB-BD31-4B8C-83A1-F6EECF244321}">
                <p14:modId xmlns:p14="http://schemas.microsoft.com/office/powerpoint/2010/main" val="2148219654"/>
              </p:ext>
            </p:extLst>
          </p:nvPr>
        </p:nvGraphicFramePr>
        <p:xfrm>
          <a:off x="5637213" y="3733800"/>
          <a:ext cx="3168650" cy="2609850"/>
        </p:xfrm>
        <a:graphic>
          <a:graphicData uri="http://schemas.openxmlformats.org/drawingml/2006/table">
            <a:tbl>
              <a:tblPr/>
              <a:tblGrid>
                <a:gridCol w="3168650"/>
              </a:tblGrid>
              <a:tr h="2609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cap="flat">
                      <a:noFill/>
                    </a:lnT>
                    <a:lnB cap="flat">
                      <a:noFill/>
                    </a:lnB>
                    <a:lnTlToBr>
                      <a:noFill/>
                    </a:lnTlToBr>
                    <a:lnBlToTr>
                      <a:noFill/>
                    </a:lnBlToTr>
                    <a:solidFill>
                      <a:srgbClr val="003399">
                        <a:alpha val="30000"/>
                      </a:srgbClr>
                    </a:solidFill>
                  </a:tcPr>
                </a:tc>
              </a:tr>
            </a:tbl>
          </a:graphicData>
        </a:graphic>
      </p:graphicFrame>
      <p:graphicFrame>
        <p:nvGraphicFramePr>
          <p:cNvPr id="9" name="Group 12"/>
          <p:cNvGraphicFramePr>
            <a:graphicFrameLocks/>
          </p:cNvGraphicFramePr>
          <p:nvPr>
            <p:extLst>
              <p:ext uri="{D42A27DB-BD31-4B8C-83A1-F6EECF244321}">
                <p14:modId xmlns:p14="http://schemas.microsoft.com/office/powerpoint/2010/main" val="516573135"/>
              </p:ext>
            </p:extLst>
          </p:nvPr>
        </p:nvGraphicFramePr>
        <p:xfrm>
          <a:off x="309563" y="3776663"/>
          <a:ext cx="3095625" cy="2549525"/>
        </p:xfrm>
        <a:graphic>
          <a:graphicData uri="http://schemas.openxmlformats.org/drawingml/2006/table">
            <a:tbl>
              <a:tblPr/>
              <a:tblGrid>
                <a:gridCol w="3095625"/>
              </a:tblGrid>
              <a:tr h="25495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lgDash"/>
                      <a:round/>
                      <a:headEnd type="none" w="med" len="med"/>
                      <a:tailEnd type="none" w="med" len="med"/>
                    </a:lnL>
                    <a:lnR w="12700" cap="flat" cmpd="sng" algn="ctr">
                      <a:solidFill>
                        <a:schemeClr val="tx1"/>
                      </a:solidFill>
                      <a:prstDash val="lgDash"/>
                      <a:round/>
                      <a:headEnd type="none" w="med" len="med"/>
                      <a:tailEnd type="none" w="med" len="med"/>
                    </a:lnR>
                    <a:lnT cap="flat">
                      <a:noFill/>
                    </a:lnT>
                    <a:lnB cap="flat">
                      <a:noFill/>
                    </a:lnB>
                    <a:lnTlToBr>
                      <a:noFill/>
                    </a:lnTlToBr>
                    <a:lnBlToTr>
                      <a:noFill/>
                    </a:lnBlToTr>
                    <a:solidFill>
                      <a:srgbClr val="FFFF00">
                        <a:alpha val="30000"/>
                      </a:srgbClr>
                    </a:solidFill>
                  </a:tcPr>
                </a:tc>
              </a:tr>
            </a:tbl>
          </a:graphicData>
        </a:graphic>
      </p:graphicFrame>
      <p:sp>
        <p:nvSpPr>
          <p:cNvPr id="10" name="Text Box 18"/>
          <p:cNvSpPr txBox="1">
            <a:spLocks noChangeArrowheads="1"/>
          </p:cNvSpPr>
          <p:nvPr/>
        </p:nvSpPr>
        <p:spPr bwMode="auto">
          <a:xfrm>
            <a:off x="1260475" y="4337050"/>
            <a:ext cx="993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kumimoji="1" lang="en-US" altLang="zh-TW" sz="2800">
                <a:solidFill>
                  <a:srgbClr val="FF0000"/>
                </a:solidFill>
                <a:latin typeface="Arial Black" charset="0"/>
                <a:ea typeface="PMingLiU" charset="-120"/>
              </a:rPr>
              <a:t>ADT</a:t>
            </a:r>
          </a:p>
        </p:txBody>
      </p:sp>
      <p:sp>
        <p:nvSpPr>
          <p:cNvPr id="11" name="Text Box 19"/>
          <p:cNvSpPr txBox="1">
            <a:spLocks noChangeArrowheads="1"/>
          </p:cNvSpPr>
          <p:nvPr/>
        </p:nvSpPr>
        <p:spPr bwMode="auto">
          <a:xfrm>
            <a:off x="5637213" y="3848100"/>
            <a:ext cx="314960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179388" indent="-179388">
              <a:defRPr>
                <a:solidFill>
                  <a:schemeClr val="tx1"/>
                </a:solidFill>
                <a:latin typeface="Arial" charset="0"/>
                <a:ea typeface="宋体" charset="-122"/>
              </a:defRPr>
            </a:lvl1pPr>
            <a:lvl2pPr marL="539750" indent="-180975">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eaLnBrk="1" hangingPunct="1">
              <a:defRPr/>
            </a:pPr>
            <a:r>
              <a:rPr kumimoji="1" lang="en-US" altLang="zh-TW" sz="2000" smtClean="0">
                <a:solidFill>
                  <a:srgbClr val="FF0000"/>
                </a:solidFill>
                <a:latin typeface="Arial Black" charset="0"/>
                <a:ea typeface="PMingLiU" charset="-120"/>
              </a:rPr>
              <a:t>Theory of NP:</a:t>
            </a:r>
          </a:p>
          <a:p>
            <a:pPr lvl="1" eaLnBrk="1" hangingPunct="1">
              <a:buFontTx/>
              <a:buChar char="•"/>
              <a:defRPr/>
            </a:pPr>
            <a:r>
              <a:rPr kumimoji="1" lang="en-US" altLang="zh-TW" sz="1600" smtClean="0">
                <a:solidFill>
                  <a:srgbClr val="008000"/>
                </a:solidFill>
                <a:latin typeface="Arial Black" charset="0"/>
                <a:ea typeface="PMingLiU" charset="-120"/>
              </a:rPr>
              <a:t>P Problem</a:t>
            </a:r>
          </a:p>
          <a:p>
            <a:pPr lvl="1" eaLnBrk="1" hangingPunct="1">
              <a:buFontTx/>
              <a:buChar char="•"/>
              <a:defRPr/>
            </a:pPr>
            <a:r>
              <a:rPr kumimoji="1" lang="en-US" altLang="zh-TW" sz="1600" smtClean="0">
                <a:solidFill>
                  <a:srgbClr val="008000"/>
                </a:solidFill>
                <a:latin typeface="Arial Black" charset="0"/>
                <a:ea typeface="PMingLiU" charset="-120"/>
              </a:rPr>
              <a:t>NP Problem</a:t>
            </a:r>
          </a:p>
          <a:p>
            <a:pPr lvl="1" eaLnBrk="1" hangingPunct="1">
              <a:buFontTx/>
              <a:buChar char="•"/>
              <a:defRPr/>
            </a:pPr>
            <a:r>
              <a:rPr kumimoji="1" lang="en-US" altLang="zh-TW" sz="1600" smtClean="0">
                <a:solidFill>
                  <a:srgbClr val="008000"/>
                </a:solidFill>
                <a:latin typeface="Arial Black" charset="0"/>
                <a:ea typeface="PMingLiU" charset="-120"/>
              </a:rPr>
              <a:t>NP Complete Problem</a:t>
            </a:r>
          </a:p>
          <a:p>
            <a:pPr lvl="1" eaLnBrk="1" hangingPunct="1">
              <a:buFontTx/>
              <a:buChar char="•"/>
              <a:defRPr/>
            </a:pPr>
            <a:r>
              <a:rPr kumimoji="1" lang="en-US" altLang="zh-TW" sz="1600" smtClean="0">
                <a:solidFill>
                  <a:srgbClr val="008000"/>
                </a:solidFill>
                <a:latin typeface="Arial Black" charset="0"/>
                <a:ea typeface="PMingLiU" charset="-120"/>
              </a:rPr>
              <a:t>NP Hard Problem</a:t>
            </a:r>
          </a:p>
        </p:txBody>
      </p:sp>
      <p:sp>
        <p:nvSpPr>
          <p:cNvPr id="12" name="AutoShape 20"/>
          <p:cNvSpPr>
            <a:spLocks/>
          </p:cNvSpPr>
          <p:nvPr/>
        </p:nvSpPr>
        <p:spPr bwMode="auto">
          <a:xfrm>
            <a:off x="2119313" y="1930400"/>
            <a:ext cx="144462" cy="503238"/>
          </a:xfrm>
          <a:prstGeom prst="rightBrace">
            <a:avLst>
              <a:gd name="adj1" fmla="val 2902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13" name="Text Box 21"/>
          <p:cNvSpPr txBox="1">
            <a:spLocks noChangeArrowheads="1"/>
          </p:cNvSpPr>
          <p:nvPr/>
        </p:nvSpPr>
        <p:spPr bwMode="auto">
          <a:xfrm>
            <a:off x="2263775" y="20240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800" b="1">
                <a:solidFill>
                  <a:srgbClr val="FF0000"/>
                </a:solidFill>
                <a:effectLst>
                  <a:outerShdw blurRad="38100" dist="38100" dir="2700000" algn="tl">
                    <a:srgbClr val="C0C0C0"/>
                  </a:outerShdw>
                </a:effectLst>
                <a:ea typeface="PMingLiU" pitchFamily="18" charset="-120"/>
              </a:rPr>
              <a:t>基础</a:t>
            </a:r>
          </a:p>
        </p:txBody>
      </p:sp>
      <p:sp>
        <p:nvSpPr>
          <p:cNvPr id="14" name="AutoShape 22"/>
          <p:cNvSpPr>
            <a:spLocks/>
          </p:cNvSpPr>
          <p:nvPr/>
        </p:nvSpPr>
        <p:spPr bwMode="auto">
          <a:xfrm>
            <a:off x="2119313" y="2578100"/>
            <a:ext cx="144462" cy="1079500"/>
          </a:xfrm>
          <a:prstGeom prst="rightBrace">
            <a:avLst>
              <a:gd name="adj1" fmla="val 622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15" name="Text Box 23"/>
          <p:cNvSpPr txBox="1">
            <a:spLocks noChangeArrowheads="1"/>
          </p:cNvSpPr>
          <p:nvPr/>
        </p:nvSpPr>
        <p:spPr bwMode="auto">
          <a:xfrm>
            <a:off x="2263775" y="29384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800" b="1">
                <a:solidFill>
                  <a:srgbClr val="FF0000"/>
                </a:solidFill>
                <a:effectLst>
                  <a:outerShdw blurRad="38100" dist="38100" dir="2700000" algn="tl">
                    <a:srgbClr val="C0C0C0"/>
                  </a:outerShdw>
                </a:effectLst>
                <a:ea typeface="PMingLiU" pitchFamily="18" charset="-120"/>
              </a:rPr>
              <a:t>高级</a:t>
            </a:r>
          </a:p>
        </p:txBody>
      </p:sp>
      <p:grpSp>
        <p:nvGrpSpPr>
          <p:cNvPr id="16" name="Group 24"/>
          <p:cNvGrpSpPr>
            <a:grpSpLocks/>
          </p:cNvGrpSpPr>
          <p:nvPr/>
        </p:nvGrpSpPr>
        <p:grpSpPr bwMode="auto">
          <a:xfrm>
            <a:off x="304800" y="5305425"/>
            <a:ext cx="8516938" cy="1019175"/>
            <a:chOff x="144" y="1152"/>
            <a:chExt cx="5365" cy="642"/>
          </a:xfrm>
        </p:grpSpPr>
        <p:pic>
          <p:nvPicPr>
            <p:cNvPr id="17"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 y="1152"/>
              <a:ext cx="5365"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26"/>
            <p:cNvSpPr txBox="1">
              <a:spLocks noChangeArrowheads="1"/>
            </p:cNvSpPr>
            <p:nvPr/>
          </p:nvSpPr>
          <p:spPr bwMode="auto">
            <a:xfrm>
              <a:off x="192" y="1392"/>
              <a:ext cx="1296" cy="32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latin typeface="Arial" panose="020B0604020202020204" pitchFamily="34" charset="0"/>
                </a:rPr>
                <a:t>数据结构</a:t>
              </a:r>
            </a:p>
          </p:txBody>
        </p:sp>
        <p:sp>
          <p:nvSpPr>
            <p:cNvPr id="19" name="Text Box 27"/>
            <p:cNvSpPr txBox="1">
              <a:spLocks noChangeArrowheads="1"/>
            </p:cNvSpPr>
            <p:nvPr/>
          </p:nvSpPr>
          <p:spPr bwMode="auto">
            <a:xfrm>
              <a:off x="4128" y="1200"/>
              <a:ext cx="1296" cy="327"/>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1" hangingPunct="1">
                <a:spcBef>
                  <a:spcPct val="50000"/>
                </a:spcBef>
                <a:defRPr/>
              </a:pPr>
              <a:r>
                <a:rPr lang="zh-CN" altLang="en-US" sz="2800">
                  <a:latin typeface="Arial" charset="0"/>
                  <a:ea typeface="宋体" charset="-122"/>
                </a:rPr>
                <a:t>算法</a:t>
              </a:r>
            </a:p>
          </p:txBody>
        </p:sp>
      </p:grpSp>
    </p:spTree>
    <p:extLst>
      <p:ext uri="{BB962C8B-B14F-4D97-AF65-F5344CB8AC3E}">
        <p14:creationId xmlns:p14="http://schemas.microsoft.com/office/powerpoint/2010/main" val="50659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1" dur="500"/>
                                        <p:tgtEl>
                                          <p:spTgt spid="5">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3" dur="500"/>
                                        <p:tgtEl>
                                          <p:spTgt spid="5">
                                            <p:txEl>
                                              <p:pRg st="5" end="5"/>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500"/>
                                        <p:tgtEl>
                                          <p:spTgt spid="1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slide(fromTop)">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Effect transition="in" filter="randombar(horizontal)">
                                      <p:cBhvr>
                                        <p:cTn id="53" dur="500"/>
                                        <p:tgtEl>
                                          <p:spTgt spid="6">
                                            <p:txEl>
                                              <p:pRg st="1" end="1"/>
                                            </p:txEl>
                                          </p:spTgt>
                                        </p:tgtEl>
                                      </p:cBhvr>
                                    </p:animEffect>
                                  </p:childTnLst>
                                </p:cTn>
                              </p:par>
                            </p:childTnLst>
                          </p:cTn>
                        </p:par>
                        <p:par>
                          <p:cTn id="54" fill="hold">
                            <p:stCondLst>
                              <p:cond delay="500"/>
                            </p:stCondLst>
                            <p:childTnLst>
                              <p:par>
                                <p:cTn id="55" presetID="14" presetClass="entr" presetSubtype="10" fill="hold" nodeType="after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57" dur="500"/>
                                        <p:tgtEl>
                                          <p:spTgt spid="6">
                                            <p:txEl>
                                              <p:pRg st="2" end="2"/>
                                            </p:txEl>
                                          </p:spTgt>
                                        </p:tgtEl>
                                      </p:cBhvr>
                                    </p:animEffect>
                                  </p:childTnLst>
                                </p:cTn>
                              </p:par>
                            </p:childTnLst>
                          </p:cTn>
                        </p:par>
                        <p:par>
                          <p:cTn id="58" fill="hold">
                            <p:stCondLst>
                              <p:cond delay="1000"/>
                            </p:stCondLst>
                            <p:childTnLst>
                              <p:par>
                                <p:cTn id="59" presetID="14" presetClass="entr" presetSubtype="10" fill="hold" nodeType="after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Effect transition="in" filter="randombar(horizontal)">
                                      <p:cBhvr>
                                        <p:cTn id="61" dur="500"/>
                                        <p:tgtEl>
                                          <p:spTgt spid="6">
                                            <p:txEl>
                                              <p:pRg st="3" end="3"/>
                                            </p:txEl>
                                          </p:spTgt>
                                        </p:tgtEl>
                                      </p:cBhvr>
                                    </p:animEffect>
                                  </p:childTnLst>
                                </p:cTn>
                              </p:par>
                            </p:childTnLst>
                          </p:cTn>
                        </p:par>
                        <p:par>
                          <p:cTn id="62" fill="hold">
                            <p:stCondLst>
                              <p:cond delay="1500"/>
                            </p:stCondLst>
                            <p:childTnLst>
                              <p:par>
                                <p:cTn id="63" presetID="14" presetClass="entr" presetSubtype="10" fill="hold" nodeType="after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animEffect transition="in" filter="randombar(horizontal)">
                                      <p:cBhvr>
                                        <p:cTn id="65" dur="500"/>
                                        <p:tgtEl>
                                          <p:spTgt spid="6">
                                            <p:txEl>
                                              <p:pRg st="4" end="4"/>
                                            </p:txEl>
                                          </p:spTgt>
                                        </p:tgtEl>
                                      </p:cBhvr>
                                    </p:animEffect>
                                  </p:childTnLst>
                                </p:cTn>
                              </p:par>
                            </p:childTnLst>
                          </p:cTn>
                        </p:par>
                        <p:par>
                          <p:cTn id="66" fill="hold">
                            <p:stCondLst>
                              <p:cond delay="2000"/>
                            </p:stCondLst>
                            <p:childTnLst>
                              <p:par>
                                <p:cTn id="67" presetID="14" presetClass="entr" presetSubtype="10" fill="hold" nodeType="afterEffect">
                                  <p:stCondLst>
                                    <p:cond delay="0"/>
                                  </p:stCondLst>
                                  <p:childTnLst>
                                    <p:set>
                                      <p:cBhvr>
                                        <p:cTn id="68" dur="1" fill="hold">
                                          <p:stCondLst>
                                            <p:cond delay="0"/>
                                          </p:stCondLst>
                                        </p:cTn>
                                        <p:tgtEl>
                                          <p:spTgt spid="6">
                                            <p:txEl>
                                              <p:pRg st="5" end="5"/>
                                            </p:txEl>
                                          </p:spTgt>
                                        </p:tgtEl>
                                        <p:attrNameLst>
                                          <p:attrName>style.visibility</p:attrName>
                                        </p:attrNameLst>
                                      </p:cBhvr>
                                      <p:to>
                                        <p:strVal val="visible"/>
                                      </p:to>
                                    </p:set>
                                    <p:animEffect transition="in" filter="randombar(horizontal)">
                                      <p:cBhvr>
                                        <p:cTn id="69" dur="500"/>
                                        <p:tgtEl>
                                          <p:spTgt spid="6">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1"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slide(fromTop)">
                                      <p:cBhvr>
                                        <p:cTn id="74" dur="5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9" dur="500"/>
                                        <p:tgtEl>
                                          <p:spTgt spid="7">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7">
                                            <p:txEl>
                                              <p:pRg st="1" end="1"/>
                                            </p:txEl>
                                          </p:spTgt>
                                        </p:tgtEl>
                                        <p:attrNameLst>
                                          <p:attrName>style.visibility</p:attrName>
                                        </p:attrNameLst>
                                      </p:cBhvr>
                                      <p:to>
                                        <p:strVal val="visible"/>
                                      </p:to>
                                    </p:set>
                                    <p:animEffect transition="in" filter="randombar(horizontal)">
                                      <p:cBhvr>
                                        <p:cTn id="84" dur="500"/>
                                        <p:tgtEl>
                                          <p:spTgt spid="7">
                                            <p:txEl>
                                              <p:pRg st="1" end="1"/>
                                            </p:txEl>
                                          </p:spTgt>
                                        </p:tgtEl>
                                      </p:cBhvr>
                                    </p:animEffect>
                                  </p:childTnLst>
                                </p:cTn>
                              </p:par>
                              <p:par>
                                <p:cTn id="85" presetID="14" presetClass="entr" presetSubtype="10" fill="hold" nodeType="withEffect">
                                  <p:stCondLst>
                                    <p:cond delay="0"/>
                                  </p:stCondLst>
                                  <p:childTnLst>
                                    <p:set>
                                      <p:cBhvr>
                                        <p:cTn id="8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87" dur="500"/>
                                        <p:tgtEl>
                                          <p:spTgt spid="7">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nodeType="clickEffect">
                                  <p:stCondLst>
                                    <p:cond delay="0"/>
                                  </p:stCondLst>
                                  <p:childTnLst>
                                    <p:set>
                                      <p:cBhvr>
                                        <p:cTn id="9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92" dur="500"/>
                                        <p:tgtEl>
                                          <p:spTgt spid="7">
                                            <p:txEl>
                                              <p:pRg st="3" end="3"/>
                                            </p:txEl>
                                          </p:spTgt>
                                        </p:tgtEl>
                                      </p:cBhvr>
                                    </p:animEffect>
                                  </p:childTnLst>
                                </p:cTn>
                              </p:par>
                              <p:par>
                                <p:cTn id="93" presetID="14" presetClass="entr" presetSubtype="10" fill="hold" nodeType="withEffect">
                                  <p:stCondLst>
                                    <p:cond delay="0"/>
                                  </p:stCondLst>
                                  <p:childTnLst>
                                    <p:set>
                                      <p:cBhvr>
                                        <p:cTn id="94" dur="1" fill="hold">
                                          <p:stCondLst>
                                            <p:cond delay="0"/>
                                          </p:stCondLst>
                                        </p:cTn>
                                        <p:tgtEl>
                                          <p:spTgt spid="7">
                                            <p:txEl>
                                              <p:pRg st="4" end="4"/>
                                            </p:txEl>
                                          </p:spTgt>
                                        </p:tgtEl>
                                        <p:attrNameLst>
                                          <p:attrName>style.visibility</p:attrName>
                                        </p:attrNameLst>
                                      </p:cBhvr>
                                      <p:to>
                                        <p:strVal val="visible"/>
                                      </p:to>
                                    </p:set>
                                    <p:animEffect transition="in" filter="randombar(horizontal)">
                                      <p:cBhvr>
                                        <p:cTn id="95" dur="500"/>
                                        <p:tgtEl>
                                          <p:spTgt spid="7">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nodeType="clickEffect">
                                  <p:stCondLst>
                                    <p:cond delay="0"/>
                                  </p:stCondLst>
                                  <p:childTnLst>
                                    <p:set>
                                      <p:cBhvr>
                                        <p:cTn id="99" dur="1" fill="hold">
                                          <p:stCondLst>
                                            <p:cond delay="0"/>
                                          </p:stCondLst>
                                        </p:cTn>
                                        <p:tgtEl>
                                          <p:spTgt spid="7">
                                            <p:txEl>
                                              <p:pRg st="5" end="5"/>
                                            </p:txEl>
                                          </p:spTgt>
                                        </p:tgtEl>
                                        <p:attrNameLst>
                                          <p:attrName>style.visibility</p:attrName>
                                        </p:attrNameLst>
                                      </p:cBhvr>
                                      <p:to>
                                        <p:strVal val="visible"/>
                                      </p:to>
                                    </p:set>
                                    <p:animEffect transition="in" filter="randombar(horizontal)">
                                      <p:cBhvr>
                                        <p:cTn id="100" dur="500"/>
                                        <p:tgtEl>
                                          <p:spTgt spid="7">
                                            <p:txEl>
                                              <p:pRg st="5" end="5"/>
                                            </p:txEl>
                                          </p:spTgt>
                                        </p:tgtEl>
                                      </p:cBhvr>
                                    </p:animEffect>
                                  </p:childTnLst>
                                </p:cTn>
                              </p:par>
                              <p:par>
                                <p:cTn id="101" presetID="14" presetClass="entr" presetSubtype="10" fill="hold" nodeType="withEffect">
                                  <p:stCondLst>
                                    <p:cond delay="0"/>
                                  </p:stCondLst>
                                  <p:childTnLst>
                                    <p:set>
                                      <p:cBhvr>
                                        <p:cTn id="102" dur="1" fill="hold">
                                          <p:stCondLst>
                                            <p:cond delay="0"/>
                                          </p:stCondLst>
                                        </p:cTn>
                                        <p:tgtEl>
                                          <p:spTgt spid="7">
                                            <p:txEl>
                                              <p:pRg st="6" end="6"/>
                                            </p:txEl>
                                          </p:spTgt>
                                        </p:tgtEl>
                                        <p:attrNameLst>
                                          <p:attrName>style.visibility</p:attrName>
                                        </p:attrNameLst>
                                      </p:cBhvr>
                                      <p:to>
                                        <p:strVal val="visible"/>
                                      </p:to>
                                    </p:set>
                                    <p:animEffect transition="in" filter="randombar(horizontal)">
                                      <p:cBhvr>
                                        <p:cTn id="103" dur="500"/>
                                        <p:tgtEl>
                                          <p:spTgt spid="7">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4" presetClass="entr" presetSubtype="10" fill="hold" grpId="0" nodeType="click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randombar(horizontal)">
                                      <p:cBhvr>
                                        <p:cTn id="108" dur="500"/>
                                        <p:tgtEl>
                                          <p:spTgt spid="10"/>
                                        </p:tgtEl>
                                      </p:cBhvr>
                                    </p:animEffect>
                                  </p:childTnLst>
                                </p:cTn>
                              </p:par>
                            </p:childTnLst>
                          </p:cTn>
                        </p:par>
                      </p:childTnLst>
                    </p:cTn>
                  </p:par>
                  <p:par>
                    <p:cTn id="109" fill="hold">
                      <p:stCondLst>
                        <p:cond delay="indefinite"/>
                      </p:stCondLst>
                      <p:childTnLst>
                        <p:par>
                          <p:cTn id="110" fill="hold">
                            <p:stCondLst>
                              <p:cond delay="0"/>
                            </p:stCondLst>
                            <p:childTnLst>
                              <p:par>
                                <p:cTn id="111" presetID="14" presetClass="entr" presetSubtype="10" fill="hold" grpId="0" nodeType="clickEffect">
                                  <p:stCondLst>
                                    <p:cond delay="0"/>
                                  </p:stCondLst>
                                  <p:childTnLst>
                                    <p:set>
                                      <p:cBhvr>
                                        <p:cTn id="112" dur="1" fill="hold">
                                          <p:stCondLst>
                                            <p:cond delay="0"/>
                                          </p:stCondLst>
                                        </p:cTn>
                                        <p:tgtEl>
                                          <p:spTgt spid="11"/>
                                        </p:tgtEl>
                                        <p:attrNameLst>
                                          <p:attrName>style.visibility</p:attrName>
                                        </p:attrNameLst>
                                      </p:cBhvr>
                                      <p:to>
                                        <p:strVal val="visible"/>
                                      </p:to>
                                    </p:set>
                                    <p:animEffect transition="in" filter="randombar(horizontal)">
                                      <p:cBhvr>
                                        <p:cTn id="113" dur="500"/>
                                        <p:tgtEl>
                                          <p:spTgt spid="11"/>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blinds(horizontal)">
                                      <p:cBhvr>
                                        <p:cTn id="1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P spid="14" grpId="0" animBg="1"/>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0-1</a:t>
            </a:r>
            <a:r>
              <a:rPr lang="zh-CN" altLang="en-US" dirty="0" smtClean="0"/>
              <a:t>背包问题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50</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5.4.1  </a:t>
            </a:r>
            <a:r>
              <a:rPr lang="zh-CN" altLang="en-US" sz="2800" b="1" dirty="0" smtClean="0">
                <a:solidFill>
                  <a:srgbClr val="FF3300"/>
                </a:solidFill>
                <a:latin typeface="Arial" panose="020B0604020202020204" pitchFamily="34" charset="0"/>
                <a:ea typeface="宋体" panose="02010600030101010101" pitchFamily="2" charset="-122"/>
              </a:rPr>
              <a:t>问题描述</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3"/>
          <p:cNvSpPr txBox="1">
            <a:spLocks noRot="1" noChangeArrowheads="1"/>
          </p:cNvSpPr>
          <p:nvPr/>
        </p:nvSpPr>
        <p:spPr>
          <a:xfrm>
            <a:off x="609438" y="2039063"/>
            <a:ext cx="8077200" cy="4267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600" dirty="0" smtClean="0">
                <a:solidFill>
                  <a:srgbClr val="0000CC"/>
                </a:solidFill>
                <a:latin typeface="宋体" panose="02010600030101010101" pitchFamily="2" charset="-122"/>
                <a:ea typeface="宋体" panose="02010600030101010101" pitchFamily="2" charset="-122"/>
              </a:rPr>
              <a:t>0/1</a:t>
            </a:r>
            <a:r>
              <a:rPr lang="zh-CN" altLang="en-US" sz="2600" dirty="0" smtClean="0">
                <a:solidFill>
                  <a:srgbClr val="0000CC"/>
                </a:solidFill>
                <a:latin typeface="宋体" panose="02010600030101010101" pitchFamily="2" charset="-122"/>
                <a:ea typeface="宋体" panose="02010600030101010101" pitchFamily="2" charset="-122"/>
              </a:rPr>
              <a:t>背包问题是一个</a:t>
            </a:r>
            <a:r>
              <a:rPr lang="en-US" altLang="zh-CN" sz="2600" dirty="0" smtClean="0">
                <a:solidFill>
                  <a:srgbClr val="0000CC"/>
                </a:solidFill>
                <a:latin typeface="宋体" panose="02010600030101010101" pitchFamily="2" charset="-122"/>
                <a:ea typeface="宋体" panose="02010600030101010101" pitchFamily="2" charset="-122"/>
              </a:rPr>
              <a:t>NP</a:t>
            </a:r>
            <a:r>
              <a:rPr lang="en-US" altLang="zh-CN" sz="2600" i="1" dirty="0" smtClean="0">
                <a:solidFill>
                  <a:srgbClr val="0000CC"/>
                </a:solidFill>
                <a:latin typeface="宋体" panose="02010600030101010101" pitchFamily="2" charset="-122"/>
                <a:ea typeface="宋体" panose="02010600030101010101" pitchFamily="2" charset="-122"/>
              </a:rPr>
              <a:t>-</a:t>
            </a:r>
            <a:r>
              <a:rPr lang="zh-CN" altLang="en-US" sz="2600" dirty="0" smtClean="0">
                <a:solidFill>
                  <a:srgbClr val="0000CC"/>
                </a:solidFill>
                <a:latin typeface="宋体" panose="02010600030101010101" pitchFamily="2" charset="-122"/>
                <a:ea typeface="宋体" panose="02010600030101010101" pitchFamily="2" charset="-122"/>
              </a:rPr>
              <a:t>难度问题，本节用回溯法求解该问题。</a:t>
            </a:r>
          </a:p>
          <a:p>
            <a:pPr eaLnBrk="1" hangingPunct="1">
              <a:lnSpc>
                <a:spcPct val="90000"/>
              </a:lnSpc>
            </a:pPr>
            <a:r>
              <a:rPr lang="zh-CN" altLang="en-US" sz="2600" dirty="0" smtClean="0">
                <a:solidFill>
                  <a:srgbClr val="0000CC"/>
                </a:solidFill>
                <a:latin typeface="宋体" panose="02010600030101010101" pitchFamily="2" charset="-122"/>
                <a:ea typeface="宋体" panose="02010600030101010101" pitchFamily="2" charset="-122"/>
              </a:rPr>
              <a:t>使用定长元组表示，其状态空间树同于装船问题。</a:t>
            </a:r>
          </a:p>
          <a:p>
            <a:pPr eaLnBrk="1" hangingPunct="1">
              <a:lnSpc>
                <a:spcPct val="90000"/>
              </a:lnSpc>
            </a:pPr>
            <a:r>
              <a:rPr lang="zh-CN" altLang="en-US" sz="2600" dirty="0" smtClean="0">
                <a:solidFill>
                  <a:srgbClr val="0000CC"/>
                </a:solidFill>
                <a:latin typeface="宋体" panose="02010600030101010101" pitchFamily="2" charset="-122"/>
                <a:ea typeface="宋体" panose="02010600030101010101" pitchFamily="2" charset="-122"/>
              </a:rPr>
              <a:t>设</a:t>
            </a:r>
            <a:r>
              <a:rPr lang="en-US" altLang="zh-CN" sz="2600" dirty="0" smtClean="0">
                <a:solidFill>
                  <a:srgbClr val="0000CC"/>
                </a:solidFill>
                <a:latin typeface="宋体" panose="02010600030101010101" pitchFamily="2" charset="-122"/>
                <a:ea typeface="宋体" panose="02010600030101010101" pitchFamily="2" charset="-122"/>
              </a:rPr>
              <a:t>x=(x(1),…,x(k)),</a:t>
            </a:r>
            <a:r>
              <a:rPr lang="zh-CN" altLang="en-US" sz="2600" dirty="0" smtClean="0">
                <a:solidFill>
                  <a:srgbClr val="0000CC"/>
                </a:solidFill>
                <a:latin typeface="宋体" panose="02010600030101010101" pitchFamily="2" charset="-122"/>
                <a:ea typeface="宋体" panose="02010600030101010101" pitchFamily="2" charset="-122"/>
              </a:rPr>
              <a:t>为状态空间树的节点</a:t>
            </a:r>
            <a:r>
              <a:rPr lang="en-US" altLang="zh-CN" sz="2600" dirty="0" smtClean="0">
                <a:solidFill>
                  <a:srgbClr val="0000CC"/>
                </a:solidFill>
                <a:latin typeface="宋体" panose="02010600030101010101" pitchFamily="2" charset="-122"/>
                <a:ea typeface="宋体" panose="02010600030101010101" pitchFamily="2" charset="-122"/>
              </a:rPr>
              <a:t>, </a:t>
            </a:r>
            <a:r>
              <a:rPr lang="en-US" altLang="zh-CN" sz="2600" dirty="0" err="1" smtClean="0">
                <a:solidFill>
                  <a:srgbClr val="0000CC"/>
                </a:solidFill>
                <a:latin typeface="宋体" panose="02010600030101010101" pitchFamily="2" charset="-122"/>
                <a:ea typeface="宋体" panose="02010600030101010101" pitchFamily="2" charset="-122"/>
              </a:rPr>
              <a:t>bestp</a:t>
            </a:r>
            <a:r>
              <a:rPr lang="zh-CN" altLang="en-US" sz="2600" dirty="0" smtClean="0">
                <a:solidFill>
                  <a:srgbClr val="0000CC"/>
                </a:solidFill>
                <a:latin typeface="宋体" panose="02010600030101010101" pitchFamily="2" charset="-122"/>
                <a:ea typeface="宋体" panose="02010600030101010101" pitchFamily="2" charset="-122"/>
              </a:rPr>
              <a:t>是算法</a:t>
            </a:r>
            <a:r>
              <a:rPr lang="zh-CN" altLang="en-US" sz="2600" b="1" dirty="0" smtClean="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当前获得最优效益值</a:t>
            </a:r>
            <a:r>
              <a:rPr lang="en-US" altLang="zh-CN" sz="2600" dirty="0" smtClean="0">
                <a:solidFill>
                  <a:srgbClr val="0000CC"/>
                </a:solidFill>
                <a:latin typeface="宋体" panose="02010600030101010101" pitchFamily="2" charset="-122"/>
                <a:ea typeface="宋体" panose="02010600030101010101" pitchFamily="2" charset="-122"/>
              </a:rPr>
              <a:t>,</a:t>
            </a:r>
          </a:p>
          <a:p>
            <a:pPr eaLnBrk="1" hangingPunct="1">
              <a:lnSpc>
                <a:spcPct val="90000"/>
              </a:lnSpc>
            </a:pPr>
            <a:r>
              <a:rPr lang="en-US" altLang="zh-CN" sz="2600" dirty="0" smtClean="0">
                <a:solidFill>
                  <a:srgbClr val="0000CC"/>
                </a:solidFill>
                <a:latin typeface="宋体" panose="02010600030101010101" pitchFamily="2" charset="-122"/>
                <a:ea typeface="宋体" panose="02010600030101010101" pitchFamily="2" charset="-122"/>
              </a:rPr>
              <a:t>     </a:t>
            </a:r>
            <a:r>
              <a:rPr lang="en-US" altLang="zh-CN" sz="2600" dirty="0" err="1" smtClean="0">
                <a:solidFill>
                  <a:srgbClr val="0000CC"/>
                </a:solidFill>
                <a:latin typeface="宋体" panose="02010600030101010101" pitchFamily="2" charset="-122"/>
                <a:ea typeface="宋体" panose="02010600030101010101" pitchFamily="2" charset="-122"/>
              </a:rPr>
              <a:t>cp</a:t>
            </a:r>
            <a:r>
              <a:rPr lang="en-US" altLang="zh-CN" sz="2600" dirty="0" smtClean="0">
                <a:solidFill>
                  <a:srgbClr val="0000CC"/>
                </a:solidFill>
                <a:latin typeface="宋体" panose="02010600030101010101" pitchFamily="2" charset="-122"/>
                <a:ea typeface="宋体" panose="02010600030101010101" pitchFamily="2" charset="-122"/>
              </a:rPr>
              <a:t>=x(1)p(1)+…+x(k)p(k). </a:t>
            </a:r>
          </a:p>
          <a:p>
            <a:pPr eaLnBrk="1" hangingPunct="1">
              <a:lnSpc>
                <a:spcPct val="90000"/>
              </a:lnSpc>
            </a:pPr>
            <a:r>
              <a:rPr lang="zh-CN" altLang="en-US" sz="2600" dirty="0" smtClean="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定义</a:t>
            </a:r>
            <a:r>
              <a:rPr lang="zh-CN" altLang="en-US" sz="2600" dirty="0" smtClean="0">
                <a:solidFill>
                  <a:srgbClr val="0000CC"/>
                </a:solidFill>
                <a:latin typeface="宋体" panose="02010600030101010101" pitchFamily="2" charset="-122"/>
                <a:ea typeface="宋体" panose="02010600030101010101" pitchFamily="2" charset="-122"/>
              </a:rPr>
              <a:t>节点</a:t>
            </a:r>
            <a:r>
              <a:rPr lang="en-US" altLang="zh-CN" sz="2600" dirty="0" smtClean="0">
                <a:solidFill>
                  <a:srgbClr val="0000CC"/>
                </a:solidFill>
                <a:latin typeface="宋体" panose="02010600030101010101" pitchFamily="2" charset="-122"/>
                <a:ea typeface="宋体" panose="02010600030101010101" pitchFamily="2" charset="-122"/>
              </a:rPr>
              <a:t>x</a:t>
            </a:r>
            <a:r>
              <a:rPr lang="zh-CN" altLang="en-US" sz="2600" dirty="0" smtClean="0">
                <a:solidFill>
                  <a:srgbClr val="0000CC"/>
                </a:solidFill>
                <a:latin typeface="宋体" panose="02010600030101010101" pitchFamily="2" charset="-122"/>
                <a:ea typeface="宋体" panose="02010600030101010101" pitchFamily="2" charset="-122"/>
              </a:rPr>
              <a:t>的效益值的上界</a:t>
            </a:r>
            <a:r>
              <a:rPr lang="en-US" altLang="zh-CN" sz="2600" dirty="0" smtClean="0">
                <a:solidFill>
                  <a:srgbClr val="0000CC"/>
                </a:solidFill>
                <a:latin typeface="宋体" panose="02010600030101010101" pitchFamily="2" charset="-122"/>
                <a:ea typeface="宋体" panose="02010600030101010101" pitchFamily="2" charset="-122"/>
              </a:rPr>
              <a:t>: bound(x)</a:t>
            </a:r>
            <a:r>
              <a:rPr lang="zh-CN" altLang="en-US" sz="2600" dirty="0" smtClean="0">
                <a:solidFill>
                  <a:srgbClr val="0000CC"/>
                </a:solidFill>
                <a:latin typeface="宋体" panose="02010600030101010101" pitchFamily="2" charset="-122"/>
                <a:ea typeface="宋体" panose="02010600030101010101" pitchFamily="2" charset="-122"/>
              </a:rPr>
              <a:t>＝</a:t>
            </a:r>
            <a:r>
              <a:rPr lang="en-US" altLang="zh-CN" sz="2600" dirty="0" err="1" smtClean="0">
                <a:solidFill>
                  <a:srgbClr val="0000CC"/>
                </a:solidFill>
                <a:latin typeface="宋体" panose="02010600030101010101" pitchFamily="2" charset="-122"/>
                <a:ea typeface="宋体" panose="02010600030101010101" pitchFamily="2" charset="-122"/>
              </a:rPr>
              <a:t>cp</a:t>
            </a:r>
            <a:r>
              <a:rPr lang="en-US" altLang="zh-CN" sz="2600" dirty="0" smtClean="0">
                <a:solidFill>
                  <a:srgbClr val="0000CC"/>
                </a:solidFill>
                <a:latin typeface="宋体" panose="02010600030101010101" pitchFamily="2" charset="-122"/>
                <a:ea typeface="宋体" panose="02010600030101010101" pitchFamily="2" charset="-122"/>
              </a:rPr>
              <a:t>+</a:t>
            </a:r>
            <a:r>
              <a:rPr lang="zh-CN" altLang="en-US" sz="2600" dirty="0" smtClean="0">
                <a:solidFill>
                  <a:srgbClr val="0000CC"/>
                </a:solidFill>
                <a:latin typeface="宋体" panose="02010600030101010101" pitchFamily="2" charset="-122"/>
                <a:ea typeface="宋体" panose="02010600030101010101" pitchFamily="2" charset="-122"/>
              </a:rPr>
              <a:t>其余物品的连续背包问题的优化效益值</a:t>
            </a:r>
            <a:r>
              <a:rPr lang="en-US" altLang="zh-CN" sz="2600" dirty="0" smtClean="0">
                <a:solidFill>
                  <a:srgbClr val="0000CC"/>
                </a:solidFill>
                <a:latin typeface="宋体" panose="02010600030101010101" pitchFamily="2" charset="-122"/>
                <a:ea typeface="宋体" panose="02010600030101010101" pitchFamily="2" charset="-122"/>
              </a:rPr>
              <a:t>(</a:t>
            </a:r>
            <a:r>
              <a:rPr lang="zh-CN" altLang="en-US" sz="2600" dirty="0" smtClean="0">
                <a:solidFill>
                  <a:srgbClr val="0000CC"/>
                </a:solidFill>
                <a:latin typeface="宋体" panose="02010600030101010101" pitchFamily="2" charset="-122"/>
                <a:ea typeface="宋体" panose="02010600030101010101" pitchFamily="2" charset="-122"/>
              </a:rPr>
              <a:t>贪心法得到</a:t>
            </a:r>
            <a:r>
              <a:rPr lang="en-US" altLang="zh-CN" sz="2600" dirty="0" smtClean="0">
                <a:solidFill>
                  <a:srgbClr val="0000CC"/>
                </a:solidFill>
                <a:latin typeface="宋体" panose="02010600030101010101" pitchFamily="2" charset="-122"/>
                <a:ea typeface="宋体" panose="02010600030101010101" pitchFamily="2" charset="-122"/>
              </a:rPr>
              <a:t>).</a:t>
            </a:r>
          </a:p>
          <a:p>
            <a:pPr eaLnBrk="1" hangingPunct="1">
              <a:lnSpc>
                <a:spcPct val="90000"/>
              </a:lnSpc>
            </a:pPr>
            <a:r>
              <a:rPr lang="zh-CN" altLang="en-US" sz="2600" dirty="0" smtClean="0">
                <a:solidFill>
                  <a:srgbClr val="0000CC"/>
                </a:solidFill>
                <a:latin typeface="宋体" panose="02010600030101010101" pitchFamily="2" charset="-122"/>
                <a:ea typeface="宋体" panose="02010600030101010101" pitchFamily="2" charset="-122"/>
              </a:rPr>
              <a:t>如</a:t>
            </a:r>
            <a:r>
              <a:rPr lang="en-US" altLang="zh-CN" sz="2600" dirty="0" smtClean="0">
                <a:solidFill>
                  <a:srgbClr val="0000CC"/>
                </a:solidFill>
                <a:latin typeface="宋体" panose="02010600030101010101" pitchFamily="2" charset="-122"/>
                <a:ea typeface="宋体" panose="02010600030101010101" pitchFamily="2" charset="-122"/>
              </a:rPr>
              <a:t>bound&lt;</a:t>
            </a:r>
            <a:r>
              <a:rPr lang="zh-CN" altLang="en-US" sz="2600" dirty="0" smtClean="0">
                <a:solidFill>
                  <a:srgbClr val="0000CC"/>
                </a:solidFill>
                <a:latin typeface="宋体" panose="02010600030101010101" pitchFamily="2" charset="-122"/>
                <a:ea typeface="宋体" panose="02010600030101010101" pitchFamily="2" charset="-122"/>
              </a:rPr>
              <a:t>＝</a:t>
            </a:r>
            <a:r>
              <a:rPr lang="en-US" altLang="zh-CN" sz="2600" dirty="0" err="1" smtClean="0">
                <a:solidFill>
                  <a:srgbClr val="0000CC"/>
                </a:solidFill>
                <a:latin typeface="宋体" panose="02010600030101010101" pitchFamily="2" charset="-122"/>
                <a:ea typeface="宋体" panose="02010600030101010101" pitchFamily="2" charset="-122"/>
              </a:rPr>
              <a:t>bestp</a:t>
            </a:r>
            <a:r>
              <a:rPr lang="zh-CN" altLang="en-US" sz="2600" dirty="0" smtClean="0">
                <a:solidFill>
                  <a:srgbClr val="0000CC"/>
                </a:solidFill>
                <a:latin typeface="宋体" panose="02010600030101010101" pitchFamily="2" charset="-122"/>
                <a:ea typeface="宋体" panose="02010600030101010101" pitchFamily="2" charset="-122"/>
              </a:rPr>
              <a:t>则停止展开</a:t>
            </a:r>
            <a:r>
              <a:rPr lang="en-US" altLang="zh-CN" sz="2600" dirty="0" smtClean="0">
                <a:solidFill>
                  <a:srgbClr val="0000CC"/>
                </a:solidFill>
                <a:latin typeface="宋体" panose="02010600030101010101" pitchFamily="2" charset="-122"/>
                <a:ea typeface="宋体" panose="02010600030101010101" pitchFamily="2" charset="-122"/>
              </a:rPr>
              <a:t>x.</a:t>
            </a:r>
          </a:p>
          <a:p>
            <a:pPr eaLnBrk="1" hangingPunct="1">
              <a:lnSpc>
                <a:spcPct val="90000"/>
              </a:lnSpc>
            </a:pPr>
            <a:endParaRPr lang="en-US" altLang="zh-CN" sz="2600" dirty="0" smtClean="0">
              <a:solidFill>
                <a:srgbClr val="0000CC"/>
              </a:solidFill>
              <a:latin typeface="宋体" panose="02010600030101010101" pitchFamily="2" charset="-122"/>
              <a:ea typeface="宋体" panose="02010600030101010101" pitchFamily="2" charset="-122"/>
            </a:endParaRPr>
          </a:p>
          <a:p>
            <a:pPr eaLnBrk="1" hangingPunct="1">
              <a:lnSpc>
                <a:spcPct val="90000"/>
              </a:lnSpc>
            </a:pPr>
            <a:endParaRPr lang="en-US" altLang="zh-CN" sz="2600" dirty="0" smtClean="0">
              <a:solidFill>
                <a:srgbClr val="0000CC"/>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099020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0-1</a:t>
            </a:r>
            <a:r>
              <a:rPr lang="zh-CN" altLang="en-US" dirty="0" smtClean="0"/>
              <a:t>背包问题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51</a:t>
            </a:fld>
            <a:endParaRPr lang="en-US" altLang="zh-CN"/>
          </a:p>
        </p:txBody>
      </p:sp>
      <p:sp>
        <p:nvSpPr>
          <p:cNvPr id="7" name="Rectangle 4"/>
          <p:cNvSpPr>
            <a:spLocks noChangeArrowheads="1"/>
          </p:cNvSpPr>
          <p:nvPr/>
        </p:nvSpPr>
        <p:spPr bwMode="auto">
          <a:xfrm>
            <a:off x="457200" y="13716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5.4.2  </a:t>
            </a:r>
            <a:r>
              <a:rPr lang="zh-CN" altLang="en-US" sz="2800" b="1" dirty="0" smtClean="0">
                <a:solidFill>
                  <a:srgbClr val="FF3300"/>
                </a:solidFill>
                <a:latin typeface="Arial" panose="020B0604020202020204" pitchFamily="34" charset="0"/>
                <a:ea typeface="宋体" panose="02010600030101010101" pitchFamily="2" charset="-122"/>
              </a:rPr>
              <a:t>状态空间树</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93" y="2286000"/>
            <a:ext cx="7275407"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5885708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0-1</a:t>
            </a:r>
            <a:r>
              <a:rPr lang="zh-CN" altLang="en-US" dirty="0" smtClean="0"/>
              <a:t>背包问题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52</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5.4.3  </a:t>
            </a:r>
            <a:r>
              <a:rPr lang="zh-CN" altLang="en-US" sz="2800" b="1" dirty="0" smtClean="0">
                <a:solidFill>
                  <a:srgbClr val="FF3300"/>
                </a:solidFill>
                <a:latin typeface="Arial" panose="020B0604020202020204" pitchFamily="34" charset="0"/>
                <a:ea typeface="宋体" panose="02010600030101010101" pitchFamily="2" charset="-122"/>
              </a:rPr>
              <a:t>问题求解</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3"/>
          <p:cNvSpPr txBox="1">
            <a:spLocks noChangeArrowheads="1"/>
          </p:cNvSpPr>
          <p:nvPr/>
        </p:nvSpPr>
        <p:spPr bwMode="auto">
          <a:xfrm>
            <a:off x="839736" y="2352308"/>
            <a:ext cx="26344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chemeClr val="accent2"/>
              </a:buClr>
              <a:buFontTx/>
              <a:buChar char="•"/>
            </a:pPr>
            <a:r>
              <a:rPr lang="en-US" altLang="zh-CN" sz="2000" b="1" dirty="0">
                <a:latin typeface="Arial" panose="020B0604020202020204" pitchFamily="34" charset="0"/>
              </a:rPr>
              <a:t> </a:t>
            </a:r>
            <a:r>
              <a:rPr lang="zh-CN" altLang="en-US" sz="2000" b="1" dirty="0">
                <a:latin typeface="Arial" panose="020B0604020202020204" pitchFamily="34" charset="0"/>
              </a:rPr>
              <a:t>解空间：子集树</a:t>
            </a:r>
          </a:p>
          <a:p>
            <a:pPr eaLnBrk="1" hangingPunct="1">
              <a:lnSpc>
                <a:spcPct val="150000"/>
              </a:lnSpc>
              <a:buClr>
                <a:schemeClr val="accent2"/>
              </a:buClr>
              <a:buFontTx/>
              <a:buChar char="•"/>
            </a:pPr>
            <a:r>
              <a:rPr lang="zh-CN" altLang="en-US" sz="2000" b="1" dirty="0">
                <a:latin typeface="Arial" panose="020B0604020202020204" pitchFamily="34" charset="0"/>
              </a:rPr>
              <a:t> 可行性约束函数：</a:t>
            </a:r>
          </a:p>
          <a:p>
            <a:pPr eaLnBrk="1" hangingPunct="1">
              <a:lnSpc>
                <a:spcPct val="150000"/>
              </a:lnSpc>
              <a:buClr>
                <a:schemeClr val="accent2"/>
              </a:buClr>
              <a:buFontTx/>
              <a:buChar char="•"/>
            </a:pPr>
            <a:endParaRPr lang="en-US" altLang="zh-CN" sz="2000" b="1" dirty="0" smtClean="0">
              <a:latin typeface="Arial" panose="020B0604020202020204" pitchFamily="34" charset="0"/>
            </a:endParaRPr>
          </a:p>
          <a:p>
            <a:pPr eaLnBrk="1" hangingPunct="1">
              <a:lnSpc>
                <a:spcPct val="150000"/>
              </a:lnSpc>
              <a:buClr>
                <a:schemeClr val="accent2"/>
              </a:buClr>
            </a:pPr>
            <a:r>
              <a:rPr lang="zh-CN" altLang="en-US" sz="2000" b="1" dirty="0" smtClean="0">
                <a:latin typeface="Arial" panose="020B0604020202020204" pitchFamily="34" charset="0"/>
              </a:rPr>
              <a:t> </a:t>
            </a:r>
            <a:endParaRPr lang="en-US" altLang="zh-CN" sz="2000" b="1" dirty="0" smtClean="0">
              <a:latin typeface="Arial" panose="020B0604020202020204" pitchFamily="34" charset="0"/>
            </a:endParaRPr>
          </a:p>
          <a:p>
            <a:pPr eaLnBrk="1" hangingPunct="1">
              <a:lnSpc>
                <a:spcPct val="150000"/>
              </a:lnSpc>
              <a:buClr>
                <a:schemeClr val="accent2"/>
              </a:buClr>
              <a:buFontTx/>
              <a:buChar char="•"/>
            </a:pPr>
            <a:endParaRPr lang="en-US" altLang="zh-CN" sz="2000" b="1" dirty="0">
              <a:latin typeface="Arial" panose="020B0604020202020204" pitchFamily="34" charset="0"/>
            </a:endParaRPr>
          </a:p>
          <a:p>
            <a:pPr eaLnBrk="1" hangingPunct="1">
              <a:lnSpc>
                <a:spcPct val="150000"/>
              </a:lnSpc>
              <a:buClr>
                <a:schemeClr val="accent2"/>
              </a:buClr>
            </a:pPr>
            <a:endParaRPr lang="en-US" altLang="zh-CN" sz="2000" b="1" dirty="0" smtClean="0">
              <a:latin typeface="Arial" panose="020B0604020202020204" pitchFamily="34"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2131683320"/>
              </p:ext>
            </p:extLst>
          </p:nvPr>
        </p:nvGraphicFramePr>
        <p:xfrm>
          <a:off x="1295400" y="3399294"/>
          <a:ext cx="1248075" cy="768350"/>
        </p:xfrm>
        <a:graphic>
          <a:graphicData uri="http://schemas.openxmlformats.org/presentationml/2006/ole">
            <mc:AlternateContent xmlns:mc="http://schemas.openxmlformats.org/markup-compatibility/2006">
              <mc:Choice xmlns:v="urn:schemas-microsoft-com:vml" Requires="v">
                <p:oleObj spid="_x0000_s65591" name="公式" r:id="rId3" imgW="761669" imgH="431613" progId="Equation.3">
                  <p:embed/>
                </p:oleObj>
              </mc:Choice>
              <mc:Fallback>
                <p:oleObj name="公式" r:id="rId3" imgW="761669"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399294"/>
                        <a:ext cx="1248075" cy="768350"/>
                      </a:xfrm>
                      <a:prstGeom prst="rect">
                        <a:avLst/>
                      </a:prstGeom>
                      <a:noFill/>
                      <a:ln>
                        <a:noFill/>
                      </a:ln>
                    </p:spPr>
                  </p:pic>
                </p:oleObj>
              </mc:Fallback>
            </mc:AlternateContent>
          </a:graphicData>
        </a:graphic>
      </p:graphicFrame>
      <p:sp>
        <p:nvSpPr>
          <p:cNvPr id="8" name="Text Box 5"/>
          <p:cNvSpPr txBox="1">
            <a:spLocks noChangeArrowheads="1"/>
          </p:cNvSpPr>
          <p:nvPr/>
        </p:nvSpPr>
        <p:spPr bwMode="auto">
          <a:xfrm>
            <a:off x="3962400" y="2133600"/>
            <a:ext cx="44196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1600" dirty="0">
                <a:latin typeface="+mn-lt"/>
              </a:rPr>
              <a:t>template&lt;class </a:t>
            </a:r>
            <a:r>
              <a:rPr kumimoji="1" lang="en-US" altLang="zh-CN" sz="1600" dirty="0" err="1">
                <a:latin typeface="+mn-lt"/>
              </a:rPr>
              <a:t>Typew</a:t>
            </a:r>
            <a:r>
              <a:rPr kumimoji="1" lang="en-US" altLang="zh-CN" sz="1600" dirty="0">
                <a:latin typeface="+mn-lt"/>
              </a:rPr>
              <a:t>, class </a:t>
            </a:r>
            <a:r>
              <a:rPr kumimoji="1" lang="en-US" altLang="zh-CN" sz="1600" dirty="0" err="1">
                <a:latin typeface="+mn-lt"/>
              </a:rPr>
              <a:t>Typep</a:t>
            </a:r>
            <a:r>
              <a:rPr kumimoji="1" lang="en-US" altLang="zh-CN" sz="1600" dirty="0">
                <a:latin typeface="+mn-lt"/>
              </a:rPr>
              <a:t>&gt;</a:t>
            </a:r>
          </a:p>
          <a:p>
            <a:pPr eaLnBrk="1" hangingPunct="1"/>
            <a:r>
              <a:rPr kumimoji="1" lang="en-US" altLang="zh-CN" sz="1600" dirty="0" err="1">
                <a:latin typeface="+mn-lt"/>
              </a:rPr>
              <a:t>Typep</a:t>
            </a:r>
            <a:r>
              <a:rPr kumimoji="1" lang="en-US" altLang="zh-CN" sz="1600" dirty="0">
                <a:latin typeface="+mn-lt"/>
              </a:rPr>
              <a:t> Knap&lt;</a:t>
            </a:r>
            <a:r>
              <a:rPr kumimoji="1" lang="en-US" altLang="zh-CN" sz="1600" dirty="0" err="1">
                <a:latin typeface="+mn-lt"/>
              </a:rPr>
              <a:t>Typew</a:t>
            </a:r>
            <a:r>
              <a:rPr kumimoji="1" lang="en-US" altLang="zh-CN" sz="1600" dirty="0">
                <a:latin typeface="+mn-lt"/>
              </a:rPr>
              <a:t>, </a:t>
            </a:r>
            <a:r>
              <a:rPr kumimoji="1" lang="en-US" altLang="zh-CN" sz="1600" dirty="0" err="1">
                <a:latin typeface="+mn-lt"/>
              </a:rPr>
              <a:t>Typep</a:t>
            </a:r>
            <a:r>
              <a:rPr kumimoji="1" lang="en-US" altLang="zh-CN" sz="1600" dirty="0">
                <a:latin typeface="+mn-lt"/>
              </a:rPr>
              <a:t>&gt;::Bound(</a:t>
            </a:r>
            <a:r>
              <a:rPr kumimoji="1" lang="en-US" altLang="zh-CN" sz="1600" dirty="0" err="1">
                <a:latin typeface="+mn-lt"/>
              </a:rPr>
              <a:t>int</a:t>
            </a:r>
            <a:r>
              <a:rPr kumimoji="1" lang="en-US" altLang="zh-CN" sz="1600" dirty="0">
                <a:latin typeface="+mn-lt"/>
              </a:rPr>
              <a:t> </a:t>
            </a:r>
            <a:r>
              <a:rPr kumimoji="1" lang="en-US" altLang="zh-CN" sz="1600" dirty="0" err="1">
                <a:latin typeface="+mn-lt"/>
              </a:rPr>
              <a:t>i</a:t>
            </a:r>
            <a:r>
              <a:rPr kumimoji="1" lang="en-US" altLang="zh-CN" sz="1600" dirty="0">
                <a:latin typeface="+mn-lt"/>
              </a:rPr>
              <a:t>)</a:t>
            </a:r>
          </a:p>
          <a:p>
            <a:pPr eaLnBrk="1" hangingPunct="1"/>
            <a:r>
              <a:rPr kumimoji="1" lang="en-US" altLang="zh-CN" sz="1600" dirty="0">
                <a:latin typeface="+mn-lt"/>
              </a:rPr>
              <a:t>{// </a:t>
            </a:r>
            <a:r>
              <a:rPr kumimoji="1" lang="zh-CN" altLang="en-US" sz="1600" dirty="0">
                <a:latin typeface="+mn-lt"/>
              </a:rPr>
              <a:t>计算上界</a:t>
            </a:r>
          </a:p>
          <a:p>
            <a:pPr eaLnBrk="1" hangingPunct="1"/>
            <a:r>
              <a:rPr kumimoji="1" lang="zh-CN" altLang="en-US" sz="1600" dirty="0">
                <a:latin typeface="+mn-lt"/>
              </a:rPr>
              <a:t>   </a:t>
            </a:r>
            <a:r>
              <a:rPr kumimoji="1" lang="en-US" altLang="zh-CN" sz="1600" dirty="0" err="1">
                <a:latin typeface="+mn-lt"/>
              </a:rPr>
              <a:t>Typew</a:t>
            </a:r>
            <a:r>
              <a:rPr kumimoji="1" lang="en-US" altLang="zh-CN" sz="1600" dirty="0">
                <a:latin typeface="+mn-lt"/>
              </a:rPr>
              <a:t> cleft = c - </a:t>
            </a:r>
            <a:r>
              <a:rPr kumimoji="1" lang="en-US" altLang="zh-CN" sz="1600" dirty="0" err="1">
                <a:latin typeface="+mn-lt"/>
              </a:rPr>
              <a:t>cw</a:t>
            </a:r>
            <a:r>
              <a:rPr kumimoji="1" lang="en-US" altLang="zh-CN" sz="1600" dirty="0">
                <a:latin typeface="+mn-lt"/>
              </a:rPr>
              <a:t>;  // </a:t>
            </a:r>
            <a:r>
              <a:rPr kumimoji="1" lang="zh-CN" altLang="en-US" sz="1600" dirty="0">
                <a:latin typeface="+mn-lt"/>
              </a:rPr>
              <a:t>剩余容量</a:t>
            </a:r>
          </a:p>
          <a:p>
            <a:pPr eaLnBrk="1" hangingPunct="1"/>
            <a:r>
              <a:rPr kumimoji="1" lang="zh-CN" altLang="en-US" sz="1600" dirty="0">
                <a:latin typeface="+mn-lt"/>
              </a:rPr>
              <a:t>   </a:t>
            </a:r>
            <a:r>
              <a:rPr kumimoji="1" lang="en-US" altLang="zh-CN" sz="1600" dirty="0" err="1">
                <a:latin typeface="+mn-lt"/>
              </a:rPr>
              <a:t>Typep</a:t>
            </a:r>
            <a:r>
              <a:rPr kumimoji="1" lang="en-US" altLang="zh-CN" sz="1600" dirty="0">
                <a:latin typeface="+mn-lt"/>
              </a:rPr>
              <a:t> b = </a:t>
            </a:r>
            <a:r>
              <a:rPr kumimoji="1" lang="en-US" altLang="zh-CN" sz="1600" dirty="0" err="1">
                <a:latin typeface="+mn-lt"/>
              </a:rPr>
              <a:t>cp</a:t>
            </a:r>
            <a:r>
              <a:rPr kumimoji="1" lang="en-US" altLang="zh-CN" sz="1600" dirty="0">
                <a:latin typeface="+mn-lt"/>
              </a:rPr>
              <a:t>;</a:t>
            </a:r>
          </a:p>
          <a:p>
            <a:pPr eaLnBrk="1" hangingPunct="1"/>
            <a:r>
              <a:rPr kumimoji="1" lang="en-US" altLang="zh-CN" sz="1600" dirty="0">
                <a:latin typeface="+mn-lt"/>
              </a:rPr>
              <a:t>   // </a:t>
            </a:r>
            <a:r>
              <a:rPr kumimoji="1" lang="zh-CN" altLang="en-US" sz="1600" dirty="0">
                <a:latin typeface="+mn-lt"/>
              </a:rPr>
              <a:t>以物品单位重量价值递减序装入物品</a:t>
            </a:r>
          </a:p>
          <a:p>
            <a:pPr eaLnBrk="1" hangingPunct="1"/>
            <a:r>
              <a:rPr kumimoji="1" lang="zh-CN" altLang="en-US" sz="1600" dirty="0">
                <a:latin typeface="+mn-lt"/>
              </a:rPr>
              <a:t>   </a:t>
            </a:r>
            <a:r>
              <a:rPr kumimoji="1" lang="en-US" altLang="zh-CN" sz="1600" dirty="0">
                <a:latin typeface="+mn-lt"/>
              </a:rPr>
              <a:t>while (</a:t>
            </a:r>
            <a:r>
              <a:rPr kumimoji="1" lang="en-US" altLang="zh-CN" sz="1600" dirty="0" err="1">
                <a:latin typeface="+mn-lt"/>
              </a:rPr>
              <a:t>i</a:t>
            </a:r>
            <a:r>
              <a:rPr kumimoji="1" lang="en-US" altLang="zh-CN" sz="1600" dirty="0">
                <a:latin typeface="+mn-lt"/>
              </a:rPr>
              <a:t> &lt;= n &amp;&amp; w[</a:t>
            </a:r>
            <a:r>
              <a:rPr kumimoji="1" lang="en-US" altLang="zh-CN" sz="1600" dirty="0" err="1">
                <a:latin typeface="+mn-lt"/>
              </a:rPr>
              <a:t>i</a:t>
            </a:r>
            <a:r>
              <a:rPr kumimoji="1" lang="en-US" altLang="zh-CN" sz="1600" dirty="0">
                <a:latin typeface="+mn-lt"/>
              </a:rPr>
              <a:t>] &lt;= cleft) {</a:t>
            </a:r>
          </a:p>
          <a:p>
            <a:pPr eaLnBrk="1" hangingPunct="1"/>
            <a:r>
              <a:rPr kumimoji="1" lang="en-US" altLang="zh-CN" sz="1600" dirty="0">
                <a:latin typeface="+mn-lt"/>
              </a:rPr>
              <a:t>      cleft - = w[</a:t>
            </a:r>
            <a:r>
              <a:rPr kumimoji="1" lang="en-US" altLang="zh-CN" sz="1600" dirty="0" err="1">
                <a:latin typeface="+mn-lt"/>
              </a:rPr>
              <a:t>i</a:t>
            </a:r>
            <a:r>
              <a:rPr kumimoji="1" lang="en-US" altLang="zh-CN" sz="1600" dirty="0">
                <a:latin typeface="+mn-lt"/>
              </a:rPr>
              <a:t>];</a:t>
            </a:r>
          </a:p>
          <a:p>
            <a:pPr eaLnBrk="1" hangingPunct="1"/>
            <a:r>
              <a:rPr kumimoji="1" lang="en-US" altLang="zh-CN" sz="1600" dirty="0">
                <a:latin typeface="+mn-lt"/>
              </a:rPr>
              <a:t>      b += p[</a:t>
            </a:r>
            <a:r>
              <a:rPr kumimoji="1" lang="en-US" altLang="zh-CN" sz="1600" dirty="0" err="1">
                <a:latin typeface="+mn-lt"/>
              </a:rPr>
              <a:t>i</a:t>
            </a:r>
            <a:r>
              <a:rPr kumimoji="1" lang="en-US" altLang="zh-CN" sz="1600" dirty="0">
                <a:latin typeface="+mn-lt"/>
              </a:rPr>
              <a:t>];</a:t>
            </a:r>
          </a:p>
          <a:p>
            <a:pPr eaLnBrk="1" hangingPunct="1"/>
            <a:r>
              <a:rPr kumimoji="1" lang="en-US" altLang="zh-CN" sz="1600" dirty="0">
                <a:latin typeface="+mn-lt"/>
              </a:rPr>
              <a:t>      </a:t>
            </a:r>
            <a:r>
              <a:rPr kumimoji="1" lang="en-US" altLang="zh-CN" sz="1600" dirty="0" err="1">
                <a:latin typeface="+mn-lt"/>
              </a:rPr>
              <a:t>i</a:t>
            </a:r>
            <a:r>
              <a:rPr kumimoji="1" lang="en-US" altLang="zh-CN" sz="1600" dirty="0">
                <a:latin typeface="+mn-lt"/>
              </a:rPr>
              <a:t>++;</a:t>
            </a:r>
          </a:p>
          <a:p>
            <a:pPr eaLnBrk="1" hangingPunct="1"/>
            <a:r>
              <a:rPr kumimoji="1" lang="en-US" altLang="zh-CN" sz="1600" dirty="0">
                <a:latin typeface="+mn-lt"/>
              </a:rPr>
              <a:t>      }</a:t>
            </a:r>
          </a:p>
          <a:p>
            <a:pPr eaLnBrk="1" hangingPunct="1"/>
            <a:r>
              <a:rPr kumimoji="1" lang="en-US" altLang="zh-CN" sz="1600" dirty="0">
                <a:latin typeface="+mn-lt"/>
              </a:rPr>
              <a:t>   // </a:t>
            </a:r>
            <a:r>
              <a:rPr kumimoji="1" lang="zh-CN" altLang="en-US" sz="1600" dirty="0">
                <a:latin typeface="+mn-lt"/>
              </a:rPr>
              <a:t>装满背包</a:t>
            </a:r>
          </a:p>
          <a:p>
            <a:pPr eaLnBrk="1" hangingPunct="1"/>
            <a:r>
              <a:rPr kumimoji="1" lang="zh-CN" altLang="en-US" sz="1600" dirty="0">
                <a:latin typeface="+mn-lt"/>
              </a:rPr>
              <a:t>   </a:t>
            </a:r>
            <a:r>
              <a:rPr kumimoji="1" lang="en-US" altLang="zh-CN" sz="1600" dirty="0">
                <a:latin typeface="+mn-lt"/>
              </a:rPr>
              <a:t>if (</a:t>
            </a:r>
            <a:r>
              <a:rPr kumimoji="1" lang="en-US" altLang="zh-CN" sz="1600" dirty="0" err="1">
                <a:latin typeface="+mn-lt"/>
              </a:rPr>
              <a:t>i</a:t>
            </a:r>
            <a:r>
              <a:rPr kumimoji="1" lang="en-US" altLang="zh-CN" sz="1600" dirty="0">
                <a:latin typeface="+mn-lt"/>
              </a:rPr>
              <a:t> &lt;= n) b += p[</a:t>
            </a:r>
            <a:r>
              <a:rPr kumimoji="1" lang="en-US" altLang="zh-CN" sz="1600" dirty="0" err="1">
                <a:latin typeface="+mn-lt"/>
              </a:rPr>
              <a:t>i</a:t>
            </a:r>
            <a:r>
              <a:rPr kumimoji="1" lang="en-US" altLang="zh-CN" sz="1600" dirty="0">
                <a:latin typeface="+mn-lt"/>
              </a:rPr>
              <a:t>]/w[</a:t>
            </a:r>
            <a:r>
              <a:rPr kumimoji="1" lang="en-US" altLang="zh-CN" sz="1600" dirty="0" err="1">
                <a:latin typeface="+mn-lt"/>
              </a:rPr>
              <a:t>i</a:t>
            </a:r>
            <a:r>
              <a:rPr kumimoji="1" lang="en-US" altLang="zh-CN" sz="1600" dirty="0">
                <a:latin typeface="+mn-lt"/>
              </a:rPr>
              <a:t>] * cleft;</a:t>
            </a:r>
          </a:p>
          <a:p>
            <a:pPr eaLnBrk="1" hangingPunct="1"/>
            <a:r>
              <a:rPr kumimoji="1" lang="en-US" altLang="zh-CN" sz="1600" dirty="0">
                <a:latin typeface="+mn-lt"/>
              </a:rPr>
              <a:t>   return b;</a:t>
            </a:r>
          </a:p>
          <a:p>
            <a:pPr eaLnBrk="1" hangingPunct="1"/>
            <a:r>
              <a:rPr kumimoji="1" lang="en-US" altLang="zh-CN" sz="1600" dirty="0">
                <a:latin typeface="+mn-lt"/>
              </a:rPr>
              <a:t>}</a:t>
            </a:r>
          </a:p>
        </p:txBody>
      </p:sp>
      <p:sp>
        <p:nvSpPr>
          <p:cNvPr id="3" name="矩形 2"/>
          <p:cNvSpPr/>
          <p:nvPr/>
        </p:nvSpPr>
        <p:spPr>
          <a:xfrm>
            <a:off x="3886200" y="1694765"/>
            <a:ext cx="1556836" cy="400110"/>
          </a:xfrm>
          <a:prstGeom prst="rect">
            <a:avLst/>
          </a:prstGeom>
        </p:spPr>
        <p:txBody>
          <a:bodyPr wrap="none">
            <a:spAutoFit/>
          </a:bodyPr>
          <a:lstStyle/>
          <a:p>
            <a:pPr eaLnBrk="1" hangingPunct="1">
              <a:buClr>
                <a:schemeClr val="accent2"/>
              </a:buClr>
              <a:buFontTx/>
              <a:buChar char="•"/>
            </a:pPr>
            <a:r>
              <a:rPr lang="zh-CN" altLang="en-US" b="1" dirty="0">
                <a:latin typeface="Arial" panose="020B0604020202020204" pitchFamily="34" charset="0"/>
              </a:rPr>
              <a:t>上界函数：</a:t>
            </a:r>
            <a:endParaRPr lang="zh-CN" altLang="en-US" b="1" dirty="0">
              <a:latin typeface="Arial" panose="020B0604020202020204" pitchFamily="34" charset="0"/>
            </a:endParaRPr>
          </a:p>
        </p:txBody>
      </p:sp>
    </p:spTree>
    <p:extLst>
      <p:ext uri="{BB962C8B-B14F-4D97-AF65-F5344CB8AC3E}">
        <p14:creationId xmlns:p14="http://schemas.microsoft.com/office/powerpoint/2010/main" val="27368577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0-1</a:t>
            </a:r>
            <a:r>
              <a:rPr lang="zh-CN" altLang="en-US" dirty="0" smtClean="0"/>
              <a:t>背包问题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53</a:t>
            </a:fld>
            <a:endParaRPr lang="en-US" altLang="zh-CN"/>
          </a:p>
        </p:txBody>
      </p:sp>
      <p:sp>
        <p:nvSpPr>
          <p:cNvPr id="7" name="Rectangle 4"/>
          <p:cNvSpPr>
            <a:spLocks noChangeArrowheads="1"/>
          </p:cNvSpPr>
          <p:nvPr/>
        </p:nvSpPr>
        <p:spPr bwMode="auto">
          <a:xfrm>
            <a:off x="457200" y="13716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5.4.4  </a:t>
            </a:r>
            <a:r>
              <a:rPr lang="zh-CN" altLang="en-US" sz="2800" b="1" dirty="0" smtClean="0">
                <a:solidFill>
                  <a:srgbClr val="FF3300"/>
                </a:solidFill>
                <a:latin typeface="Arial" panose="020B0604020202020204" pitchFamily="34" charset="0"/>
                <a:ea typeface="宋体" panose="02010600030101010101" pitchFamily="2" charset="-122"/>
              </a:rPr>
              <a:t>回溯法描述</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4"/>
          <p:cNvSpPr txBox="1">
            <a:spLocks noRot="1" noChangeArrowheads="1"/>
          </p:cNvSpPr>
          <p:nvPr/>
        </p:nvSpPr>
        <p:spPr>
          <a:xfrm>
            <a:off x="1219200" y="1901825"/>
            <a:ext cx="6937375" cy="4270375"/>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000" smtClean="0">
                <a:ea typeface="宋体" panose="02010600030101010101" pitchFamily="2" charset="-122"/>
              </a:rPr>
              <a:t>按密度降序对物品排序</a:t>
            </a:r>
          </a:p>
          <a:p>
            <a:pPr eaLnBrk="1" hangingPunct="1">
              <a:lnSpc>
                <a:spcPct val="90000"/>
              </a:lnSpc>
            </a:pPr>
            <a:r>
              <a:rPr lang="en-US" altLang="zh-CN" sz="2000" smtClean="0">
                <a:ea typeface="宋体" panose="02010600030101010101" pitchFamily="2" charset="-122"/>
              </a:rPr>
              <a:t>bestp←-∞</a:t>
            </a:r>
          </a:p>
          <a:p>
            <a:pPr eaLnBrk="1" hangingPunct="1">
              <a:lnSpc>
                <a:spcPct val="90000"/>
              </a:lnSpc>
            </a:pPr>
            <a:r>
              <a:rPr lang="zh-CN" altLang="en-US" sz="2000" smtClean="0">
                <a:ea typeface="宋体" panose="02010600030101010101" pitchFamily="2" charset="-122"/>
              </a:rPr>
              <a:t>设</a:t>
            </a:r>
            <a:r>
              <a:rPr lang="en-US" altLang="zh-CN" sz="2000" smtClean="0">
                <a:ea typeface="宋体" panose="02010600030101010101" pitchFamily="2" charset="-122"/>
              </a:rPr>
              <a:t>x=(x(1),…,x(k-1)),</a:t>
            </a:r>
            <a:r>
              <a:rPr lang="zh-CN" altLang="en-US" sz="2000" smtClean="0">
                <a:ea typeface="宋体" panose="02010600030101010101" pitchFamily="2" charset="-122"/>
              </a:rPr>
              <a:t>为当前节点</a:t>
            </a:r>
            <a:r>
              <a:rPr lang="en-US" altLang="zh-CN" sz="2000" smtClean="0">
                <a:ea typeface="宋体" panose="02010600030101010101" pitchFamily="2" charset="-122"/>
              </a:rPr>
              <a:t>(bound&gt;bestp</a:t>
            </a:r>
            <a:r>
              <a:rPr lang="zh-CN" altLang="en-US" sz="2000" smtClean="0">
                <a:ea typeface="宋体" panose="02010600030101010101" pitchFamily="2" charset="-122"/>
              </a:rPr>
              <a:t>成立</a:t>
            </a:r>
            <a:r>
              <a:rPr lang="en-US" altLang="zh-CN" sz="2000" smtClean="0">
                <a:ea typeface="宋体" panose="02010600030101010101" pitchFamily="2" charset="-122"/>
              </a:rPr>
              <a:t>);</a:t>
            </a:r>
          </a:p>
          <a:p>
            <a:pPr eaLnBrk="1" hangingPunct="1">
              <a:lnSpc>
                <a:spcPct val="90000"/>
              </a:lnSpc>
            </a:pPr>
            <a:r>
              <a:rPr lang="zh-CN" altLang="en-US" sz="2000" smtClean="0">
                <a:ea typeface="宋体" panose="02010600030101010101" pitchFamily="2" charset="-122"/>
              </a:rPr>
              <a:t>展开左子节点：</a:t>
            </a:r>
          </a:p>
          <a:p>
            <a:pPr lvl="1" eaLnBrk="1" hangingPunct="1">
              <a:lnSpc>
                <a:spcPct val="90000"/>
              </a:lnSpc>
            </a:pPr>
            <a:r>
              <a:rPr lang="zh-CN" altLang="en-US" sz="2000" smtClean="0">
                <a:ea typeface="宋体" panose="02010600030101010101" pitchFamily="2" charset="-122"/>
              </a:rPr>
              <a:t>如果</a:t>
            </a:r>
            <a:r>
              <a:rPr lang="en-US" altLang="zh-CN" sz="2000" smtClean="0">
                <a:ea typeface="宋体" panose="02010600030101010101" pitchFamily="2" charset="-122"/>
              </a:rPr>
              <a:t>cw+w(k)≤c, </a:t>
            </a:r>
            <a:r>
              <a:rPr lang="zh-CN" altLang="en-US" sz="2000" smtClean="0">
                <a:ea typeface="宋体" panose="02010600030101010101" pitchFamily="2" charset="-122"/>
              </a:rPr>
              <a:t>则装入物品</a:t>
            </a:r>
            <a:r>
              <a:rPr lang="en-US" altLang="zh-CN" sz="2000" smtClean="0">
                <a:ea typeface="宋体" panose="02010600030101010101" pitchFamily="2" charset="-122"/>
              </a:rPr>
              <a:t>k, </a:t>
            </a:r>
            <a:r>
              <a:rPr lang="zh-CN" altLang="en-US" sz="2000" smtClean="0">
                <a:ea typeface="宋体" panose="02010600030101010101" pitchFamily="2" charset="-122"/>
              </a:rPr>
              <a:t>且</a:t>
            </a:r>
          </a:p>
          <a:p>
            <a:pPr eaLnBrk="1" hangingPunct="1">
              <a:lnSpc>
                <a:spcPct val="90000"/>
              </a:lnSpc>
            </a:pPr>
            <a:r>
              <a:rPr lang="zh-CN" altLang="en-US" sz="2000" smtClean="0">
                <a:ea typeface="宋体" panose="02010600030101010101" pitchFamily="2" charset="-122"/>
              </a:rPr>
              <a:t>         </a:t>
            </a:r>
            <a:r>
              <a:rPr lang="en-US" altLang="zh-CN" sz="2000" smtClean="0">
                <a:ea typeface="宋体" panose="02010600030101010101" pitchFamily="2" charset="-122"/>
              </a:rPr>
              <a:t>cw←cw+w(k), cp←cp+p(k),</a:t>
            </a:r>
          </a:p>
          <a:p>
            <a:pPr eaLnBrk="1" hangingPunct="1">
              <a:lnSpc>
                <a:spcPct val="90000"/>
              </a:lnSpc>
            </a:pPr>
            <a:r>
              <a:rPr lang="en-US" altLang="zh-CN" sz="2000" smtClean="0">
                <a:ea typeface="宋体" panose="02010600030101010101" pitchFamily="2" charset="-122"/>
              </a:rPr>
              <a:t>         x(k)←1</a:t>
            </a:r>
          </a:p>
          <a:p>
            <a:pPr lvl="1" eaLnBrk="1" hangingPunct="1">
              <a:lnSpc>
                <a:spcPct val="90000"/>
              </a:lnSpc>
            </a:pPr>
            <a:r>
              <a:rPr lang="zh-CN" altLang="en-US" sz="2000" smtClean="0">
                <a:ea typeface="宋体" panose="02010600030101010101" pitchFamily="2" charset="-122"/>
              </a:rPr>
              <a:t>否则</a:t>
            </a:r>
            <a:r>
              <a:rPr lang="en-US" altLang="zh-CN" sz="2000" smtClean="0">
                <a:ea typeface="宋体" panose="02010600030101010101" pitchFamily="2" charset="-122"/>
              </a:rPr>
              <a:t>, </a:t>
            </a:r>
            <a:r>
              <a:rPr lang="zh-CN" altLang="en-US" sz="2000" smtClean="0">
                <a:ea typeface="宋体" panose="02010600030101010101" pitchFamily="2" charset="-122"/>
              </a:rPr>
              <a:t>展开右子节点</a:t>
            </a:r>
            <a:r>
              <a:rPr lang="en-US" altLang="zh-CN" sz="2000" smtClean="0">
                <a:ea typeface="宋体" panose="02010600030101010101" pitchFamily="2" charset="-122"/>
              </a:rPr>
              <a:t>.</a:t>
            </a:r>
          </a:p>
          <a:p>
            <a:pPr eaLnBrk="1" hangingPunct="1">
              <a:lnSpc>
                <a:spcPct val="90000"/>
              </a:lnSpc>
            </a:pPr>
            <a:r>
              <a:rPr lang="zh-CN" altLang="en-US" sz="2000" smtClean="0">
                <a:ea typeface="宋体" panose="02010600030101010101" pitchFamily="2" charset="-122"/>
              </a:rPr>
              <a:t>展开右子节点：</a:t>
            </a:r>
          </a:p>
          <a:p>
            <a:pPr lvl="1" eaLnBrk="1" hangingPunct="1">
              <a:lnSpc>
                <a:spcPct val="90000"/>
              </a:lnSpc>
            </a:pPr>
            <a:r>
              <a:rPr lang="zh-CN" altLang="en-US" sz="2000" smtClean="0">
                <a:ea typeface="宋体" panose="02010600030101010101" pitchFamily="2" charset="-122"/>
              </a:rPr>
              <a:t>如果</a:t>
            </a:r>
            <a:r>
              <a:rPr lang="en-US" altLang="zh-CN" sz="2000" smtClean="0">
                <a:ea typeface="宋体" panose="02010600030101010101" pitchFamily="2" charset="-122"/>
              </a:rPr>
              <a:t>bound≤bestp</a:t>
            </a:r>
            <a:r>
              <a:rPr lang="zh-CN" altLang="en-US" sz="2000" smtClean="0">
                <a:ea typeface="宋体" panose="02010600030101010101" pitchFamily="2" charset="-122"/>
              </a:rPr>
              <a:t>则停止产生</a:t>
            </a:r>
          </a:p>
          <a:p>
            <a:pPr eaLnBrk="1" hangingPunct="1">
              <a:lnSpc>
                <a:spcPct val="90000"/>
              </a:lnSpc>
            </a:pPr>
            <a:r>
              <a:rPr lang="zh-CN" altLang="en-US" sz="2000" smtClean="0">
                <a:ea typeface="宋体" panose="02010600030101010101" pitchFamily="2" charset="-122"/>
              </a:rPr>
              <a:t>        右子树</a:t>
            </a:r>
            <a:r>
              <a:rPr lang="en-US" altLang="zh-CN" sz="2000" smtClean="0">
                <a:ea typeface="宋体" panose="02010600030101010101" pitchFamily="2" charset="-122"/>
              </a:rPr>
              <a:t>,</a:t>
            </a:r>
          </a:p>
          <a:p>
            <a:pPr lvl="1" eaLnBrk="1" hangingPunct="1">
              <a:lnSpc>
                <a:spcPct val="90000"/>
              </a:lnSpc>
            </a:pPr>
            <a:r>
              <a:rPr lang="zh-CN" altLang="en-US" sz="2000" smtClean="0">
                <a:ea typeface="宋体" panose="02010600030101010101" pitchFamily="2" charset="-122"/>
              </a:rPr>
              <a:t>否则</a:t>
            </a:r>
            <a:r>
              <a:rPr lang="en-US" altLang="zh-CN" sz="2000" smtClean="0">
                <a:ea typeface="宋体" panose="02010600030101010101" pitchFamily="2" charset="-122"/>
              </a:rPr>
              <a:t>, x(k)←0,</a:t>
            </a:r>
            <a:r>
              <a:rPr lang="zh-CN" altLang="en-US" sz="2000" smtClean="0">
                <a:ea typeface="宋体" panose="02010600030101010101" pitchFamily="2" charset="-122"/>
              </a:rPr>
              <a:t>并令</a:t>
            </a:r>
            <a:r>
              <a:rPr lang="en-US" altLang="zh-CN" sz="2000" smtClean="0">
                <a:ea typeface="宋体" panose="02010600030101010101" pitchFamily="2" charset="-122"/>
              </a:rPr>
              <a:t>(x(1),…,x(k))</a:t>
            </a:r>
            <a:r>
              <a:rPr lang="zh-CN" altLang="en-US" sz="2000" smtClean="0">
                <a:ea typeface="宋体" panose="02010600030101010101" pitchFamily="2" charset="-122"/>
              </a:rPr>
              <a:t>为</a:t>
            </a:r>
            <a:r>
              <a:rPr lang="en-US" altLang="zh-CN" sz="2000" smtClean="0">
                <a:ea typeface="宋体" panose="02010600030101010101" pitchFamily="2" charset="-122"/>
              </a:rPr>
              <a:t>E</a:t>
            </a:r>
            <a:r>
              <a:rPr lang="zh-CN" altLang="en-US" sz="2000" smtClean="0">
                <a:ea typeface="宋体" panose="02010600030101010101" pitchFamily="2" charset="-122"/>
              </a:rPr>
              <a:t>节点</a:t>
            </a:r>
            <a:r>
              <a:rPr lang="en-US" altLang="zh-CN" sz="2000" smtClean="0">
                <a:ea typeface="宋体" panose="02010600030101010101" pitchFamily="2" charset="-122"/>
              </a:rPr>
              <a:t>;</a:t>
            </a:r>
          </a:p>
          <a:p>
            <a:pPr eaLnBrk="1" hangingPunct="1">
              <a:lnSpc>
                <a:spcPct val="90000"/>
              </a:lnSpc>
            </a:pPr>
            <a:r>
              <a:rPr lang="zh-CN" altLang="en-US" sz="2000" smtClean="0">
                <a:ea typeface="宋体" panose="02010600030101010101" pitchFamily="2" charset="-122"/>
              </a:rPr>
              <a:t>回溯的细节类似装船问题</a:t>
            </a:r>
          </a:p>
          <a:p>
            <a:pPr eaLnBrk="1" hangingPunct="1">
              <a:lnSpc>
                <a:spcPct val="90000"/>
              </a:lnSpc>
              <a:buFontTx/>
              <a:buNone/>
            </a:pPr>
            <a:endParaRPr lang="zh-CN" altLang="en-US" sz="2000" dirty="0" smtClean="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38994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200307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06" y="2438400"/>
            <a:ext cx="4131844"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t>5.4  0-1</a:t>
            </a:r>
            <a:r>
              <a:rPr lang="zh-CN" altLang="en-US" dirty="0" smtClean="0"/>
              <a:t>背包问题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54</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5.4.5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3"/>
          <p:cNvSpPr txBox="1">
            <a:spLocks noRot="1" noChangeArrowheads="1"/>
          </p:cNvSpPr>
          <p:nvPr/>
        </p:nvSpPr>
        <p:spPr>
          <a:xfrm>
            <a:off x="152400" y="1825625"/>
            <a:ext cx="8839200" cy="1831975"/>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sz="2000" dirty="0" smtClean="0">
                <a:ea typeface="宋体" panose="02010600030101010101" pitchFamily="2" charset="-122"/>
              </a:rPr>
              <a:t>考察一个背包例子： </a:t>
            </a:r>
            <a:r>
              <a:rPr lang="en-US" altLang="zh-CN" sz="2000" i="1" dirty="0" smtClean="0">
                <a:ea typeface="宋体" panose="02010600030101010101" pitchFamily="2" charset="-122"/>
              </a:rPr>
              <a:t>n</a:t>
            </a:r>
            <a:r>
              <a:rPr lang="en-US" altLang="zh-CN" sz="2000" dirty="0" smtClean="0">
                <a:ea typeface="宋体" panose="02010600030101010101" pitchFamily="2" charset="-122"/>
              </a:rPr>
              <a:t>= 4</a:t>
            </a:r>
            <a:r>
              <a:rPr lang="zh-CN" altLang="en-US" sz="2000" dirty="0" smtClean="0">
                <a:ea typeface="宋体" panose="02010600030101010101" pitchFamily="2" charset="-122"/>
              </a:rPr>
              <a:t>，</a:t>
            </a:r>
            <a:r>
              <a:rPr lang="en-US" altLang="zh-CN" sz="2000" i="1" dirty="0" smtClean="0">
                <a:ea typeface="宋体" panose="02010600030101010101" pitchFamily="2" charset="-122"/>
              </a:rPr>
              <a:t>c</a:t>
            </a:r>
            <a:r>
              <a:rPr lang="en-US" altLang="zh-CN" sz="2000" dirty="0" smtClean="0">
                <a:ea typeface="宋体" panose="02010600030101010101" pitchFamily="2" charset="-122"/>
              </a:rPr>
              <a:t>= 7</a:t>
            </a:r>
            <a:r>
              <a:rPr lang="zh-CN" altLang="en-US" sz="2000" dirty="0" smtClean="0">
                <a:ea typeface="宋体" panose="02010600030101010101" pitchFamily="2" charset="-122"/>
              </a:rPr>
              <a:t>，</a:t>
            </a:r>
            <a:r>
              <a:rPr lang="en-US" altLang="zh-CN" sz="2000" i="1" dirty="0" smtClean="0">
                <a:ea typeface="宋体" panose="02010600030101010101" pitchFamily="2" charset="-122"/>
              </a:rPr>
              <a:t>p</a:t>
            </a:r>
            <a:r>
              <a:rPr lang="en-US" altLang="zh-CN" sz="2000" dirty="0" smtClean="0">
                <a:ea typeface="宋体" panose="02010600030101010101" pitchFamily="2" charset="-122"/>
              </a:rPr>
              <a:t>= [ 9 , 10 , 7 , 4 ]</a:t>
            </a:r>
            <a:r>
              <a:rPr lang="zh-CN" altLang="en-US" sz="2000" dirty="0" smtClean="0">
                <a:ea typeface="宋体" panose="02010600030101010101" pitchFamily="2" charset="-122"/>
              </a:rPr>
              <a:t>，</a:t>
            </a:r>
            <a:r>
              <a:rPr lang="en-US" altLang="zh-CN" sz="2000" i="1" dirty="0" smtClean="0">
                <a:ea typeface="宋体" panose="02010600030101010101" pitchFamily="2" charset="-122"/>
              </a:rPr>
              <a:t>w</a:t>
            </a:r>
            <a:r>
              <a:rPr lang="en-US" altLang="zh-CN" sz="2000" dirty="0" smtClean="0">
                <a:ea typeface="宋体" panose="02010600030101010101" pitchFamily="2" charset="-122"/>
              </a:rPr>
              <a:t>= [ 3 , 5 , 2 , 1 ]</a:t>
            </a:r>
            <a:r>
              <a:rPr lang="zh-CN" altLang="en-US" sz="2000" dirty="0" smtClean="0">
                <a:ea typeface="宋体" panose="02010600030101010101" pitchFamily="2" charset="-122"/>
              </a:rPr>
              <a:t>。这些对象的收益密度为</a:t>
            </a:r>
            <a:r>
              <a:rPr lang="en-US" altLang="zh-CN" sz="2000" dirty="0" smtClean="0">
                <a:ea typeface="宋体" panose="02010600030101010101" pitchFamily="2" charset="-122"/>
              </a:rPr>
              <a:t>[ 3 , 2 , 3 . 5 , 4 ]</a:t>
            </a:r>
            <a:r>
              <a:rPr lang="zh-CN" altLang="en-US" sz="2000" dirty="0" smtClean="0">
                <a:ea typeface="宋体" panose="02010600030101010101" pitchFamily="2" charset="-122"/>
              </a:rPr>
              <a:t>。</a:t>
            </a:r>
          </a:p>
          <a:p>
            <a:pPr eaLnBrk="1" hangingPunct="1"/>
            <a:r>
              <a:rPr lang="zh-CN" altLang="en-US" sz="2000" dirty="0" smtClean="0">
                <a:ea typeface="宋体" panose="02010600030101010101" pitchFamily="2" charset="-122"/>
              </a:rPr>
              <a:t>按密度排列为：（</a:t>
            </a:r>
            <a:r>
              <a:rPr lang="en-US" altLang="zh-CN" sz="2000" dirty="0" smtClean="0">
                <a:ea typeface="宋体" panose="02010600030101010101" pitchFamily="2" charset="-122"/>
              </a:rPr>
              <a:t>4</a:t>
            </a:r>
            <a:r>
              <a:rPr lang="zh-CN" altLang="en-US" sz="2000" dirty="0" smtClean="0">
                <a:ea typeface="宋体" panose="02010600030101010101" pitchFamily="2" charset="-122"/>
              </a:rPr>
              <a:t>，</a:t>
            </a:r>
            <a:r>
              <a:rPr lang="en-US" altLang="zh-CN" sz="2000" dirty="0" smtClean="0">
                <a:ea typeface="宋体" panose="02010600030101010101" pitchFamily="2" charset="-122"/>
              </a:rPr>
              <a:t>3</a:t>
            </a:r>
            <a:r>
              <a:rPr lang="zh-CN" altLang="en-US" sz="2000" dirty="0" smtClean="0">
                <a:ea typeface="宋体" panose="02010600030101010101" pitchFamily="2" charset="-122"/>
              </a:rPr>
              <a:t>，</a:t>
            </a:r>
            <a:r>
              <a:rPr lang="en-US" altLang="zh-CN" sz="2000" dirty="0" smtClean="0">
                <a:ea typeface="宋体" panose="02010600030101010101" pitchFamily="2" charset="-122"/>
              </a:rPr>
              <a:t>1</a:t>
            </a:r>
            <a:r>
              <a:rPr lang="zh-CN" altLang="en-US" sz="2000" dirty="0" smtClean="0">
                <a:ea typeface="宋体" panose="02010600030101010101" pitchFamily="2" charset="-122"/>
              </a:rPr>
              <a:t>，</a:t>
            </a:r>
            <a:r>
              <a:rPr lang="en-US" altLang="zh-CN" sz="2000" dirty="0" smtClean="0">
                <a:ea typeface="宋体" panose="02010600030101010101" pitchFamily="2" charset="-122"/>
              </a:rPr>
              <a:t>2)</a:t>
            </a:r>
          </a:p>
          <a:p>
            <a:pPr eaLnBrk="1" hangingPunct="1"/>
            <a:r>
              <a:rPr lang="en-US" altLang="zh-CN" sz="2000" dirty="0" smtClean="0">
                <a:ea typeface="宋体" panose="02010600030101010101" pitchFamily="2" charset="-122"/>
              </a:rPr>
              <a:t>w’=[1,2,3,5],p’=[4,7,9,10]</a:t>
            </a:r>
          </a:p>
          <a:p>
            <a:pPr eaLnBrk="1" hangingPunct="1"/>
            <a:r>
              <a:rPr lang="zh-CN" altLang="en-US" sz="2000" dirty="0" smtClean="0">
                <a:ea typeface="宋体" panose="02010600030101010101" pitchFamily="2" charset="-122"/>
              </a:rPr>
              <a:t>上限：</a:t>
            </a:r>
            <a:r>
              <a:rPr lang="en-US" altLang="zh-CN" sz="2000" dirty="0" smtClean="0">
                <a:ea typeface="宋体" panose="02010600030101010101" pitchFamily="2" charset="-122"/>
              </a:rPr>
              <a:t>[1,0.2,1,1] bound=22(</a:t>
            </a:r>
            <a:r>
              <a:rPr lang="zh-CN" altLang="en-US" sz="2000" dirty="0" smtClean="0">
                <a:ea typeface="宋体" panose="02010600030101010101" pitchFamily="2" charset="-122"/>
              </a:rPr>
              <a:t>贪心法得到</a:t>
            </a:r>
            <a:r>
              <a:rPr lang="en-US" altLang="zh-CN" sz="2000" dirty="0" smtClean="0">
                <a:ea typeface="宋体" panose="02010600030101010101" pitchFamily="2" charset="-122"/>
              </a:rPr>
              <a:t>)</a:t>
            </a:r>
          </a:p>
          <a:p>
            <a:pPr eaLnBrk="1" hangingPunct="1">
              <a:buFontTx/>
              <a:buNone/>
            </a:pPr>
            <a:endParaRPr lang="en-US" altLang="zh-CN" sz="2000" dirty="0" smtClean="0">
              <a:ea typeface="宋体" panose="02010600030101010101" pitchFamily="2" charset="-122"/>
            </a:endParaRPr>
          </a:p>
        </p:txBody>
      </p:sp>
      <p:sp>
        <p:nvSpPr>
          <p:cNvPr id="8" name="Rectangle 5"/>
          <p:cNvSpPr>
            <a:spLocks noChangeArrowheads="1"/>
          </p:cNvSpPr>
          <p:nvPr/>
        </p:nvSpPr>
        <p:spPr bwMode="auto">
          <a:xfrm>
            <a:off x="7543800" y="4953000"/>
            <a:ext cx="1552575"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Font typeface="Wingdings" charset="2"/>
              <a:buChar char="§"/>
              <a:defRPr/>
            </a:pPr>
            <a:r>
              <a:rPr lang="en-US" altLang="zh-CN" sz="1800" i="1" dirty="0">
                <a:latin typeface="Arial" charset="0"/>
                <a:ea typeface="宋体" charset="-122"/>
              </a:rPr>
              <a:t>n</a:t>
            </a:r>
            <a:r>
              <a:rPr lang="en-US" altLang="zh-CN" sz="1800" dirty="0">
                <a:latin typeface="Arial" charset="0"/>
                <a:ea typeface="宋体" charset="-122"/>
              </a:rPr>
              <a:t>= 4</a:t>
            </a:r>
            <a:r>
              <a:rPr lang="zh-CN" altLang="en-US" sz="1800" dirty="0">
                <a:latin typeface="Arial" charset="0"/>
                <a:ea typeface="宋体" charset="-122"/>
              </a:rPr>
              <a:t>，</a:t>
            </a:r>
          </a:p>
          <a:p>
            <a:pPr eaLnBrk="1" hangingPunct="1">
              <a:spcBef>
                <a:spcPct val="20000"/>
              </a:spcBef>
              <a:buClr>
                <a:schemeClr val="folHlink"/>
              </a:buClr>
              <a:buFont typeface="Wingdings" charset="2"/>
              <a:buChar char="§"/>
              <a:defRPr/>
            </a:pPr>
            <a:r>
              <a:rPr lang="en-US" altLang="zh-CN" sz="1800" i="1" dirty="0">
                <a:latin typeface="Arial" charset="0"/>
                <a:ea typeface="宋体" charset="-122"/>
              </a:rPr>
              <a:t>c</a:t>
            </a:r>
            <a:r>
              <a:rPr lang="en-US" altLang="zh-CN" sz="1800" dirty="0">
                <a:latin typeface="Arial" charset="0"/>
                <a:ea typeface="宋体" charset="-122"/>
              </a:rPr>
              <a:t>= 7 </a:t>
            </a:r>
          </a:p>
          <a:p>
            <a:pPr eaLnBrk="1" hangingPunct="1">
              <a:spcBef>
                <a:spcPct val="20000"/>
              </a:spcBef>
              <a:buClr>
                <a:schemeClr val="folHlink"/>
              </a:buClr>
              <a:buFont typeface="Wingdings" charset="2"/>
              <a:buChar char="§"/>
              <a:defRPr/>
            </a:pPr>
            <a:r>
              <a:rPr lang="en-US" altLang="zh-CN" sz="1800" dirty="0">
                <a:latin typeface="Arial" charset="0"/>
                <a:ea typeface="宋体" charset="-122"/>
              </a:rPr>
              <a:t>w’=[1,2,3,5],</a:t>
            </a:r>
          </a:p>
          <a:p>
            <a:pPr eaLnBrk="1" hangingPunct="1">
              <a:spcBef>
                <a:spcPct val="20000"/>
              </a:spcBef>
              <a:buClr>
                <a:schemeClr val="folHlink"/>
              </a:buClr>
              <a:buFont typeface="Wingdings" charset="2"/>
              <a:buChar char="§"/>
              <a:defRPr/>
            </a:pPr>
            <a:r>
              <a:rPr lang="en-US" altLang="zh-CN" sz="1800" dirty="0">
                <a:latin typeface="Arial" charset="0"/>
                <a:ea typeface="宋体" charset="-122"/>
              </a:rPr>
              <a:t>p’=[4,7,9,10]</a:t>
            </a:r>
          </a:p>
        </p:txBody>
      </p:sp>
      <p:sp>
        <p:nvSpPr>
          <p:cNvPr id="9" name="Rectangle 3"/>
          <p:cNvSpPr txBox="1">
            <a:spLocks noRot="1" noChangeArrowheads="1"/>
          </p:cNvSpPr>
          <p:nvPr/>
        </p:nvSpPr>
        <p:spPr>
          <a:xfrm>
            <a:off x="866775" y="3857343"/>
            <a:ext cx="3483963" cy="2191314"/>
          </a:xfrm>
          <a:prstGeom prst="rect">
            <a:avLst/>
          </a:prstGeom>
          <a:solidFill>
            <a:schemeClr val="accent1"/>
          </a:solidFill>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sz="2000" dirty="0" smtClean="0">
                <a:ea typeface="宋体" panose="02010600030101010101" pitchFamily="2" charset="-122"/>
              </a:rPr>
              <a:t>在结点</a:t>
            </a:r>
            <a:r>
              <a:rPr lang="en-US" altLang="zh-CN" sz="2000" dirty="0" smtClean="0">
                <a:ea typeface="宋体" panose="02010600030101010101" pitchFamily="2" charset="-122"/>
              </a:rPr>
              <a:t>5</a:t>
            </a:r>
            <a:r>
              <a:rPr lang="zh-CN" altLang="en-US" sz="2000" dirty="0" smtClean="0">
                <a:ea typeface="宋体" panose="02010600030101010101" pitchFamily="2" charset="-122"/>
              </a:rPr>
              <a:t>处得到</a:t>
            </a:r>
            <a:r>
              <a:rPr lang="en-US" altLang="zh-CN" sz="2000" dirty="0" err="1" smtClean="0">
                <a:ea typeface="宋体" panose="02010600030101010101" pitchFamily="2" charset="-122"/>
              </a:rPr>
              <a:t>bestp</a:t>
            </a:r>
            <a:r>
              <a:rPr lang="en-US" altLang="zh-CN" sz="2000" dirty="0" smtClean="0">
                <a:ea typeface="宋体" panose="02010600030101010101" pitchFamily="2" charset="-122"/>
              </a:rPr>
              <a:t>=20</a:t>
            </a:r>
            <a:r>
              <a:rPr lang="zh-CN" altLang="en-US" sz="2000" dirty="0" smtClean="0">
                <a:ea typeface="宋体" panose="02010600030101010101" pitchFamily="2" charset="-122"/>
              </a:rPr>
              <a:t>；结点</a:t>
            </a:r>
            <a:r>
              <a:rPr lang="en-US" altLang="zh-CN" sz="2000" dirty="0" smtClean="0">
                <a:ea typeface="宋体" panose="02010600030101010101" pitchFamily="2" charset="-122"/>
              </a:rPr>
              <a:t>6</a:t>
            </a:r>
            <a:r>
              <a:rPr lang="zh-CN" altLang="en-US" sz="2000" dirty="0" smtClean="0">
                <a:ea typeface="宋体" panose="02010600030101010101" pitchFamily="2" charset="-122"/>
              </a:rPr>
              <a:t>处</a:t>
            </a:r>
            <a:r>
              <a:rPr lang="en-US" altLang="zh-CN" sz="2000" dirty="0" smtClean="0">
                <a:ea typeface="宋体" panose="02010600030101010101" pitchFamily="2" charset="-122"/>
              </a:rPr>
              <a:t>bound=19,</a:t>
            </a:r>
            <a:r>
              <a:rPr lang="zh-CN" altLang="en-US" sz="2000" dirty="0" smtClean="0">
                <a:ea typeface="宋体" panose="02010600030101010101" pitchFamily="2" charset="-122"/>
              </a:rPr>
              <a:t>故限界掉；类似，结点</a:t>
            </a:r>
            <a:r>
              <a:rPr lang="en-US" altLang="zh-CN" sz="2000" dirty="0" smtClean="0">
                <a:ea typeface="宋体" panose="02010600030101010101" pitchFamily="2" charset="-122"/>
              </a:rPr>
              <a:t>7</a:t>
            </a:r>
            <a:r>
              <a:rPr lang="zh-CN" altLang="en-US" sz="2000" dirty="0" smtClean="0">
                <a:ea typeface="宋体" panose="02010600030101010101" pitchFamily="2" charset="-122"/>
              </a:rPr>
              <a:t>，</a:t>
            </a:r>
            <a:r>
              <a:rPr lang="en-US" altLang="zh-CN" sz="2000" dirty="0" smtClean="0">
                <a:ea typeface="宋体" panose="02010600030101010101" pitchFamily="2" charset="-122"/>
              </a:rPr>
              <a:t>8</a:t>
            </a:r>
            <a:r>
              <a:rPr lang="zh-CN" altLang="en-US" sz="2000" dirty="0" smtClean="0">
                <a:ea typeface="宋体" panose="02010600030101010101" pitchFamily="2" charset="-122"/>
              </a:rPr>
              <a:t>也被限界掉</a:t>
            </a:r>
          </a:p>
          <a:p>
            <a:pPr eaLnBrk="1" hangingPunct="1"/>
            <a:r>
              <a:rPr lang="zh-CN" altLang="en-US" sz="2000" dirty="0" smtClean="0">
                <a:ea typeface="宋体" panose="02010600030101010101" pitchFamily="2" charset="-122"/>
              </a:rPr>
              <a:t>其解为</a:t>
            </a:r>
            <a:r>
              <a:rPr lang="en-US" altLang="zh-CN" sz="2000" dirty="0" smtClean="0">
                <a:ea typeface="宋体" panose="02010600030101010101" pitchFamily="2" charset="-122"/>
              </a:rPr>
              <a:t>x=[1,1,1,0]</a:t>
            </a:r>
            <a:r>
              <a:rPr lang="zh-CN" altLang="en-US" sz="2000" dirty="0" smtClean="0">
                <a:ea typeface="宋体" panose="02010600030101010101" pitchFamily="2" charset="-122"/>
              </a:rPr>
              <a:t>，回到排序前为  </a:t>
            </a:r>
            <a:r>
              <a:rPr lang="en-US" altLang="zh-CN" sz="2000" dirty="0" smtClean="0">
                <a:ea typeface="宋体" panose="02010600030101010101" pitchFamily="2" charset="-122"/>
              </a:rPr>
              <a:t>x=[1,0,1,1]</a:t>
            </a:r>
          </a:p>
          <a:p>
            <a:pPr eaLnBrk="1" hangingPunct="1"/>
            <a:endParaRPr lang="en-US" altLang="zh-CN" sz="2000" dirty="0" smtClean="0">
              <a:ea typeface="宋体" panose="02010600030101010101" pitchFamily="2" charset="-122"/>
            </a:endParaRPr>
          </a:p>
        </p:txBody>
      </p:sp>
    </p:spTree>
    <p:extLst>
      <p:ext uri="{BB962C8B-B14F-4D97-AF65-F5344CB8AC3E}">
        <p14:creationId xmlns:p14="http://schemas.microsoft.com/office/powerpoint/2010/main" val="24158385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0-1</a:t>
            </a:r>
            <a:r>
              <a:rPr lang="zh-CN" altLang="en-US" dirty="0" smtClean="0"/>
              <a:t>背包问题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55</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5.4.5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4"/>
          <p:cNvSpPr>
            <a:spLocks noChangeArrowheads="1"/>
          </p:cNvSpPr>
          <p:nvPr/>
        </p:nvSpPr>
        <p:spPr bwMode="auto">
          <a:xfrm>
            <a:off x="1848821" y="2009914"/>
            <a:ext cx="5855770" cy="32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eaLnBrk="1" hangingPunct="1">
              <a:lnSpc>
                <a:spcPct val="80000"/>
              </a:lnSpc>
              <a:defRPr/>
            </a:pPr>
            <a:r>
              <a:rPr lang="en-US" altLang="zh-CN" sz="2600" dirty="0">
                <a:latin typeface="Times New Roman" charset="0"/>
                <a:ea typeface="宋体" charset="-122"/>
              </a:rPr>
              <a:t>n=3, C=30, w={16, 15, 15}, v={45, 25, 25}</a:t>
            </a:r>
          </a:p>
        </p:txBody>
      </p:sp>
      <p:sp>
        <p:nvSpPr>
          <p:cNvPr id="3" name="矩形 2"/>
          <p:cNvSpPr/>
          <p:nvPr/>
        </p:nvSpPr>
        <p:spPr>
          <a:xfrm>
            <a:off x="1042906" y="2534203"/>
            <a:ext cx="7467600" cy="3785652"/>
          </a:xfrm>
          <a:prstGeom prst="rect">
            <a:avLst/>
          </a:prstGeom>
        </p:spPr>
        <p:txBody>
          <a:bodyPr wrap="square">
            <a:spAutoFit/>
          </a:bodyPr>
          <a:lstStyle/>
          <a:p>
            <a:pPr marL="285750" indent="-285750" eaLnBrk="1" hangingPunct="1">
              <a:buFont typeface="Arial" panose="020B0604020202020204" pitchFamily="34" charset="0"/>
              <a:buChar char="•"/>
            </a:pPr>
            <a:r>
              <a:rPr lang="zh-CN" altLang="en-US" sz="1600" dirty="0">
                <a:ea typeface="宋体" panose="02010600030101010101" pitchFamily="2" charset="-122"/>
              </a:rPr>
              <a:t>开始时，</a:t>
            </a:r>
            <a:r>
              <a:rPr lang="en-US" altLang="zh-CN" sz="1600" dirty="0">
                <a:ea typeface="宋体" panose="02010600030101010101" pitchFamily="2" charset="-122"/>
              </a:rPr>
              <a:t>C</a:t>
            </a:r>
            <a:r>
              <a:rPr lang="en-US" altLang="zh-CN" sz="1600" baseline="-25000" dirty="0">
                <a:ea typeface="宋体" panose="02010600030101010101" pitchFamily="2" charset="-122"/>
              </a:rPr>
              <a:t>r</a:t>
            </a:r>
            <a:r>
              <a:rPr lang="en-US" altLang="zh-CN" sz="1600" dirty="0">
                <a:ea typeface="宋体" panose="02010600030101010101" pitchFamily="2" charset="-122"/>
              </a:rPr>
              <a:t>=C=30</a:t>
            </a:r>
            <a:r>
              <a:rPr lang="zh-CN" altLang="en-US" sz="1600" dirty="0">
                <a:ea typeface="宋体" panose="02010600030101010101" pitchFamily="2" charset="-122"/>
              </a:rPr>
              <a:t>，</a:t>
            </a:r>
            <a:r>
              <a:rPr lang="en-US" altLang="zh-CN" sz="1600" dirty="0">
                <a:ea typeface="宋体" panose="02010600030101010101" pitchFamily="2" charset="-122"/>
              </a:rPr>
              <a:t>V=0</a:t>
            </a:r>
            <a:r>
              <a:rPr lang="zh-CN" altLang="en-US" sz="1600" dirty="0">
                <a:ea typeface="宋体" panose="02010600030101010101" pitchFamily="2" charset="-122"/>
              </a:rPr>
              <a:t>，</a:t>
            </a:r>
            <a:r>
              <a:rPr lang="en-US" altLang="zh-CN" sz="1600" dirty="0">
                <a:ea typeface="宋体" panose="02010600030101010101" pitchFamily="2" charset="-122"/>
              </a:rPr>
              <a:t>A</a:t>
            </a:r>
            <a:r>
              <a:rPr lang="zh-CN" altLang="en-US" sz="1600" dirty="0">
                <a:ea typeface="宋体" panose="02010600030101010101" pitchFamily="2" charset="-122"/>
              </a:rPr>
              <a:t>为唯一活结点，也是当前扩展结点</a:t>
            </a:r>
          </a:p>
          <a:p>
            <a:pPr marL="285750" indent="-285750" eaLnBrk="1" hangingPunct="1">
              <a:buFont typeface="Arial" panose="020B0604020202020204" pitchFamily="34" charset="0"/>
              <a:buChar char="•"/>
            </a:pPr>
            <a:r>
              <a:rPr lang="zh-CN" altLang="en-US" sz="1600" dirty="0">
                <a:ea typeface="宋体" panose="02010600030101010101" pitchFamily="2" charset="-122"/>
              </a:rPr>
              <a:t>扩展</a:t>
            </a:r>
            <a:r>
              <a:rPr lang="en-US" altLang="zh-CN" sz="1600" dirty="0">
                <a:ea typeface="宋体" panose="02010600030101010101" pitchFamily="2" charset="-122"/>
              </a:rPr>
              <a:t>A</a:t>
            </a:r>
            <a:r>
              <a:rPr lang="zh-CN" altLang="en-US" sz="1600" dirty="0">
                <a:ea typeface="宋体" panose="02010600030101010101" pitchFamily="2" charset="-122"/>
              </a:rPr>
              <a:t>，先到达</a:t>
            </a:r>
            <a:r>
              <a:rPr lang="en-US" altLang="zh-CN" sz="1600" dirty="0">
                <a:ea typeface="宋体" panose="02010600030101010101" pitchFamily="2" charset="-122"/>
              </a:rPr>
              <a:t>B</a:t>
            </a:r>
            <a:r>
              <a:rPr lang="zh-CN" altLang="en-US" sz="1600" dirty="0">
                <a:ea typeface="宋体" panose="02010600030101010101" pitchFamily="2" charset="-122"/>
              </a:rPr>
              <a:t>结点</a:t>
            </a:r>
          </a:p>
          <a:p>
            <a:pPr marL="742950" lvl="1" indent="-285750" eaLnBrk="1" hangingPunct="1">
              <a:buFont typeface="Arial" panose="020B0604020202020204" pitchFamily="34" charset="0"/>
              <a:buChar char="‒"/>
            </a:pPr>
            <a:r>
              <a:rPr lang="en-US" altLang="zh-CN" sz="1600" dirty="0">
                <a:ea typeface="宋体" panose="02010600030101010101" pitchFamily="2" charset="-122"/>
              </a:rPr>
              <a:t>C</a:t>
            </a:r>
            <a:r>
              <a:rPr lang="en-US" altLang="zh-CN" sz="1600" baseline="-25000" dirty="0">
                <a:ea typeface="宋体" panose="02010600030101010101" pitchFamily="2" charset="-122"/>
              </a:rPr>
              <a:t>r</a:t>
            </a:r>
            <a:r>
              <a:rPr lang="en-US" altLang="zh-CN" sz="1600" dirty="0">
                <a:ea typeface="宋体" panose="02010600030101010101" pitchFamily="2" charset="-122"/>
              </a:rPr>
              <a:t>=C</a:t>
            </a:r>
            <a:r>
              <a:rPr lang="en-US" altLang="zh-CN" sz="1600" baseline="-25000" dirty="0">
                <a:ea typeface="宋体" panose="02010600030101010101" pitchFamily="2" charset="-122"/>
              </a:rPr>
              <a:t>r</a:t>
            </a:r>
            <a:r>
              <a:rPr lang="en-US" altLang="zh-CN" sz="1600" dirty="0">
                <a:ea typeface="宋体" panose="02010600030101010101" pitchFamily="2" charset="-122"/>
              </a:rPr>
              <a:t>-w</a:t>
            </a:r>
            <a:r>
              <a:rPr lang="en-US" altLang="zh-CN" sz="1600" baseline="-25000" dirty="0">
                <a:ea typeface="宋体" panose="02010600030101010101" pitchFamily="2" charset="-122"/>
              </a:rPr>
              <a:t>1</a:t>
            </a:r>
            <a:r>
              <a:rPr lang="en-US" altLang="zh-CN" sz="1600" dirty="0">
                <a:ea typeface="宋体" panose="02010600030101010101" pitchFamily="2" charset="-122"/>
              </a:rPr>
              <a:t>=14</a:t>
            </a:r>
            <a:r>
              <a:rPr lang="zh-CN" altLang="en-US" sz="1600" dirty="0">
                <a:ea typeface="宋体" panose="02010600030101010101" pitchFamily="2" charset="-122"/>
              </a:rPr>
              <a:t>，</a:t>
            </a:r>
            <a:r>
              <a:rPr lang="en-US" altLang="zh-CN" sz="1600" dirty="0">
                <a:ea typeface="宋体" panose="02010600030101010101" pitchFamily="2" charset="-122"/>
              </a:rPr>
              <a:t>V=V+v</a:t>
            </a:r>
            <a:r>
              <a:rPr lang="en-US" altLang="zh-CN" sz="1600" baseline="-25000" dirty="0">
                <a:ea typeface="宋体" panose="02010600030101010101" pitchFamily="2" charset="-122"/>
              </a:rPr>
              <a:t>1</a:t>
            </a:r>
            <a:r>
              <a:rPr lang="en-US" altLang="zh-CN" sz="1600" dirty="0">
                <a:ea typeface="宋体" panose="02010600030101010101" pitchFamily="2" charset="-122"/>
              </a:rPr>
              <a:t>=45</a:t>
            </a:r>
          </a:p>
          <a:p>
            <a:pPr marL="742950" lvl="1" indent="-285750" eaLnBrk="1" hangingPunct="1">
              <a:buFont typeface="Arial" panose="020B0604020202020204" pitchFamily="34" charset="0"/>
              <a:buChar char="‒"/>
            </a:pPr>
            <a:r>
              <a:rPr lang="zh-CN" altLang="en-US" sz="1600" dirty="0">
                <a:ea typeface="宋体" panose="02010600030101010101" pitchFamily="2" charset="-122"/>
              </a:rPr>
              <a:t>此时</a:t>
            </a:r>
            <a:r>
              <a:rPr lang="en-US" altLang="zh-CN" sz="1600" dirty="0">
                <a:ea typeface="宋体" panose="02010600030101010101" pitchFamily="2" charset="-122"/>
              </a:rPr>
              <a:t>A</a:t>
            </a:r>
            <a:r>
              <a:rPr lang="zh-CN" altLang="en-US" sz="1600" dirty="0">
                <a:ea typeface="宋体" panose="02010600030101010101" pitchFamily="2" charset="-122"/>
              </a:rPr>
              <a:t>、</a:t>
            </a:r>
            <a:r>
              <a:rPr lang="en-US" altLang="zh-CN" sz="1600" dirty="0">
                <a:ea typeface="宋体" panose="02010600030101010101" pitchFamily="2" charset="-122"/>
              </a:rPr>
              <a:t>B</a:t>
            </a:r>
            <a:r>
              <a:rPr lang="zh-CN" altLang="en-US" sz="1600" dirty="0">
                <a:ea typeface="宋体" panose="02010600030101010101" pitchFamily="2" charset="-122"/>
              </a:rPr>
              <a:t>为活结点，</a:t>
            </a:r>
            <a:r>
              <a:rPr lang="en-US" altLang="zh-CN" sz="1600" dirty="0">
                <a:ea typeface="宋体" panose="02010600030101010101" pitchFamily="2" charset="-122"/>
              </a:rPr>
              <a:t>B</a:t>
            </a:r>
            <a:r>
              <a:rPr lang="zh-CN" altLang="en-US" sz="1600" dirty="0">
                <a:ea typeface="宋体" panose="02010600030101010101" pitchFamily="2" charset="-122"/>
              </a:rPr>
              <a:t>成为当前扩展结点</a:t>
            </a:r>
          </a:p>
          <a:p>
            <a:pPr marL="742950" lvl="1" indent="-285750" eaLnBrk="1" hangingPunct="1">
              <a:buFont typeface="Arial" panose="020B0604020202020204" pitchFamily="34" charset="0"/>
              <a:buChar char="‒"/>
            </a:pPr>
            <a:r>
              <a:rPr lang="zh-CN" altLang="en-US" sz="1600" dirty="0">
                <a:ea typeface="宋体" panose="02010600030101010101" pitchFamily="2" charset="-122"/>
              </a:rPr>
              <a:t>扩展</a:t>
            </a:r>
            <a:r>
              <a:rPr lang="en-US" altLang="zh-CN" sz="1600" dirty="0">
                <a:ea typeface="宋体" panose="02010600030101010101" pitchFamily="2" charset="-122"/>
              </a:rPr>
              <a:t>B</a:t>
            </a:r>
            <a:r>
              <a:rPr lang="zh-CN" altLang="en-US" sz="1600" dirty="0">
                <a:ea typeface="宋体" panose="02010600030101010101" pitchFamily="2" charset="-122"/>
              </a:rPr>
              <a:t>，先到达</a:t>
            </a:r>
            <a:r>
              <a:rPr lang="en-US" altLang="zh-CN" sz="1600" dirty="0">
                <a:ea typeface="宋体" panose="02010600030101010101" pitchFamily="2" charset="-122"/>
              </a:rPr>
              <a:t>D</a:t>
            </a:r>
          </a:p>
          <a:p>
            <a:pPr marL="1200150" lvl="2" indent="-285750" eaLnBrk="1" hangingPunct="1">
              <a:buFont typeface="Arial" panose="020B0604020202020204" pitchFamily="34" charset="0"/>
              <a:buChar char="•"/>
            </a:pPr>
            <a:r>
              <a:rPr lang="en-US" altLang="zh-CN" sz="1600" dirty="0">
                <a:ea typeface="宋体" panose="02010600030101010101" pitchFamily="2" charset="-122"/>
              </a:rPr>
              <a:t>C</a:t>
            </a:r>
            <a:r>
              <a:rPr lang="en-US" altLang="zh-CN" sz="1600" baseline="-25000" dirty="0">
                <a:ea typeface="宋体" panose="02010600030101010101" pitchFamily="2" charset="-122"/>
              </a:rPr>
              <a:t>r</a:t>
            </a:r>
            <a:r>
              <a:rPr lang="en-US" altLang="zh-CN" sz="1600" dirty="0">
                <a:ea typeface="宋体" panose="02010600030101010101" pitchFamily="2" charset="-122"/>
              </a:rPr>
              <a:t>&lt;w</a:t>
            </a:r>
            <a:r>
              <a:rPr lang="en-US" altLang="zh-CN" sz="1600" baseline="-25000" dirty="0">
                <a:ea typeface="宋体" panose="02010600030101010101" pitchFamily="2" charset="-122"/>
              </a:rPr>
              <a:t>2</a:t>
            </a:r>
            <a:r>
              <a:rPr lang="zh-CN" altLang="en-US" sz="1600" dirty="0">
                <a:ea typeface="宋体" panose="02010600030101010101" pitchFamily="2" charset="-122"/>
              </a:rPr>
              <a:t>，</a:t>
            </a:r>
            <a:r>
              <a:rPr lang="en-US" altLang="zh-CN" sz="1600" dirty="0">
                <a:ea typeface="宋体" panose="02010600030101010101" pitchFamily="2" charset="-122"/>
              </a:rPr>
              <a:t>D</a:t>
            </a:r>
            <a:r>
              <a:rPr lang="zh-CN" altLang="en-US" sz="1600" dirty="0">
                <a:ea typeface="宋体" panose="02010600030101010101" pitchFamily="2" charset="-122"/>
              </a:rPr>
              <a:t>导致一个不可行解，回溯到</a:t>
            </a:r>
            <a:r>
              <a:rPr lang="en-US" altLang="zh-CN" sz="1600" dirty="0">
                <a:ea typeface="宋体" panose="02010600030101010101" pitchFamily="2" charset="-122"/>
              </a:rPr>
              <a:t>B</a:t>
            </a:r>
          </a:p>
          <a:p>
            <a:pPr marL="742950" lvl="1" indent="-285750" eaLnBrk="1" hangingPunct="1">
              <a:buFont typeface="Arial" panose="020B0604020202020204" pitchFamily="34" charset="0"/>
              <a:buChar char="‒"/>
            </a:pPr>
            <a:r>
              <a:rPr lang="zh-CN" altLang="en-US" sz="1600" dirty="0">
                <a:ea typeface="宋体" panose="02010600030101010101" pitchFamily="2" charset="-122"/>
              </a:rPr>
              <a:t>再扩展</a:t>
            </a:r>
            <a:r>
              <a:rPr lang="en-US" altLang="zh-CN" sz="1600" dirty="0">
                <a:ea typeface="宋体" panose="02010600030101010101" pitchFamily="2" charset="-122"/>
              </a:rPr>
              <a:t>B</a:t>
            </a:r>
            <a:r>
              <a:rPr lang="zh-CN" altLang="en-US" sz="1600" dirty="0">
                <a:ea typeface="宋体" panose="02010600030101010101" pitchFamily="2" charset="-122"/>
              </a:rPr>
              <a:t>到达</a:t>
            </a:r>
            <a:r>
              <a:rPr lang="en-US" altLang="zh-CN" sz="1600" dirty="0">
                <a:ea typeface="宋体" panose="02010600030101010101" pitchFamily="2" charset="-122"/>
              </a:rPr>
              <a:t>E</a:t>
            </a:r>
          </a:p>
          <a:p>
            <a:pPr marL="1200150" lvl="2" indent="-285750" eaLnBrk="1" hangingPunct="1">
              <a:buFont typeface="Arial" panose="020B0604020202020204" pitchFamily="34" charset="0"/>
              <a:buChar char="•"/>
            </a:pPr>
            <a:r>
              <a:rPr lang="en-US" altLang="zh-CN" sz="1600" dirty="0">
                <a:ea typeface="宋体" panose="02010600030101010101" pitchFamily="2" charset="-122"/>
              </a:rPr>
              <a:t>E</a:t>
            </a:r>
            <a:r>
              <a:rPr lang="zh-CN" altLang="en-US" sz="1600" dirty="0">
                <a:ea typeface="宋体" panose="02010600030101010101" pitchFamily="2" charset="-122"/>
              </a:rPr>
              <a:t>可行，此时</a:t>
            </a:r>
            <a:r>
              <a:rPr lang="en-US" altLang="zh-CN" sz="1600" dirty="0">
                <a:ea typeface="宋体" panose="02010600030101010101" pitchFamily="2" charset="-122"/>
              </a:rPr>
              <a:t>A</a:t>
            </a:r>
            <a:r>
              <a:rPr lang="zh-CN" altLang="en-US" sz="1600" dirty="0">
                <a:ea typeface="宋体" panose="02010600030101010101" pitchFamily="2" charset="-122"/>
              </a:rPr>
              <a:t>、</a:t>
            </a:r>
            <a:r>
              <a:rPr lang="en-US" altLang="zh-CN" sz="1600" dirty="0">
                <a:ea typeface="宋体" panose="02010600030101010101" pitchFamily="2" charset="-122"/>
              </a:rPr>
              <a:t>B</a:t>
            </a:r>
            <a:r>
              <a:rPr lang="zh-CN" altLang="en-US" sz="1600" dirty="0">
                <a:ea typeface="宋体" panose="02010600030101010101" pitchFamily="2" charset="-122"/>
              </a:rPr>
              <a:t>、</a:t>
            </a:r>
            <a:r>
              <a:rPr lang="en-US" altLang="zh-CN" sz="1600" dirty="0">
                <a:ea typeface="宋体" panose="02010600030101010101" pitchFamily="2" charset="-122"/>
              </a:rPr>
              <a:t>E</a:t>
            </a:r>
            <a:r>
              <a:rPr lang="zh-CN" altLang="en-US" sz="1600" dirty="0">
                <a:ea typeface="宋体" panose="02010600030101010101" pitchFamily="2" charset="-122"/>
              </a:rPr>
              <a:t>是活结点，</a:t>
            </a:r>
            <a:r>
              <a:rPr lang="en-US" altLang="zh-CN" sz="1600" dirty="0">
                <a:ea typeface="宋体" panose="02010600030101010101" pitchFamily="2" charset="-122"/>
              </a:rPr>
              <a:t>E</a:t>
            </a:r>
            <a:r>
              <a:rPr lang="zh-CN" altLang="en-US" sz="1600" dirty="0">
                <a:ea typeface="宋体" panose="02010600030101010101" pitchFamily="2" charset="-122"/>
              </a:rPr>
              <a:t>成为新的扩展结点</a:t>
            </a:r>
          </a:p>
          <a:p>
            <a:pPr marL="1200150" lvl="2" indent="-285750" eaLnBrk="1" hangingPunct="1">
              <a:buFont typeface="Arial" panose="020B0604020202020204" pitchFamily="34" charset="0"/>
              <a:buChar char="•"/>
            </a:pPr>
            <a:r>
              <a:rPr lang="zh-CN" altLang="en-US" sz="1600" dirty="0">
                <a:ea typeface="宋体" panose="02010600030101010101" pitchFamily="2" charset="-122"/>
              </a:rPr>
              <a:t>扩展</a:t>
            </a:r>
            <a:r>
              <a:rPr lang="en-US" altLang="zh-CN" sz="1600" dirty="0">
                <a:ea typeface="宋体" panose="02010600030101010101" pitchFamily="2" charset="-122"/>
              </a:rPr>
              <a:t>E</a:t>
            </a:r>
            <a:r>
              <a:rPr lang="zh-CN" altLang="en-US" sz="1600" dirty="0">
                <a:ea typeface="宋体" panose="02010600030101010101" pitchFamily="2" charset="-122"/>
              </a:rPr>
              <a:t>，先到达</a:t>
            </a:r>
            <a:r>
              <a:rPr lang="en-US" altLang="zh-CN" sz="1600" dirty="0">
                <a:ea typeface="宋体" panose="02010600030101010101" pitchFamily="2" charset="-122"/>
              </a:rPr>
              <a:t>J</a:t>
            </a:r>
          </a:p>
          <a:p>
            <a:pPr marL="1657350" lvl="3" indent="-285750" eaLnBrk="1" hangingPunct="1">
              <a:buFont typeface="Arial" panose="020B0604020202020204" pitchFamily="34" charset="0"/>
              <a:buChar char="‒"/>
            </a:pPr>
            <a:r>
              <a:rPr lang="en-US" altLang="zh-CN" sz="1600" dirty="0">
                <a:ea typeface="宋体" panose="02010600030101010101" pitchFamily="2" charset="-122"/>
              </a:rPr>
              <a:t>C</a:t>
            </a:r>
            <a:r>
              <a:rPr lang="en-US" altLang="zh-CN" sz="1600" baseline="-25000" dirty="0">
                <a:ea typeface="宋体" panose="02010600030101010101" pitchFamily="2" charset="-122"/>
              </a:rPr>
              <a:t>r</a:t>
            </a:r>
            <a:r>
              <a:rPr lang="en-US" altLang="zh-CN" sz="1600" dirty="0">
                <a:ea typeface="宋体" panose="02010600030101010101" pitchFamily="2" charset="-122"/>
              </a:rPr>
              <a:t>&lt;w</a:t>
            </a:r>
            <a:r>
              <a:rPr lang="en-US" altLang="zh-CN" sz="1600" baseline="-25000" dirty="0">
                <a:ea typeface="宋体" panose="02010600030101010101" pitchFamily="2" charset="-122"/>
              </a:rPr>
              <a:t>3</a:t>
            </a:r>
            <a:r>
              <a:rPr lang="zh-CN" altLang="en-US" sz="1600" dirty="0">
                <a:ea typeface="宋体" panose="02010600030101010101" pitchFamily="2" charset="-122"/>
              </a:rPr>
              <a:t>，</a:t>
            </a:r>
            <a:r>
              <a:rPr lang="en-US" altLang="zh-CN" sz="1600" dirty="0">
                <a:ea typeface="宋体" panose="02010600030101010101" pitchFamily="2" charset="-122"/>
              </a:rPr>
              <a:t>J</a:t>
            </a:r>
            <a:r>
              <a:rPr lang="zh-CN" altLang="en-US" sz="1600" dirty="0">
                <a:ea typeface="宋体" panose="02010600030101010101" pitchFamily="2" charset="-122"/>
              </a:rPr>
              <a:t>导致一个不可行解，回溯到</a:t>
            </a:r>
            <a:r>
              <a:rPr lang="en-US" altLang="zh-CN" sz="1600" dirty="0">
                <a:ea typeface="宋体" panose="02010600030101010101" pitchFamily="2" charset="-122"/>
              </a:rPr>
              <a:t>E</a:t>
            </a:r>
          </a:p>
          <a:p>
            <a:pPr marL="1200150" lvl="2" indent="-285750" eaLnBrk="1" hangingPunct="1">
              <a:buFont typeface="Arial" panose="020B0604020202020204" pitchFamily="34" charset="0"/>
              <a:buChar char="•"/>
            </a:pPr>
            <a:r>
              <a:rPr lang="zh-CN" altLang="en-US" sz="1600" dirty="0">
                <a:ea typeface="宋体" panose="02010600030101010101" pitchFamily="2" charset="-122"/>
              </a:rPr>
              <a:t>再次扩展</a:t>
            </a:r>
            <a:r>
              <a:rPr lang="en-US" altLang="zh-CN" sz="1600" dirty="0">
                <a:ea typeface="宋体" panose="02010600030101010101" pitchFamily="2" charset="-122"/>
              </a:rPr>
              <a:t>E</a:t>
            </a:r>
            <a:r>
              <a:rPr lang="zh-CN" altLang="en-US" sz="1600" dirty="0">
                <a:ea typeface="宋体" panose="02010600030101010101" pitchFamily="2" charset="-122"/>
              </a:rPr>
              <a:t>到达</a:t>
            </a:r>
            <a:r>
              <a:rPr lang="en-US" altLang="zh-CN" sz="1600" dirty="0">
                <a:ea typeface="宋体" panose="02010600030101010101" pitchFamily="2" charset="-122"/>
              </a:rPr>
              <a:t>K</a:t>
            </a:r>
          </a:p>
          <a:p>
            <a:pPr marL="1657350" lvl="3" indent="-285750" eaLnBrk="1" hangingPunct="1">
              <a:buFont typeface="Arial" panose="020B0604020202020204" pitchFamily="34" charset="0"/>
              <a:buChar char="‒"/>
            </a:pPr>
            <a:r>
              <a:rPr lang="zh-CN" altLang="en-US" sz="1600" dirty="0">
                <a:ea typeface="宋体" panose="02010600030101010101" pitchFamily="2" charset="-122"/>
              </a:rPr>
              <a:t>由于</a:t>
            </a:r>
            <a:r>
              <a:rPr lang="en-US" altLang="zh-CN" sz="1600" dirty="0">
                <a:ea typeface="宋体" panose="02010600030101010101" pitchFamily="2" charset="-122"/>
              </a:rPr>
              <a:t>K</a:t>
            </a:r>
            <a:r>
              <a:rPr lang="zh-CN" altLang="en-US" sz="1600" dirty="0">
                <a:ea typeface="宋体" panose="02010600030101010101" pitchFamily="2" charset="-122"/>
              </a:rPr>
              <a:t>是叶结点，即得到一个可行解</a:t>
            </a:r>
            <a:r>
              <a:rPr lang="en-US" altLang="zh-CN" sz="1600" dirty="0">
                <a:ea typeface="宋体" panose="02010600030101010101" pitchFamily="2" charset="-122"/>
              </a:rPr>
              <a:t>x=(1,0,0)</a:t>
            </a:r>
            <a:r>
              <a:rPr lang="zh-CN" altLang="en-US" sz="1600" dirty="0">
                <a:ea typeface="宋体" panose="02010600030101010101" pitchFamily="2" charset="-122"/>
              </a:rPr>
              <a:t>，</a:t>
            </a:r>
            <a:r>
              <a:rPr lang="en-US" altLang="zh-CN" sz="1600" dirty="0">
                <a:ea typeface="宋体" panose="02010600030101010101" pitchFamily="2" charset="-122"/>
              </a:rPr>
              <a:t>V=45</a:t>
            </a:r>
          </a:p>
          <a:p>
            <a:pPr marL="1657350" lvl="3" indent="-285750" eaLnBrk="1" hangingPunct="1">
              <a:buFont typeface="Arial" panose="020B0604020202020204" pitchFamily="34" charset="0"/>
              <a:buChar char="‒"/>
            </a:pPr>
            <a:r>
              <a:rPr lang="en-US" altLang="zh-CN" sz="1600" dirty="0">
                <a:ea typeface="宋体" panose="02010600030101010101" pitchFamily="2" charset="-122"/>
              </a:rPr>
              <a:t>K</a:t>
            </a:r>
            <a:r>
              <a:rPr lang="zh-CN" altLang="en-US" sz="1600" dirty="0">
                <a:ea typeface="宋体" panose="02010600030101010101" pitchFamily="2" charset="-122"/>
              </a:rPr>
              <a:t>不可扩展，成为死结点，返回到</a:t>
            </a:r>
            <a:r>
              <a:rPr lang="en-US" altLang="zh-CN" sz="1600" dirty="0">
                <a:ea typeface="宋体" panose="02010600030101010101" pitchFamily="2" charset="-122"/>
              </a:rPr>
              <a:t>E</a:t>
            </a:r>
          </a:p>
          <a:p>
            <a:pPr marL="1200150" lvl="2" indent="-285750" eaLnBrk="1" hangingPunct="1">
              <a:buFont typeface="Arial" panose="020B0604020202020204" pitchFamily="34" charset="0"/>
              <a:buChar char="•"/>
            </a:pPr>
            <a:r>
              <a:rPr lang="en-US" altLang="zh-CN" sz="1600" dirty="0">
                <a:ea typeface="宋体" panose="02010600030101010101" pitchFamily="2" charset="-122"/>
              </a:rPr>
              <a:t>E</a:t>
            </a:r>
            <a:r>
              <a:rPr lang="zh-CN" altLang="en-US" sz="1600" dirty="0">
                <a:ea typeface="宋体" panose="02010600030101010101" pitchFamily="2" charset="-122"/>
              </a:rPr>
              <a:t>没有可扩展结点，成为死结点，返回到</a:t>
            </a:r>
            <a:r>
              <a:rPr lang="en-US" altLang="zh-CN" sz="1600" dirty="0">
                <a:ea typeface="宋体" panose="02010600030101010101" pitchFamily="2" charset="-122"/>
              </a:rPr>
              <a:t>B</a:t>
            </a:r>
          </a:p>
          <a:p>
            <a:pPr marL="742950" lvl="1" indent="-285750" eaLnBrk="1" hangingPunct="1">
              <a:buFont typeface="Arial" panose="020B0604020202020204" pitchFamily="34" charset="0"/>
              <a:buChar char="‒"/>
            </a:pPr>
            <a:r>
              <a:rPr lang="en-US" altLang="zh-CN" sz="1600" dirty="0">
                <a:ea typeface="宋体" panose="02010600030101010101" pitchFamily="2" charset="-122"/>
              </a:rPr>
              <a:t>B</a:t>
            </a:r>
            <a:r>
              <a:rPr lang="zh-CN" altLang="en-US" sz="1600" dirty="0">
                <a:ea typeface="宋体" panose="02010600030101010101" pitchFamily="2" charset="-122"/>
              </a:rPr>
              <a:t>没有可扩展结点，成为死结点，返回到</a:t>
            </a:r>
            <a:r>
              <a:rPr lang="en-US" altLang="zh-CN" sz="1600" dirty="0">
                <a:ea typeface="宋体" panose="02010600030101010101" pitchFamily="2" charset="-122"/>
              </a:rPr>
              <a:t>A</a:t>
            </a:r>
          </a:p>
        </p:txBody>
      </p:sp>
    </p:spTree>
    <p:extLst>
      <p:ext uri="{BB962C8B-B14F-4D97-AF65-F5344CB8AC3E}">
        <p14:creationId xmlns:p14="http://schemas.microsoft.com/office/powerpoint/2010/main" val="12271697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0-1</a:t>
            </a:r>
            <a:r>
              <a:rPr lang="zh-CN" altLang="en-US" dirty="0" smtClean="0"/>
              <a:t>背包问题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56</a:t>
            </a:fld>
            <a:endParaRPr lang="en-US" altLang="zh-CN"/>
          </a:p>
        </p:txBody>
      </p:sp>
      <p:sp>
        <p:nvSpPr>
          <p:cNvPr id="5" name="Rectangle 3"/>
          <p:cNvSpPr txBox="1">
            <a:spLocks noChangeArrowheads="1"/>
          </p:cNvSpPr>
          <p:nvPr/>
        </p:nvSpPr>
        <p:spPr>
          <a:xfrm>
            <a:off x="609600" y="1256506"/>
            <a:ext cx="793115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0"/>
              </a:spcBef>
            </a:pPr>
            <a:r>
              <a:rPr lang="en-US" altLang="zh-CN" sz="1600" dirty="0" smtClean="0">
                <a:ea typeface="宋体" panose="02010600030101010101" pitchFamily="2" charset="-122"/>
              </a:rPr>
              <a:t>A</a:t>
            </a:r>
            <a:r>
              <a:rPr lang="zh-CN" altLang="en-US" sz="1600" dirty="0" smtClean="0">
                <a:ea typeface="宋体" panose="02010600030101010101" pitchFamily="2" charset="-122"/>
              </a:rPr>
              <a:t>再次成为扩展结点，扩展</a:t>
            </a:r>
            <a:r>
              <a:rPr lang="en-US" altLang="zh-CN" sz="1600" dirty="0" smtClean="0">
                <a:ea typeface="宋体" panose="02010600030101010101" pitchFamily="2" charset="-122"/>
              </a:rPr>
              <a:t>A</a:t>
            </a:r>
            <a:r>
              <a:rPr lang="zh-CN" altLang="en-US" sz="1600" dirty="0" smtClean="0">
                <a:ea typeface="宋体" panose="02010600030101010101" pitchFamily="2" charset="-122"/>
              </a:rPr>
              <a:t>到达</a:t>
            </a:r>
            <a:r>
              <a:rPr lang="en-US" altLang="zh-CN" sz="1600" dirty="0" smtClean="0">
                <a:ea typeface="宋体" panose="02010600030101010101" pitchFamily="2" charset="-122"/>
              </a:rPr>
              <a:t>C</a:t>
            </a:r>
          </a:p>
          <a:p>
            <a:pPr lvl="1" eaLnBrk="1" hangingPunct="1">
              <a:spcBef>
                <a:spcPct val="0"/>
              </a:spcBef>
            </a:pPr>
            <a:r>
              <a:rPr lang="en-US" altLang="zh-CN" sz="1600" dirty="0" smtClean="0">
                <a:ea typeface="宋体" panose="02010600030101010101" pitchFamily="2" charset="-122"/>
              </a:rPr>
              <a:t>C</a:t>
            </a:r>
            <a:r>
              <a:rPr lang="en-US" altLang="zh-CN" sz="1600" baseline="-25000" dirty="0" smtClean="0">
                <a:ea typeface="宋体" panose="02010600030101010101" pitchFamily="2" charset="-122"/>
              </a:rPr>
              <a:t>r</a:t>
            </a:r>
            <a:r>
              <a:rPr lang="en-US" altLang="zh-CN" sz="1600" dirty="0" smtClean="0">
                <a:ea typeface="宋体" panose="02010600030101010101" pitchFamily="2" charset="-122"/>
              </a:rPr>
              <a:t>=30</a:t>
            </a:r>
            <a:r>
              <a:rPr lang="zh-CN" altLang="en-US" sz="1600" dirty="0" smtClean="0">
                <a:ea typeface="宋体" panose="02010600030101010101" pitchFamily="2" charset="-122"/>
              </a:rPr>
              <a:t>，</a:t>
            </a:r>
            <a:r>
              <a:rPr lang="en-US" altLang="zh-CN" sz="1600" dirty="0" smtClean="0">
                <a:ea typeface="宋体" panose="02010600030101010101" pitchFamily="2" charset="-122"/>
              </a:rPr>
              <a:t>V=0</a:t>
            </a:r>
            <a:r>
              <a:rPr lang="zh-CN" altLang="en-US" sz="1600" dirty="0" smtClean="0">
                <a:ea typeface="宋体" panose="02010600030101010101" pitchFamily="2" charset="-122"/>
              </a:rPr>
              <a:t>，活结点为</a:t>
            </a:r>
            <a:r>
              <a:rPr lang="en-US" altLang="zh-CN" sz="1600" dirty="0" smtClean="0">
                <a:ea typeface="宋体" panose="02010600030101010101" pitchFamily="2" charset="-122"/>
              </a:rPr>
              <a:t>A</a:t>
            </a:r>
            <a:r>
              <a:rPr lang="zh-CN" altLang="en-US" sz="1600" dirty="0" smtClean="0">
                <a:ea typeface="宋体" panose="02010600030101010101" pitchFamily="2" charset="-122"/>
              </a:rPr>
              <a:t>、</a:t>
            </a:r>
            <a:r>
              <a:rPr lang="en-US" altLang="zh-CN" sz="1600" dirty="0" smtClean="0">
                <a:ea typeface="宋体" panose="02010600030101010101" pitchFamily="2" charset="-122"/>
              </a:rPr>
              <a:t>C</a:t>
            </a:r>
            <a:r>
              <a:rPr lang="zh-CN" altLang="en-US" sz="1600" dirty="0" smtClean="0">
                <a:ea typeface="宋体" panose="02010600030101010101" pitchFamily="2" charset="-122"/>
              </a:rPr>
              <a:t>，</a:t>
            </a:r>
            <a:r>
              <a:rPr lang="en-US" altLang="zh-CN" sz="1600" dirty="0" smtClean="0">
                <a:ea typeface="宋体" panose="02010600030101010101" pitchFamily="2" charset="-122"/>
              </a:rPr>
              <a:t>C</a:t>
            </a:r>
            <a:r>
              <a:rPr lang="zh-CN" altLang="en-US" sz="1600" dirty="0" smtClean="0">
                <a:ea typeface="宋体" panose="02010600030101010101" pitchFamily="2" charset="-122"/>
              </a:rPr>
              <a:t>为当前扩展结点</a:t>
            </a:r>
          </a:p>
          <a:p>
            <a:pPr lvl="1" eaLnBrk="1" hangingPunct="1">
              <a:spcBef>
                <a:spcPct val="0"/>
              </a:spcBef>
            </a:pPr>
            <a:r>
              <a:rPr lang="zh-CN" altLang="en-US" sz="1600" dirty="0" smtClean="0">
                <a:ea typeface="宋体" panose="02010600030101010101" pitchFamily="2" charset="-122"/>
              </a:rPr>
              <a:t>扩展</a:t>
            </a:r>
            <a:r>
              <a:rPr lang="en-US" altLang="zh-CN" sz="1600" dirty="0" smtClean="0">
                <a:ea typeface="宋体" panose="02010600030101010101" pitchFamily="2" charset="-122"/>
              </a:rPr>
              <a:t>C</a:t>
            </a:r>
            <a:r>
              <a:rPr lang="zh-CN" altLang="en-US" sz="1600" dirty="0" smtClean="0">
                <a:ea typeface="宋体" panose="02010600030101010101" pitchFamily="2" charset="-122"/>
              </a:rPr>
              <a:t>，先到达</a:t>
            </a:r>
            <a:r>
              <a:rPr lang="en-US" altLang="zh-CN" sz="1600" dirty="0" smtClean="0">
                <a:ea typeface="宋体" panose="02010600030101010101" pitchFamily="2" charset="-122"/>
              </a:rPr>
              <a:t>F</a:t>
            </a:r>
          </a:p>
          <a:p>
            <a:pPr lvl="2" eaLnBrk="1" hangingPunct="1">
              <a:spcBef>
                <a:spcPct val="0"/>
              </a:spcBef>
            </a:pPr>
            <a:r>
              <a:rPr lang="en-US" altLang="zh-CN" sz="1600" dirty="0" smtClean="0">
                <a:ea typeface="宋体" panose="02010600030101010101" pitchFamily="2" charset="-122"/>
              </a:rPr>
              <a:t>C</a:t>
            </a:r>
            <a:r>
              <a:rPr lang="en-US" altLang="zh-CN" sz="1600" baseline="-25000" dirty="0" smtClean="0">
                <a:ea typeface="宋体" panose="02010600030101010101" pitchFamily="2" charset="-122"/>
              </a:rPr>
              <a:t>r</a:t>
            </a:r>
            <a:r>
              <a:rPr lang="en-US" altLang="zh-CN" sz="1600" dirty="0" smtClean="0">
                <a:ea typeface="宋体" panose="02010600030101010101" pitchFamily="2" charset="-122"/>
              </a:rPr>
              <a:t>=C</a:t>
            </a:r>
            <a:r>
              <a:rPr lang="en-US" altLang="zh-CN" sz="1600" baseline="-25000" dirty="0" smtClean="0">
                <a:ea typeface="宋体" panose="02010600030101010101" pitchFamily="2" charset="-122"/>
              </a:rPr>
              <a:t>r</a:t>
            </a:r>
            <a:r>
              <a:rPr lang="en-US" altLang="zh-CN" sz="1600" dirty="0" smtClean="0">
                <a:ea typeface="宋体" panose="02010600030101010101" pitchFamily="2" charset="-122"/>
              </a:rPr>
              <a:t>-w</a:t>
            </a:r>
            <a:r>
              <a:rPr lang="en-US" altLang="zh-CN" sz="1600" baseline="-25000" dirty="0" smtClean="0">
                <a:ea typeface="宋体" panose="02010600030101010101" pitchFamily="2" charset="-122"/>
              </a:rPr>
              <a:t>2</a:t>
            </a:r>
            <a:r>
              <a:rPr lang="en-US" altLang="zh-CN" sz="1600" dirty="0" smtClean="0">
                <a:ea typeface="宋体" panose="02010600030101010101" pitchFamily="2" charset="-122"/>
              </a:rPr>
              <a:t>=15</a:t>
            </a:r>
            <a:r>
              <a:rPr lang="zh-CN" altLang="en-US" sz="1600" dirty="0" smtClean="0">
                <a:ea typeface="宋体" panose="02010600030101010101" pitchFamily="2" charset="-122"/>
              </a:rPr>
              <a:t>，</a:t>
            </a:r>
            <a:r>
              <a:rPr lang="en-US" altLang="zh-CN" sz="1600" dirty="0" smtClean="0">
                <a:ea typeface="宋体" panose="02010600030101010101" pitchFamily="2" charset="-122"/>
              </a:rPr>
              <a:t>V=V+v</a:t>
            </a:r>
            <a:r>
              <a:rPr lang="en-US" altLang="zh-CN" sz="1600" baseline="-25000" dirty="0" smtClean="0">
                <a:ea typeface="宋体" panose="02010600030101010101" pitchFamily="2" charset="-122"/>
              </a:rPr>
              <a:t>2</a:t>
            </a:r>
            <a:r>
              <a:rPr lang="en-US" altLang="zh-CN" sz="1600" dirty="0" smtClean="0">
                <a:ea typeface="宋体" panose="02010600030101010101" pitchFamily="2" charset="-122"/>
              </a:rPr>
              <a:t>=25</a:t>
            </a:r>
            <a:r>
              <a:rPr lang="zh-CN" altLang="en-US" sz="1600" dirty="0" smtClean="0">
                <a:ea typeface="宋体" panose="02010600030101010101" pitchFamily="2" charset="-122"/>
              </a:rPr>
              <a:t>，此时活结点为</a:t>
            </a:r>
            <a:r>
              <a:rPr lang="en-US" altLang="zh-CN" sz="1600" dirty="0" smtClean="0">
                <a:ea typeface="宋体" panose="02010600030101010101" pitchFamily="2" charset="-122"/>
              </a:rPr>
              <a:t>A</a:t>
            </a:r>
            <a:r>
              <a:rPr lang="zh-CN" altLang="en-US" sz="1600" dirty="0" smtClean="0">
                <a:ea typeface="宋体" panose="02010600030101010101" pitchFamily="2" charset="-122"/>
              </a:rPr>
              <a:t>、</a:t>
            </a:r>
            <a:r>
              <a:rPr lang="en-US" altLang="zh-CN" sz="1600" dirty="0" smtClean="0">
                <a:ea typeface="宋体" panose="02010600030101010101" pitchFamily="2" charset="-122"/>
              </a:rPr>
              <a:t>C</a:t>
            </a:r>
            <a:r>
              <a:rPr lang="zh-CN" altLang="en-US" sz="1600" dirty="0" smtClean="0">
                <a:ea typeface="宋体" panose="02010600030101010101" pitchFamily="2" charset="-122"/>
              </a:rPr>
              <a:t>、</a:t>
            </a:r>
            <a:r>
              <a:rPr lang="en-US" altLang="zh-CN" sz="1600" dirty="0" smtClean="0">
                <a:ea typeface="宋体" panose="02010600030101010101" pitchFamily="2" charset="-122"/>
              </a:rPr>
              <a:t>F</a:t>
            </a:r>
            <a:r>
              <a:rPr lang="zh-CN" altLang="en-US" sz="1600" dirty="0" smtClean="0">
                <a:ea typeface="宋体" panose="02010600030101010101" pitchFamily="2" charset="-122"/>
              </a:rPr>
              <a:t>，</a:t>
            </a:r>
            <a:r>
              <a:rPr lang="en-US" altLang="zh-CN" sz="1600" dirty="0" smtClean="0">
                <a:ea typeface="宋体" panose="02010600030101010101" pitchFamily="2" charset="-122"/>
              </a:rPr>
              <a:t>F</a:t>
            </a:r>
            <a:r>
              <a:rPr lang="zh-CN" altLang="en-US" sz="1600" dirty="0" smtClean="0">
                <a:ea typeface="宋体" panose="02010600030101010101" pitchFamily="2" charset="-122"/>
              </a:rPr>
              <a:t>成为当前扩展结点</a:t>
            </a:r>
          </a:p>
          <a:p>
            <a:pPr lvl="2" eaLnBrk="1" hangingPunct="1">
              <a:spcBef>
                <a:spcPct val="0"/>
              </a:spcBef>
            </a:pPr>
            <a:r>
              <a:rPr lang="zh-CN" altLang="en-US" sz="1600" dirty="0" smtClean="0">
                <a:ea typeface="宋体" panose="02010600030101010101" pitchFamily="2" charset="-122"/>
              </a:rPr>
              <a:t>扩展</a:t>
            </a:r>
            <a:r>
              <a:rPr lang="en-US" altLang="zh-CN" sz="1600" dirty="0" smtClean="0">
                <a:ea typeface="宋体" panose="02010600030101010101" pitchFamily="2" charset="-122"/>
              </a:rPr>
              <a:t>F</a:t>
            </a:r>
            <a:r>
              <a:rPr lang="zh-CN" altLang="en-US" sz="1600" dirty="0" smtClean="0">
                <a:ea typeface="宋体" panose="02010600030101010101" pitchFamily="2" charset="-122"/>
              </a:rPr>
              <a:t>，先到达</a:t>
            </a:r>
            <a:r>
              <a:rPr lang="en-US" altLang="zh-CN" sz="1600" dirty="0" smtClean="0">
                <a:ea typeface="宋体" panose="02010600030101010101" pitchFamily="2" charset="-122"/>
              </a:rPr>
              <a:t>L</a:t>
            </a:r>
          </a:p>
          <a:p>
            <a:pPr lvl="3" eaLnBrk="1" hangingPunct="1">
              <a:spcBef>
                <a:spcPct val="0"/>
              </a:spcBef>
            </a:pPr>
            <a:r>
              <a:rPr lang="en-US" altLang="zh-CN" sz="1600" dirty="0" smtClean="0">
                <a:ea typeface="宋体" panose="02010600030101010101" pitchFamily="2" charset="-122"/>
              </a:rPr>
              <a:t>C</a:t>
            </a:r>
            <a:r>
              <a:rPr lang="en-US" altLang="zh-CN" sz="1600" baseline="-25000" dirty="0" smtClean="0">
                <a:ea typeface="宋体" panose="02010600030101010101" pitchFamily="2" charset="-122"/>
              </a:rPr>
              <a:t>r</a:t>
            </a:r>
            <a:r>
              <a:rPr lang="en-US" altLang="zh-CN" sz="1600" dirty="0" smtClean="0">
                <a:ea typeface="宋体" panose="02010600030101010101" pitchFamily="2" charset="-122"/>
              </a:rPr>
              <a:t>=C</a:t>
            </a:r>
            <a:r>
              <a:rPr lang="en-US" altLang="zh-CN" sz="1600" baseline="-25000" dirty="0" smtClean="0">
                <a:ea typeface="宋体" panose="02010600030101010101" pitchFamily="2" charset="-122"/>
              </a:rPr>
              <a:t>r</a:t>
            </a:r>
            <a:r>
              <a:rPr lang="en-US" altLang="zh-CN" sz="1600" dirty="0" smtClean="0">
                <a:ea typeface="宋体" panose="02010600030101010101" pitchFamily="2" charset="-122"/>
              </a:rPr>
              <a:t>-w</a:t>
            </a:r>
            <a:r>
              <a:rPr lang="en-US" altLang="zh-CN" sz="1600" baseline="-25000" dirty="0" smtClean="0">
                <a:ea typeface="宋体" panose="02010600030101010101" pitchFamily="2" charset="-122"/>
              </a:rPr>
              <a:t>3</a:t>
            </a:r>
            <a:r>
              <a:rPr lang="en-US" altLang="zh-CN" sz="1600" dirty="0" smtClean="0">
                <a:ea typeface="宋体" panose="02010600030101010101" pitchFamily="2" charset="-122"/>
              </a:rPr>
              <a:t>=0</a:t>
            </a:r>
            <a:r>
              <a:rPr lang="zh-CN" altLang="en-US" sz="1600" dirty="0" smtClean="0">
                <a:ea typeface="宋体" panose="02010600030101010101" pitchFamily="2" charset="-122"/>
              </a:rPr>
              <a:t>，</a:t>
            </a:r>
            <a:r>
              <a:rPr lang="en-US" altLang="zh-CN" sz="1600" dirty="0" smtClean="0">
                <a:ea typeface="宋体" panose="02010600030101010101" pitchFamily="2" charset="-122"/>
              </a:rPr>
              <a:t>V=V+v</a:t>
            </a:r>
            <a:r>
              <a:rPr lang="en-US" altLang="zh-CN" sz="1600" baseline="-25000" dirty="0" smtClean="0">
                <a:ea typeface="宋体" panose="02010600030101010101" pitchFamily="2" charset="-122"/>
              </a:rPr>
              <a:t>3</a:t>
            </a:r>
            <a:r>
              <a:rPr lang="en-US" altLang="zh-CN" sz="1600" dirty="0" smtClean="0">
                <a:ea typeface="宋体" panose="02010600030101010101" pitchFamily="2" charset="-122"/>
              </a:rPr>
              <a:t>=50</a:t>
            </a:r>
          </a:p>
          <a:p>
            <a:pPr lvl="3" eaLnBrk="1" hangingPunct="1">
              <a:spcBef>
                <a:spcPct val="0"/>
              </a:spcBef>
            </a:pPr>
            <a:r>
              <a:rPr lang="en-US" altLang="zh-CN" sz="1600" dirty="0" smtClean="0">
                <a:ea typeface="宋体" panose="02010600030101010101" pitchFamily="2" charset="-122"/>
              </a:rPr>
              <a:t>L</a:t>
            </a:r>
            <a:r>
              <a:rPr lang="zh-CN" altLang="en-US" sz="1600" dirty="0" smtClean="0">
                <a:ea typeface="宋体" panose="02010600030101010101" pitchFamily="2" charset="-122"/>
              </a:rPr>
              <a:t>是叶结点，且</a:t>
            </a:r>
            <a:r>
              <a:rPr lang="en-US" altLang="zh-CN" sz="1600" dirty="0" smtClean="0">
                <a:ea typeface="宋体" panose="02010600030101010101" pitchFamily="2" charset="-122"/>
              </a:rPr>
              <a:t>50&gt;45</a:t>
            </a:r>
            <a:r>
              <a:rPr lang="zh-CN" altLang="en-US" sz="1600" dirty="0" smtClean="0">
                <a:ea typeface="宋体" panose="02010600030101010101" pitchFamily="2" charset="-122"/>
              </a:rPr>
              <a:t>，皆得到一个可行解</a:t>
            </a:r>
            <a:r>
              <a:rPr lang="en-US" altLang="zh-CN" sz="1600" dirty="0" smtClean="0">
                <a:ea typeface="宋体" panose="02010600030101010101" pitchFamily="2" charset="-122"/>
              </a:rPr>
              <a:t>x=(0,1,1)</a:t>
            </a:r>
            <a:r>
              <a:rPr lang="zh-CN" altLang="en-US" sz="1600" dirty="0" smtClean="0">
                <a:ea typeface="宋体" panose="02010600030101010101" pitchFamily="2" charset="-122"/>
              </a:rPr>
              <a:t>，</a:t>
            </a:r>
            <a:r>
              <a:rPr lang="en-US" altLang="zh-CN" sz="1600" dirty="0" smtClean="0">
                <a:ea typeface="宋体" panose="02010600030101010101" pitchFamily="2" charset="-122"/>
              </a:rPr>
              <a:t>V=50</a:t>
            </a:r>
          </a:p>
          <a:p>
            <a:pPr lvl="3" eaLnBrk="1" hangingPunct="1">
              <a:spcBef>
                <a:spcPct val="0"/>
              </a:spcBef>
            </a:pPr>
            <a:r>
              <a:rPr lang="en-US" altLang="zh-CN" sz="1600" dirty="0" smtClean="0">
                <a:ea typeface="宋体" panose="02010600030101010101" pitchFamily="2" charset="-122"/>
              </a:rPr>
              <a:t>L</a:t>
            </a:r>
            <a:r>
              <a:rPr lang="zh-CN" altLang="en-US" sz="1600" dirty="0" smtClean="0">
                <a:ea typeface="宋体" panose="02010600030101010101" pitchFamily="2" charset="-122"/>
              </a:rPr>
              <a:t>不可扩展，成为死结点，返回到</a:t>
            </a:r>
            <a:r>
              <a:rPr lang="en-US" altLang="zh-CN" sz="1600" dirty="0" smtClean="0">
                <a:ea typeface="宋体" panose="02010600030101010101" pitchFamily="2" charset="-122"/>
              </a:rPr>
              <a:t>F</a:t>
            </a:r>
          </a:p>
          <a:p>
            <a:pPr lvl="2" eaLnBrk="1" hangingPunct="1">
              <a:spcBef>
                <a:spcPct val="0"/>
              </a:spcBef>
            </a:pPr>
            <a:r>
              <a:rPr lang="zh-CN" altLang="en-US" sz="1600" dirty="0" smtClean="0">
                <a:ea typeface="宋体" panose="02010600030101010101" pitchFamily="2" charset="-122"/>
              </a:rPr>
              <a:t>再扩展</a:t>
            </a:r>
            <a:r>
              <a:rPr lang="en-US" altLang="zh-CN" sz="1600" dirty="0" smtClean="0">
                <a:ea typeface="宋体" panose="02010600030101010101" pitchFamily="2" charset="-122"/>
              </a:rPr>
              <a:t>F</a:t>
            </a:r>
            <a:r>
              <a:rPr lang="zh-CN" altLang="en-US" sz="1600" dirty="0" smtClean="0">
                <a:ea typeface="宋体" panose="02010600030101010101" pitchFamily="2" charset="-122"/>
              </a:rPr>
              <a:t>到达</a:t>
            </a:r>
            <a:r>
              <a:rPr lang="en-US" altLang="zh-CN" sz="1600" dirty="0" smtClean="0">
                <a:ea typeface="宋体" panose="02010600030101010101" pitchFamily="2" charset="-122"/>
              </a:rPr>
              <a:t>M</a:t>
            </a:r>
          </a:p>
          <a:p>
            <a:pPr lvl="3" eaLnBrk="1" hangingPunct="1">
              <a:spcBef>
                <a:spcPct val="0"/>
              </a:spcBef>
            </a:pPr>
            <a:r>
              <a:rPr lang="en-US" altLang="zh-CN" sz="1600" dirty="0" smtClean="0">
                <a:ea typeface="宋体" panose="02010600030101010101" pitchFamily="2" charset="-122"/>
              </a:rPr>
              <a:t>M</a:t>
            </a:r>
            <a:r>
              <a:rPr lang="zh-CN" altLang="en-US" sz="1600" dirty="0" smtClean="0">
                <a:ea typeface="宋体" panose="02010600030101010101" pitchFamily="2" charset="-122"/>
              </a:rPr>
              <a:t>是叶结点，且</a:t>
            </a:r>
            <a:r>
              <a:rPr lang="en-US" altLang="zh-CN" sz="1600" dirty="0" smtClean="0">
                <a:ea typeface="宋体" panose="02010600030101010101" pitchFamily="2" charset="-122"/>
              </a:rPr>
              <a:t>25&lt;50</a:t>
            </a:r>
            <a:r>
              <a:rPr lang="zh-CN" altLang="en-US" sz="1600" dirty="0" smtClean="0">
                <a:ea typeface="宋体" panose="02010600030101010101" pitchFamily="2" charset="-122"/>
              </a:rPr>
              <a:t>，不是最优解</a:t>
            </a:r>
          </a:p>
          <a:p>
            <a:pPr lvl="3" eaLnBrk="1" hangingPunct="1">
              <a:spcBef>
                <a:spcPct val="0"/>
              </a:spcBef>
            </a:pPr>
            <a:r>
              <a:rPr lang="en-US" altLang="zh-CN" sz="1600" dirty="0" smtClean="0">
                <a:ea typeface="宋体" panose="02010600030101010101" pitchFamily="2" charset="-122"/>
              </a:rPr>
              <a:t>M</a:t>
            </a:r>
            <a:r>
              <a:rPr lang="zh-CN" altLang="en-US" sz="1600" dirty="0" smtClean="0">
                <a:ea typeface="宋体" panose="02010600030101010101" pitchFamily="2" charset="-122"/>
              </a:rPr>
              <a:t>不可扩展，成为死结点，返回到</a:t>
            </a:r>
            <a:r>
              <a:rPr lang="en-US" altLang="zh-CN" sz="1600" dirty="0" smtClean="0">
                <a:ea typeface="宋体" panose="02010600030101010101" pitchFamily="2" charset="-122"/>
              </a:rPr>
              <a:t>F</a:t>
            </a:r>
          </a:p>
          <a:p>
            <a:pPr lvl="2" eaLnBrk="1" hangingPunct="1">
              <a:spcBef>
                <a:spcPct val="0"/>
              </a:spcBef>
            </a:pPr>
            <a:r>
              <a:rPr lang="en-US" altLang="zh-CN" sz="1600" dirty="0" smtClean="0">
                <a:ea typeface="宋体" panose="02010600030101010101" pitchFamily="2" charset="-122"/>
              </a:rPr>
              <a:t>F</a:t>
            </a:r>
            <a:r>
              <a:rPr lang="zh-CN" altLang="en-US" sz="1600" dirty="0" smtClean="0">
                <a:ea typeface="宋体" panose="02010600030101010101" pitchFamily="2" charset="-122"/>
              </a:rPr>
              <a:t>没有可扩展结点，成为死结点，返回到</a:t>
            </a:r>
            <a:r>
              <a:rPr lang="en-US" altLang="zh-CN" sz="1600" dirty="0" smtClean="0">
                <a:ea typeface="宋体" panose="02010600030101010101" pitchFamily="2" charset="-122"/>
              </a:rPr>
              <a:t>C</a:t>
            </a:r>
          </a:p>
          <a:p>
            <a:pPr lvl="1" eaLnBrk="1" hangingPunct="1">
              <a:spcBef>
                <a:spcPct val="0"/>
              </a:spcBef>
            </a:pPr>
            <a:r>
              <a:rPr lang="zh-CN" altLang="en-US" sz="1600" dirty="0" smtClean="0">
                <a:ea typeface="宋体" panose="02010600030101010101" pitchFamily="2" charset="-122"/>
              </a:rPr>
              <a:t>再扩展</a:t>
            </a:r>
            <a:r>
              <a:rPr lang="en-US" altLang="zh-CN" sz="1600" dirty="0" smtClean="0">
                <a:ea typeface="宋体" panose="02010600030101010101" pitchFamily="2" charset="-122"/>
              </a:rPr>
              <a:t>C</a:t>
            </a:r>
            <a:r>
              <a:rPr lang="zh-CN" altLang="en-US" sz="1600" dirty="0" smtClean="0">
                <a:ea typeface="宋体" panose="02010600030101010101" pitchFamily="2" charset="-122"/>
              </a:rPr>
              <a:t>到达</a:t>
            </a:r>
            <a:r>
              <a:rPr lang="en-US" altLang="zh-CN" sz="1600" dirty="0" smtClean="0">
                <a:ea typeface="宋体" panose="02010600030101010101" pitchFamily="2" charset="-122"/>
              </a:rPr>
              <a:t>G</a:t>
            </a:r>
          </a:p>
          <a:p>
            <a:pPr lvl="2" eaLnBrk="1" hangingPunct="1">
              <a:spcBef>
                <a:spcPct val="0"/>
              </a:spcBef>
            </a:pPr>
            <a:r>
              <a:rPr lang="en-US" altLang="zh-CN" sz="1600" dirty="0" smtClean="0">
                <a:ea typeface="宋体" panose="02010600030101010101" pitchFamily="2" charset="-122"/>
              </a:rPr>
              <a:t>C</a:t>
            </a:r>
            <a:r>
              <a:rPr lang="en-US" altLang="zh-CN" sz="1600" baseline="-25000" dirty="0" smtClean="0">
                <a:ea typeface="宋体" panose="02010600030101010101" pitchFamily="2" charset="-122"/>
              </a:rPr>
              <a:t>r</a:t>
            </a:r>
            <a:r>
              <a:rPr lang="en-US" altLang="zh-CN" sz="1600" dirty="0" smtClean="0">
                <a:ea typeface="宋体" panose="02010600030101010101" pitchFamily="2" charset="-122"/>
              </a:rPr>
              <a:t>=30</a:t>
            </a:r>
            <a:r>
              <a:rPr lang="zh-CN" altLang="en-US" sz="1600" dirty="0" smtClean="0">
                <a:ea typeface="宋体" panose="02010600030101010101" pitchFamily="2" charset="-122"/>
              </a:rPr>
              <a:t>，</a:t>
            </a:r>
            <a:r>
              <a:rPr lang="en-US" altLang="zh-CN" sz="1600" dirty="0" smtClean="0">
                <a:ea typeface="宋体" panose="02010600030101010101" pitchFamily="2" charset="-122"/>
              </a:rPr>
              <a:t>V=0</a:t>
            </a:r>
            <a:r>
              <a:rPr lang="zh-CN" altLang="en-US" sz="1600" dirty="0" smtClean="0">
                <a:ea typeface="宋体" panose="02010600030101010101" pitchFamily="2" charset="-122"/>
              </a:rPr>
              <a:t>，活结点为</a:t>
            </a:r>
            <a:r>
              <a:rPr lang="en-US" altLang="zh-CN" sz="1600" dirty="0" smtClean="0">
                <a:ea typeface="宋体" panose="02010600030101010101" pitchFamily="2" charset="-122"/>
              </a:rPr>
              <a:t>A</a:t>
            </a:r>
            <a:r>
              <a:rPr lang="zh-CN" altLang="en-US" sz="1600" dirty="0" smtClean="0">
                <a:ea typeface="宋体" panose="02010600030101010101" pitchFamily="2" charset="-122"/>
              </a:rPr>
              <a:t>、</a:t>
            </a:r>
            <a:r>
              <a:rPr lang="en-US" altLang="zh-CN" sz="1600" dirty="0" smtClean="0">
                <a:ea typeface="宋体" panose="02010600030101010101" pitchFamily="2" charset="-122"/>
              </a:rPr>
              <a:t>C</a:t>
            </a:r>
            <a:r>
              <a:rPr lang="zh-CN" altLang="en-US" sz="1600" dirty="0" smtClean="0">
                <a:ea typeface="宋体" panose="02010600030101010101" pitchFamily="2" charset="-122"/>
              </a:rPr>
              <a:t>、</a:t>
            </a:r>
            <a:r>
              <a:rPr lang="en-US" altLang="zh-CN" sz="1600" dirty="0" smtClean="0">
                <a:ea typeface="宋体" panose="02010600030101010101" pitchFamily="2" charset="-122"/>
              </a:rPr>
              <a:t>G</a:t>
            </a:r>
            <a:r>
              <a:rPr lang="zh-CN" altLang="en-US" sz="1600" dirty="0" smtClean="0">
                <a:ea typeface="宋体" panose="02010600030101010101" pitchFamily="2" charset="-122"/>
              </a:rPr>
              <a:t>，</a:t>
            </a:r>
            <a:r>
              <a:rPr lang="en-US" altLang="zh-CN" sz="1600" dirty="0" smtClean="0">
                <a:ea typeface="宋体" panose="02010600030101010101" pitchFamily="2" charset="-122"/>
              </a:rPr>
              <a:t>G</a:t>
            </a:r>
            <a:r>
              <a:rPr lang="zh-CN" altLang="en-US" sz="1600" dirty="0" smtClean="0">
                <a:ea typeface="宋体" panose="02010600030101010101" pitchFamily="2" charset="-122"/>
              </a:rPr>
              <a:t>为当前扩展结点</a:t>
            </a:r>
          </a:p>
          <a:p>
            <a:pPr lvl="2" eaLnBrk="1" hangingPunct="1">
              <a:spcBef>
                <a:spcPct val="0"/>
              </a:spcBef>
            </a:pPr>
            <a:r>
              <a:rPr lang="zh-CN" altLang="en-US" sz="1600" dirty="0" smtClean="0">
                <a:ea typeface="宋体" panose="02010600030101010101" pitchFamily="2" charset="-122"/>
              </a:rPr>
              <a:t>扩展</a:t>
            </a:r>
            <a:r>
              <a:rPr lang="en-US" altLang="zh-CN" sz="1600" dirty="0" smtClean="0">
                <a:ea typeface="宋体" panose="02010600030101010101" pitchFamily="2" charset="-122"/>
              </a:rPr>
              <a:t>G</a:t>
            </a:r>
            <a:r>
              <a:rPr lang="zh-CN" altLang="en-US" sz="1600" dirty="0" smtClean="0">
                <a:ea typeface="宋体" panose="02010600030101010101" pitchFamily="2" charset="-122"/>
              </a:rPr>
              <a:t>，先到达</a:t>
            </a:r>
            <a:r>
              <a:rPr lang="en-US" altLang="zh-CN" sz="1600" dirty="0" smtClean="0">
                <a:ea typeface="宋体" panose="02010600030101010101" pitchFamily="2" charset="-122"/>
              </a:rPr>
              <a:t>N</a:t>
            </a:r>
            <a:r>
              <a:rPr lang="zh-CN" altLang="en-US" sz="1600" dirty="0" smtClean="0">
                <a:ea typeface="宋体" panose="02010600030101010101" pitchFamily="2" charset="-122"/>
              </a:rPr>
              <a:t>，</a:t>
            </a:r>
            <a:r>
              <a:rPr lang="en-US" altLang="zh-CN" sz="1600" dirty="0" smtClean="0">
                <a:ea typeface="宋体" panose="02010600030101010101" pitchFamily="2" charset="-122"/>
              </a:rPr>
              <a:t>N</a:t>
            </a:r>
            <a:r>
              <a:rPr lang="zh-CN" altLang="en-US" sz="1600" dirty="0" smtClean="0">
                <a:ea typeface="宋体" panose="02010600030101010101" pitchFamily="2" charset="-122"/>
              </a:rPr>
              <a:t>是叶结点，且</a:t>
            </a:r>
            <a:r>
              <a:rPr lang="en-US" altLang="zh-CN" sz="1600" dirty="0" smtClean="0">
                <a:ea typeface="宋体" panose="02010600030101010101" pitchFamily="2" charset="-122"/>
              </a:rPr>
              <a:t>25&lt;50</a:t>
            </a:r>
            <a:r>
              <a:rPr lang="zh-CN" altLang="en-US" sz="1600" dirty="0" smtClean="0">
                <a:ea typeface="宋体" panose="02010600030101010101" pitchFamily="2" charset="-122"/>
              </a:rPr>
              <a:t>，不是最优解，又</a:t>
            </a:r>
            <a:r>
              <a:rPr lang="en-US" altLang="zh-CN" sz="1600" dirty="0" smtClean="0">
                <a:ea typeface="宋体" panose="02010600030101010101" pitchFamily="2" charset="-122"/>
              </a:rPr>
              <a:t>N</a:t>
            </a:r>
            <a:r>
              <a:rPr lang="zh-CN" altLang="en-US" sz="1600" dirty="0" smtClean="0">
                <a:ea typeface="宋体" panose="02010600030101010101" pitchFamily="2" charset="-122"/>
              </a:rPr>
              <a:t>不可扩展，返回到</a:t>
            </a:r>
            <a:r>
              <a:rPr lang="en-US" altLang="zh-CN" sz="1600" dirty="0" smtClean="0">
                <a:ea typeface="宋体" panose="02010600030101010101" pitchFamily="2" charset="-122"/>
              </a:rPr>
              <a:t>G</a:t>
            </a:r>
          </a:p>
          <a:p>
            <a:pPr lvl="2" eaLnBrk="1" hangingPunct="1">
              <a:spcBef>
                <a:spcPct val="0"/>
              </a:spcBef>
            </a:pPr>
            <a:r>
              <a:rPr lang="zh-CN" altLang="en-US" sz="1600" dirty="0" smtClean="0">
                <a:ea typeface="宋体" panose="02010600030101010101" pitchFamily="2" charset="-122"/>
              </a:rPr>
              <a:t>再扩展</a:t>
            </a:r>
            <a:r>
              <a:rPr lang="en-US" altLang="zh-CN" sz="1600" dirty="0" smtClean="0">
                <a:ea typeface="宋体" panose="02010600030101010101" pitchFamily="2" charset="-122"/>
              </a:rPr>
              <a:t>G</a:t>
            </a:r>
            <a:r>
              <a:rPr lang="zh-CN" altLang="en-US" sz="1600" dirty="0" smtClean="0">
                <a:ea typeface="宋体" panose="02010600030101010101" pitchFamily="2" charset="-122"/>
              </a:rPr>
              <a:t>到达</a:t>
            </a:r>
            <a:r>
              <a:rPr lang="en-US" altLang="zh-CN" sz="1600" dirty="0" smtClean="0">
                <a:ea typeface="宋体" panose="02010600030101010101" pitchFamily="2" charset="-122"/>
              </a:rPr>
              <a:t>O</a:t>
            </a:r>
            <a:r>
              <a:rPr lang="zh-CN" altLang="en-US" sz="1600" dirty="0" smtClean="0">
                <a:ea typeface="宋体" panose="02010600030101010101" pitchFamily="2" charset="-122"/>
              </a:rPr>
              <a:t>，</a:t>
            </a:r>
            <a:r>
              <a:rPr lang="en-US" altLang="zh-CN" sz="1600" dirty="0" smtClean="0">
                <a:ea typeface="宋体" panose="02010600030101010101" pitchFamily="2" charset="-122"/>
              </a:rPr>
              <a:t>O</a:t>
            </a:r>
            <a:r>
              <a:rPr lang="zh-CN" altLang="en-US" sz="1600" dirty="0" smtClean="0">
                <a:ea typeface="宋体" panose="02010600030101010101" pitchFamily="2" charset="-122"/>
              </a:rPr>
              <a:t>是叶结点，且</a:t>
            </a:r>
            <a:r>
              <a:rPr lang="en-US" altLang="zh-CN" sz="1600" dirty="0" smtClean="0">
                <a:ea typeface="宋体" panose="02010600030101010101" pitchFamily="2" charset="-122"/>
              </a:rPr>
              <a:t>0&lt;50</a:t>
            </a:r>
            <a:r>
              <a:rPr lang="zh-CN" altLang="en-US" sz="1600" dirty="0" smtClean="0">
                <a:ea typeface="宋体" panose="02010600030101010101" pitchFamily="2" charset="-122"/>
              </a:rPr>
              <a:t>，不是最优解，又</a:t>
            </a:r>
            <a:r>
              <a:rPr lang="en-US" altLang="zh-CN" sz="1600" dirty="0" smtClean="0">
                <a:ea typeface="宋体" panose="02010600030101010101" pitchFamily="2" charset="-122"/>
              </a:rPr>
              <a:t>O</a:t>
            </a:r>
            <a:r>
              <a:rPr lang="zh-CN" altLang="en-US" sz="1600" dirty="0" smtClean="0">
                <a:ea typeface="宋体" panose="02010600030101010101" pitchFamily="2" charset="-122"/>
              </a:rPr>
              <a:t>不可扩展，返回到</a:t>
            </a:r>
            <a:r>
              <a:rPr lang="en-US" altLang="zh-CN" sz="1600" dirty="0" smtClean="0">
                <a:ea typeface="宋体" panose="02010600030101010101" pitchFamily="2" charset="-122"/>
              </a:rPr>
              <a:t>G</a:t>
            </a:r>
          </a:p>
          <a:p>
            <a:pPr lvl="2" eaLnBrk="1" hangingPunct="1">
              <a:spcBef>
                <a:spcPct val="0"/>
              </a:spcBef>
            </a:pPr>
            <a:r>
              <a:rPr lang="en-US" altLang="zh-CN" sz="1600" dirty="0" smtClean="0">
                <a:ea typeface="宋体" panose="02010600030101010101" pitchFamily="2" charset="-122"/>
              </a:rPr>
              <a:t>G</a:t>
            </a:r>
            <a:r>
              <a:rPr lang="zh-CN" altLang="en-US" sz="1600" dirty="0" smtClean="0">
                <a:ea typeface="宋体" panose="02010600030101010101" pitchFamily="2" charset="-122"/>
              </a:rPr>
              <a:t>没有可扩展结点，成为死结点，返回到</a:t>
            </a:r>
            <a:r>
              <a:rPr lang="en-US" altLang="zh-CN" sz="1600" dirty="0" smtClean="0">
                <a:ea typeface="宋体" panose="02010600030101010101" pitchFamily="2" charset="-122"/>
              </a:rPr>
              <a:t>C</a:t>
            </a:r>
          </a:p>
          <a:p>
            <a:pPr lvl="1" eaLnBrk="1" hangingPunct="1">
              <a:spcBef>
                <a:spcPct val="0"/>
              </a:spcBef>
            </a:pPr>
            <a:r>
              <a:rPr lang="en-US" altLang="zh-CN" sz="1600" dirty="0" smtClean="0">
                <a:ea typeface="宋体" panose="02010600030101010101" pitchFamily="2" charset="-122"/>
              </a:rPr>
              <a:t>C</a:t>
            </a:r>
            <a:r>
              <a:rPr lang="zh-CN" altLang="en-US" sz="1600" dirty="0" smtClean="0">
                <a:ea typeface="宋体" panose="02010600030101010101" pitchFamily="2" charset="-122"/>
              </a:rPr>
              <a:t>没有可扩展结点，成为死结点，返回到</a:t>
            </a:r>
            <a:r>
              <a:rPr lang="en-US" altLang="zh-CN" sz="1600" dirty="0" smtClean="0">
                <a:ea typeface="宋体" panose="02010600030101010101" pitchFamily="2" charset="-122"/>
              </a:rPr>
              <a:t>A</a:t>
            </a:r>
          </a:p>
          <a:p>
            <a:pPr eaLnBrk="1" hangingPunct="1">
              <a:spcBef>
                <a:spcPct val="0"/>
              </a:spcBef>
            </a:pPr>
            <a:r>
              <a:rPr lang="en-US" altLang="zh-CN" sz="1600" dirty="0" smtClean="0">
                <a:ea typeface="宋体" panose="02010600030101010101" pitchFamily="2" charset="-122"/>
              </a:rPr>
              <a:t>A</a:t>
            </a:r>
            <a:r>
              <a:rPr lang="zh-CN" altLang="en-US" sz="1600" dirty="0" smtClean="0">
                <a:ea typeface="宋体" panose="02010600030101010101" pitchFamily="2" charset="-122"/>
              </a:rPr>
              <a:t>没有可扩展结点，成为死结点，算法结束，最优解</a:t>
            </a:r>
            <a:r>
              <a:rPr lang="en-US" altLang="zh-CN" sz="1600" dirty="0" smtClean="0">
                <a:ea typeface="宋体" panose="02010600030101010101" pitchFamily="2" charset="-122"/>
              </a:rPr>
              <a:t>X=(0,1,1)</a:t>
            </a:r>
            <a:r>
              <a:rPr lang="zh-CN" altLang="en-US" sz="1600" dirty="0" smtClean="0">
                <a:ea typeface="宋体" panose="02010600030101010101" pitchFamily="2" charset="-122"/>
              </a:rPr>
              <a:t>，最优值</a:t>
            </a:r>
            <a:r>
              <a:rPr lang="en-US" altLang="zh-CN" sz="1600" dirty="0" smtClean="0">
                <a:ea typeface="宋体" panose="02010600030101010101" pitchFamily="2" charset="-122"/>
              </a:rPr>
              <a:t>V=50</a:t>
            </a:r>
            <a:endParaRPr lang="en-US" altLang="zh-CN" sz="1600" dirty="0" smtClean="0">
              <a:ea typeface="宋体" panose="02010600030101010101" pitchFamily="2" charset="-122"/>
            </a:endParaRPr>
          </a:p>
        </p:txBody>
      </p:sp>
    </p:spTree>
    <p:extLst>
      <p:ext uri="{BB962C8B-B14F-4D97-AF65-F5344CB8AC3E}">
        <p14:creationId xmlns:p14="http://schemas.microsoft.com/office/powerpoint/2010/main" val="3729327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5"/>
          <p:cNvSpPr>
            <a:spLocks noChangeArrowheads="1"/>
          </p:cNvSpPr>
          <p:nvPr/>
        </p:nvSpPr>
        <p:spPr bwMode="auto">
          <a:xfrm>
            <a:off x="3786188" y="1795463"/>
            <a:ext cx="649288" cy="649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A</a:t>
            </a:r>
          </a:p>
        </p:txBody>
      </p:sp>
      <p:sp>
        <p:nvSpPr>
          <p:cNvPr id="11" name="Text Box 6"/>
          <p:cNvSpPr txBox="1">
            <a:spLocks noChangeArrowheads="1"/>
          </p:cNvSpPr>
          <p:nvPr/>
        </p:nvSpPr>
        <p:spPr bwMode="auto">
          <a:xfrm>
            <a:off x="4506913" y="1866900"/>
            <a:ext cx="215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C</a:t>
            </a:r>
            <a:r>
              <a:rPr kumimoji="1" lang="en-US" altLang="zh-CN" baseline="-25000">
                <a:latin typeface="Times New Roman" charset="0"/>
                <a:ea typeface="宋体" charset="-122"/>
              </a:rPr>
              <a:t>r</a:t>
            </a:r>
            <a:r>
              <a:rPr kumimoji="1" lang="en-US" altLang="zh-CN">
                <a:latin typeface="Times New Roman" charset="0"/>
                <a:ea typeface="宋体" charset="-122"/>
              </a:rPr>
              <a:t>=C=30</a:t>
            </a:r>
            <a:r>
              <a:rPr kumimoji="1" lang="zh-CN" altLang="en-US">
                <a:latin typeface="Times New Roman" charset="0"/>
                <a:ea typeface="宋体" charset="-122"/>
              </a:rPr>
              <a:t>，</a:t>
            </a:r>
            <a:r>
              <a:rPr kumimoji="1" lang="en-US" altLang="zh-CN">
                <a:latin typeface="Times New Roman" charset="0"/>
                <a:ea typeface="宋体" charset="-122"/>
              </a:rPr>
              <a:t>V=0</a:t>
            </a:r>
          </a:p>
        </p:txBody>
      </p:sp>
      <p:sp>
        <p:nvSpPr>
          <p:cNvPr id="2" name="标题 1"/>
          <p:cNvSpPr>
            <a:spLocks noGrp="1"/>
          </p:cNvSpPr>
          <p:nvPr>
            <p:ph type="title"/>
          </p:nvPr>
        </p:nvSpPr>
        <p:spPr/>
        <p:txBody>
          <a:bodyPr/>
          <a:lstStyle/>
          <a:p>
            <a:r>
              <a:rPr lang="en-US" altLang="zh-CN" dirty="0" smtClean="0"/>
              <a:t>5.4  0-1</a:t>
            </a:r>
            <a:r>
              <a:rPr lang="zh-CN" altLang="en-US" dirty="0" smtClean="0"/>
              <a:t>背包问题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57</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5.4.5  </a:t>
            </a:r>
            <a:r>
              <a:rPr lang="zh-CN" altLang="en-US" sz="2800" b="1" dirty="0" smtClean="0">
                <a:solidFill>
                  <a:srgbClr val="FF3300"/>
                </a:solidFill>
                <a:latin typeface="Arial" panose="020B0604020202020204" pitchFamily="34" charset="0"/>
                <a:ea typeface="宋体" panose="02010600030101010101" pitchFamily="2" charset="-122"/>
              </a:rPr>
              <a:t>实例</a:t>
            </a:r>
            <a:endParaRPr lang="zh-CN" altLang="en-US" sz="2800" b="1" dirty="0">
              <a:solidFill>
                <a:srgbClr val="FF3300"/>
              </a:solidFill>
              <a:latin typeface="Arial" panose="020B0604020202020204" pitchFamily="34" charset="0"/>
              <a:ea typeface="宋体" panose="02010600030101010101" pitchFamily="2" charset="-122"/>
            </a:endParaRPr>
          </a:p>
        </p:txBody>
      </p:sp>
      <p:grpSp>
        <p:nvGrpSpPr>
          <p:cNvPr id="13" name="Group 7"/>
          <p:cNvGrpSpPr>
            <a:grpSpLocks/>
          </p:cNvGrpSpPr>
          <p:nvPr/>
        </p:nvGrpSpPr>
        <p:grpSpPr bwMode="auto">
          <a:xfrm>
            <a:off x="1698625" y="2227263"/>
            <a:ext cx="2738438" cy="1254125"/>
            <a:chOff x="1111" y="1434"/>
            <a:chExt cx="1725" cy="790"/>
          </a:xfrm>
        </p:grpSpPr>
        <p:sp>
          <p:nvSpPr>
            <p:cNvPr id="14" name="Oval 8"/>
            <p:cNvSpPr>
              <a:spLocks noChangeArrowheads="1"/>
            </p:cNvSpPr>
            <p:nvPr/>
          </p:nvSpPr>
          <p:spPr bwMode="auto">
            <a:xfrm>
              <a:off x="1111" y="1706"/>
              <a:ext cx="409" cy="40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B</a:t>
              </a:r>
            </a:p>
          </p:txBody>
        </p:sp>
        <p:sp>
          <p:nvSpPr>
            <p:cNvPr id="15" name="Text Box 9"/>
            <p:cNvSpPr txBox="1">
              <a:spLocks noChangeArrowheads="1"/>
            </p:cNvSpPr>
            <p:nvPr/>
          </p:nvSpPr>
          <p:spPr bwMode="auto">
            <a:xfrm>
              <a:off x="1565" y="1706"/>
              <a:ext cx="12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w</a:t>
              </a:r>
              <a:r>
                <a:rPr kumimoji="1" lang="en-US" altLang="zh-CN" baseline="-25000">
                  <a:latin typeface="Times New Roman" charset="0"/>
                  <a:ea typeface="宋体" charset="-122"/>
                </a:rPr>
                <a:t>1</a:t>
              </a:r>
              <a:r>
                <a:rPr kumimoji="1" lang="en-US" altLang="zh-CN">
                  <a:latin typeface="Times New Roman" charset="0"/>
                  <a:ea typeface="宋体" charset="-122"/>
                </a:rPr>
                <a:t>=16</a:t>
              </a:r>
              <a:r>
                <a:rPr kumimoji="1" lang="zh-CN" altLang="en-US">
                  <a:latin typeface="Times New Roman" charset="0"/>
                  <a:ea typeface="宋体" charset="-122"/>
                </a:rPr>
                <a:t>，</a:t>
              </a:r>
              <a:r>
                <a:rPr kumimoji="1" lang="en-US" altLang="zh-CN">
                  <a:latin typeface="Times New Roman" charset="0"/>
                  <a:ea typeface="宋体" charset="-122"/>
                </a:rPr>
                <a:t>v</a:t>
              </a:r>
              <a:r>
                <a:rPr kumimoji="1" lang="en-US" altLang="zh-CN" baseline="-25000">
                  <a:latin typeface="Times New Roman" charset="0"/>
                  <a:ea typeface="宋体" charset="-122"/>
                </a:rPr>
                <a:t>1</a:t>
              </a:r>
              <a:r>
                <a:rPr kumimoji="1" lang="en-US" altLang="zh-CN">
                  <a:latin typeface="Times New Roman" charset="0"/>
                  <a:ea typeface="宋体" charset="-122"/>
                </a:rPr>
                <a:t>=45</a:t>
              </a:r>
            </a:p>
            <a:p>
              <a:pPr eaLnBrk="1" hangingPunct="1">
                <a:defRPr/>
              </a:pPr>
              <a:r>
                <a:rPr kumimoji="1" lang="en-US" altLang="zh-CN">
                  <a:latin typeface="Times New Roman" charset="0"/>
                  <a:ea typeface="宋体" charset="-122"/>
                </a:rPr>
                <a:t>C</a:t>
              </a:r>
              <a:r>
                <a:rPr kumimoji="1" lang="en-US" altLang="zh-CN" baseline="-25000">
                  <a:latin typeface="Times New Roman" charset="0"/>
                  <a:ea typeface="宋体" charset="-122"/>
                </a:rPr>
                <a:t>r</a:t>
              </a:r>
              <a:r>
                <a:rPr kumimoji="1" lang="en-US" altLang="zh-CN">
                  <a:latin typeface="Times New Roman" charset="0"/>
                  <a:ea typeface="宋体" charset="-122"/>
                </a:rPr>
                <a:t>=14</a:t>
              </a:r>
              <a:r>
                <a:rPr kumimoji="1" lang="zh-CN" altLang="en-US">
                  <a:latin typeface="Times New Roman" charset="0"/>
                  <a:ea typeface="宋体" charset="-122"/>
                </a:rPr>
                <a:t>，</a:t>
              </a:r>
              <a:r>
                <a:rPr kumimoji="1" lang="en-US" altLang="zh-CN">
                  <a:latin typeface="Times New Roman" charset="0"/>
                  <a:ea typeface="宋体" charset="-122"/>
                </a:rPr>
                <a:t>V=45</a:t>
              </a:r>
            </a:p>
          </p:txBody>
        </p:sp>
        <p:sp>
          <p:nvSpPr>
            <p:cNvPr id="16" name="Line 10"/>
            <p:cNvSpPr>
              <a:spLocks noChangeShapeType="1"/>
            </p:cNvSpPr>
            <p:nvPr/>
          </p:nvSpPr>
          <p:spPr bwMode="auto">
            <a:xfrm flipH="1">
              <a:off x="1429" y="1434"/>
              <a:ext cx="99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grpSp>
        <p:nvGrpSpPr>
          <p:cNvPr id="17" name="Group 11"/>
          <p:cNvGrpSpPr>
            <a:grpSpLocks/>
          </p:cNvGrpSpPr>
          <p:nvPr/>
        </p:nvGrpSpPr>
        <p:grpSpPr bwMode="auto">
          <a:xfrm>
            <a:off x="4362450" y="2300288"/>
            <a:ext cx="3078163" cy="1008062"/>
            <a:chOff x="2789" y="1480"/>
            <a:chExt cx="1939" cy="635"/>
          </a:xfrm>
        </p:grpSpPr>
        <p:sp>
          <p:nvSpPr>
            <p:cNvPr id="18" name="Oval 12"/>
            <p:cNvSpPr>
              <a:spLocks noChangeArrowheads="1"/>
            </p:cNvSpPr>
            <p:nvPr/>
          </p:nvSpPr>
          <p:spPr bwMode="auto">
            <a:xfrm>
              <a:off x="3243" y="1706"/>
              <a:ext cx="409" cy="40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C</a:t>
              </a:r>
            </a:p>
          </p:txBody>
        </p:sp>
        <p:sp>
          <p:nvSpPr>
            <p:cNvPr id="19" name="Text Box 13"/>
            <p:cNvSpPr txBox="1">
              <a:spLocks noChangeArrowheads="1"/>
            </p:cNvSpPr>
            <p:nvPr/>
          </p:nvSpPr>
          <p:spPr bwMode="auto">
            <a:xfrm>
              <a:off x="3606" y="1752"/>
              <a:ext cx="11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C</a:t>
              </a:r>
              <a:r>
                <a:rPr kumimoji="1" lang="en-US" altLang="zh-CN" baseline="-25000">
                  <a:latin typeface="Times New Roman" charset="0"/>
                  <a:ea typeface="宋体" charset="-122"/>
                </a:rPr>
                <a:t>r</a:t>
              </a:r>
              <a:r>
                <a:rPr kumimoji="1" lang="en-US" altLang="zh-CN">
                  <a:latin typeface="Times New Roman" charset="0"/>
                  <a:ea typeface="宋体" charset="-122"/>
                </a:rPr>
                <a:t>=30</a:t>
              </a:r>
              <a:r>
                <a:rPr kumimoji="1" lang="zh-CN" altLang="en-US">
                  <a:latin typeface="Times New Roman" charset="0"/>
                  <a:ea typeface="宋体" charset="-122"/>
                </a:rPr>
                <a:t>，</a:t>
              </a:r>
              <a:r>
                <a:rPr kumimoji="1" lang="en-US" altLang="zh-CN">
                  <a:latin typeface="Times New Roman" charset="0"/>
                  <a:ea typeface="宋体" charset="-122"/>
                </a:rPr>
                <a:t>V=0</a:t>
              </a:r>
            </a:p>
          </p:txBody>
        </p:sp>
        <p:sp>
          <p:nvSpPr>
            <p:cNvPr id="20" name="Line 14"/>
            <p:cNvSpPr>
              <a:spLocks noChangeShapeType="1"/>
            </p:cNvSpPr>
            <p:nvPr/>
          </p:nvSpPr>
          <p:spPr bwMode="auto">
            <a:xfrm>
              <a:off x="2789" y="1480"/>
              <a:ext cx="54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grpSp>
        <p:nvGrpSpPr>
          <p:cNvPr id="21" name="Group 15"/>
          <p:cNvGrpSpPr>
            <a:grpSpLocks/>
          </p:cNvGrpSpPr>
          <p:nvPr/>
        </p:nvGrpSpPr>
        <p:grpSpPr bwMode="auto">
          <a:xfrm>
            <a:off x="1050925" y="3235325"/>
            <a:ext cx="1979613" cy="1254125"/>
            <a:chOff x="703" y="2069"/>
            <a:chExt cx="1247" cy="790"/>
          </a:xfrm>
        </p:grpSpPr>
        <p:sp>
          <p:nvSpPr>
            <p:cNvPr id="22" name="Oval 16"/>
            <p:cNvSpPr>
              <a:spLocks noChangeArrowheads="1"/>
            </p:cNvSpPr>
            <p:nvPr/>
          </p:nvSpPr>
          <p:spPr bwMode="auto">
            <a:xfrm>
              <a:off x="703" y="2387"/>
              <a:ext cx="409" cy="40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D</a:t>
              </a:r>
            </a:p>
          </p:txBody>
        </p:sp>
        <p:sp>
          <p:nvSpPr>
            <p:cNvPr id="23" name="Text Box 17"/>
            <p:cNvSpPr txBox="1">
              <a:spLocks noChangeArrowheads="1"/>
            </p:cNvSpPr>
            <p:nvPr/>
          </p:nvSpPr>
          <p:spPr bwMode="auto">
            <a:xfrm>
              <a:off x="1066" y="2341"/>
              <a:ext cx="8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C</a:t>
              </a:r>
              <a:r>
                <a:rPr kumimoji="1" lang="en-US" altLang="zh-CN" baseline="-25000">
                  <a:latin typeface="Times New Roman" charset="0"/>
                  <a:ea typeface="宋体" charset="-122"/>
                </a:rPr>
                <a:t>r</a:t>
              </a:r>
              <a:r>
                <a:rPr kumimoji="1" lang="en-US" altLang="zh-CN">
                  <a:latin typeface="Times New Roman" charset="0"/>
                  <a:ea typeface="宋体" charset="-122"/>
                </a:rPr>
                <a:t>&lt;w</a:t>
              </a:r>
              <a:r>
                <a:rPr kumimoji="1" lang="en-US" altLang="zh-CN" baseline="-25000">
                  <a:latin typeface="Times New Roman" charset="0"/>
                  <a:ea typeface="宋体" charset="-122"/>
                </a:rPr>
                <a:t>2</a:t>
              </a:r>
            </a:p>
            <a:p>
              <a:pPr eaLnBrk="1" hangingPunct="1">
                <a:defRPr/>
              </a:pPr>
              <a:r>
                <a:rPr kumimoji="1" lang="zh-CN" altLang="en-US">
                  <a:latin typeface="Times New Roman" charset="0"/>
                  <a:ea typeface="楷体_GB2312" charset="0"/>
                </a:rPr>
                <a:t>不可行解</a:t>
              </a:r>
            </a:p>
          </p:txBody>
        </p:sp>
        <p:sp>
          <p:nvSpPr>
            <p:cNvPr id="24" name="Line 18"/>
            <p:cNvSpPr>
              <a:spLocks noChangeShapeType="1"/>
            </p:cNvSpPr>
            <p:nvPr/>
          </p:nvSpPr>
          <p:spPr bwMode="auto">
            <a:xfrm flipH="1">
              <a:off x="975" y="2069"/>
              <a:ext cx="22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grpSp>
        <p:nvGrpSpPr>
          <p:cNvPr id="25" name="Group 19"/>
          <p:cNvGrpSpPr>
            <a:grpSpLocks/>
          </p:cNvGrpSpPr>
          <p:nvPr/>
        </p:nvGrpSpPr>
        <p:grpSpPr bwMode="auto">
          <a:xfrm>
            <a:off x="1697038" y="4243388"/>
            <a:ext cx="1981200" cy="1471612"/>
            <a:chOff x="1110" y="2704"/>
            <a:chExt cx="1248" cy="927"/>
          </a:xfrm>
        </p:grpSpPr>
        <p:sp>
          <p:nvSpPr>
            <p:cNvPr id="26" name="Oval 20"/>
            <p:cNvSpPr>
              <a:spLocks noChangeArrowheads="1"/>
            </p:cNvSpPr>
            <p:nvPr/>
          </p:nvSpPr>
          <p:spPr bwMode="auto">
            <a:xfrm>
              <a:off x="1110" y="3158"/>
              <a:ext cx="409" cy="409"/>
            </a:xfrm>
            <a:prstGeom prst="ellipse">
              <a:avLst/>
            </a:prstGeom>
            <a:solidFill>
              <a:schemeClr val="bg1"/>
            </a:solidFill>
            <a:ln w="9525">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J</a:t>
              </a:r>
            </a:p>
          </p:txBody>
        </p:sp>
        <p:sp>
          <p:nvSpPr>
            <p:cNvPr id="27" name="Text Box 21"/>
            <p:cNvSpPr txBox="1">
              <a:spLocks noChangeArrowheads="1"/>
            </p:cNvSpPr>
            <p:nvPr/>
          </p:nvSpPr>
          <p:spPr bwMode="auto">
            <a:xfrm>
              <a:off x="1474" y="3113"/>
              <a:ext cx="8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C</a:t>
              </a:r>
              <a:r>
                <a:rPr kumimoji="1" lang="en-US" altLang="zh-CN" baseline="-25000">
                  <a:latin typeface="Times New Roman" charset="0"/>
                  <a:ea typeface="宋体" charset="-122"/>
                </a:rPr>
                <a:t>r</a:t>
              </a:r>
              <a:r>
                <a:rPr kumimoji="1" lang="en-US" altLang="zh-CN">
                  <a:latin typeface="Times New Roman" charset="0"/>
                  <a:ea typeface="宋体" charset="-122"/>
                </a:rPr>
                <a:t>&lt;w</a:t>
              </a:r>
              <a:r>
                <a:rPr kumimoji="1" lang="en-US" altLang="zh-CN" baseline="-25000">
                  <a:latin typeface="Times New Roman" charset="0"/>
                  <a:ea typeface="宋体" charset="-122"/>
                </a:rPr>
                <a:t>3</a:t>
              </a:r>
            </a:p>
            <a:p>
              <a:pPr eaLnBrk="1" hangingPunct="1">
                <a:defRPr/>
              </a:pPr>
              <a:r>
                <a:rPr kumimoji="1" lang="zh-CN" altLang="en-US">
                  <a:latin typeface="Times New Roman" charset="0"/>
                  <a:ea typeface="楷体_GB2312" charset="0"/>
                </a:rPr>
                <a:t>不可行解</a:t>
              </a:r>
            </a:p>
          </p:txBody>
        </p:sp>
        <p:sp>
          <p:nvSpPr>
            <p:cNvPr id="28" name="Line 22"/>
            <p:cNvSpPr>
              <a:spLocks noChangeShapeType="1"/>
            </p:cNvSpPr>
            <p:nvPr/>
          </p:nvSpPr>
          <p:spPr bwMode="auto">
            <a:xfrm flipH="1">
              <a:off x="1383" y="2704"/>
              <a:ext cx="544"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grpSp>
        <p:nvGrpSpPr>
          <p:cNvPr id="29" name="Group 23"/>
          <p:cNvGrpSpPr>
            <a:grpSpLocks/>
          </p:cNvGrpSpPr>
          <p:nvPr/>
        </p:nvGrpSpPr>
        <p:grpSpPr bwMode="auto">
          <a:xfrm>
            <a:off x="3282950" y="4387850"/>
            <a:ext cx="2016125" cy="1619250"/>
            <a:chOff x="2109" y="2795"/>
            <a:chExt cx="1270" cy="1020"/>
          </a:xfrm>
        </p:grpSpPr>
        <p:sp>
          <p:nvSpPr>
            <p:cNvPr id="30" name="Oval 24"/>
            <p:cNvSpPr>
              <a:spLocks noChangeArrowheads="1"/>
            </p:cNvSpPr>
            <p:nvPr/>
          </p:nvSpPr>
          <p:spPr bwMode="auto">
            <a:xfrm>
              <a:off x="2245" y="3112"/>
              <a:ext cx="409" cy="409"/>
            </a:xfrm>
            <a:prstGeom prst="ellipse">
              <a:avLst/>
            </a:prstGeom>
            <a:solidFill>
              <a:schemeClr val="bg1"/>
            </a:solidFill>
            <a:ln w="9525">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K</a:t>
              </a:r>
            </a:p>
          </p:txBody>
        </p:sp>
        <p:sp>
          <p:nvSpPr>
            <p:cNvPr id="31" name="Text Box 25"/>
            <p:cNvSpPr txBox="1">
              <a:spLocks noChangeArrowheads="1"/>
            </p:cNvSpPr>
            <p:nvPr/>
          </p:nvSpPr>
          <p:spPr bwMode="auto">
            <a:xfrm>
              <a:off x="2608" y="3067"/>
              <a:ext cx="771"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kumimoji="1" lang="en-US" altLang="zh-CN">
                  <a:latin typeface="Times New Roman" charset="0"/>
                  <a:ea typeface="宋体" charset="-122"/>
                </a:rPr>
                <a:t>C</a:t>
              </a:r>
              <a:r>
                <a:rPr kumimoji="1" lang="en-US" altLang="zh-CN" baseline="-25000">
                  <a:latin typeface="Times New Roman" charset="0"/>
                  <a:ea typeface="宋体" charset="-122"/>
                </a:rPr>
                <a:t>r</a:t>
              </a:r>
              <a:r>
                <a:rPr kumimoji="1" lang="en-US" altLang="zh-CN">
                  <a:latin typeface="Times New Roman" charset="0"/>
                  <a:ea typeface="宋体" charset="-122"/>
                </a:rPr>
                <a:t>=14</a:t>
              </a:r>
            </a:p>
            <a:p>
              <a:pPr eaLnBrk="1" hangingPunct="1">
                <a:defRPr/>
              </a:pPr>
              <a:r>
                <a:rPr kumimoji="1" lang="en-US" altLang="zh-CN">
                  <a:solidFill>
                    <a:srgbClr val="FF0000"/>
                  </a:solidFill>
                  <a:latin typeface="Times New Roman" charset="0"/>
                  <a:ea typeface="宋体" charset="-122"/>
                </a:rPr>
                <a:t>V=45</a:t>
              </a:r>
            </a:p>
            <a:p>
              <a:pPr eaLnBrk="1" hangingPunct="1">
                <a:defRPr/>
              </a:pPr>
              <a:r>
                <a:rPr kumimoji="1" lang="en-US" altLang="zh-CN">
                  <a:solidFill>
                    <a:srgbClr val="FF0000"/>
                  </a:solidFill>
                  <a:latin typeface="Times New Roman" charset="0"/>
                  <a:ea typeface="宋体" charset="-122"/>
                </a:rPr>
                <a:t>x=(1,0,0)</a:t>
              </a:r>
            </a:p>
          </p:txBody>
        </p:sp>
        <p:sp>
          <p:nvSpPr>
            <p:cNvPr id="32" name="Line 26"/>
            <p:cNvSpPr>
              <a:spLocks noChangeShapeType="1"/>
            </p:cNvSpPr>
            <p:nvPr/>
          </p:nvSpPr>
          <p:spPr bwMode="auto">
            <a:xfrm>
              <a:off x="2109" y="2795"/>
              <a:ext cx="272"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sp>
        <p:nvSpPr>
          <p:cNvPr id="33" name="Freeform 27"/>
          <p:cNvSpPr>
            <a:spLocks/>
          </p:cNvSpPr>
          <p:nvPr/>
        </p:nvSpPr>
        <p:spPr bwMode="auto">
          <a:xfrm>
            <a:off x="2274888" y="4387850"/>
            <a:ext cx="863600" cy="720725"/>
          </a:xfrm>
          <a:custGeom>
            <a:avLst/>
            <a:gdLst>
              <a:gd name="T0" fmla="*/ 0 w 544"/>
              <a:gd name="T1" fmla="*/ 720725 h 454"/>
              <a:gd name="T2" fmla="*/ 647700 w 544"/>
              <a:gd name="T3" fmla="*/ 431800 h 454"/>
              <a:gd name="T4" fmla="*/ 863600 w 544"/>
              <a:gd name="T5" fmla="*/ 0 h 454"/>
              <a:gd name="T6" fmla="*/ 0 60000 65536"/>
              <a:gd name="T7" fmla="*/ 0 60000 65536"/>
              <a:gd name="T8" fmla="*/ 0 60000 65536"/>
            </a:gdLst>
            <a:ahLst/>
            <a:cxnLst>
              <a:cxn ang="T6">
                <a:pos x="T0" y="T1"/>
              </a:cxn>
              <a:cxn ang="T7">
                <a:pos x="T2" y="T3"/>
              </a:cxn>
              <a:cxn ang="T8">
                <a:pos x="T4" y="T5"/>
              </a:cxn>
            </a:cxnLst>
            <a:rect l="0" t="0" r="r" b="b"/>
            <a:pathLst>
              <a:path w="544" h="454">
                <a:moveTo>
                  <a:pt x="0" y="454"/>
                </a:moveTo>
                <a:cubicBezTo>
                  <a:pt x="158" y="401"/>
                  <a:pt x="317" y="348"/>
                  <a:pt x="408" y="272"/>
                </a:cubicBezTo>
                <a:cubicBezTo>
                  <a:pt x="499" y="196"/>
                  <a:pt x="521" y="45"/>
                  <a:pt x="544" y="0"/>
                </a:cubicBez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4" name="Freeform 28"/>
          <p:cNvSpPr>
            <a:spLocks/>
          </p:cNvSpPr>
          <p:nvPr/>
        </p:nvSpPr>
        <p:spPr bwMode="auto">
          <a:xfrm>
            <a:off x="5227638" y="4171950"/>
            <a:ext cx="358775" cy="720725"/>
          </a:xfrm>
          <a:custGeom>
            <a:avLst/>
            <a:gdLst>
              <a:gd name="T0" fmla="*/ 351048 w 325"/>
              <a:gd name="T1" fmla="*/ 720725 h 454"/>
              <a:gd name="T2" fmla="*/ 300267 w 325"/>
              <a:gd name="T3" fmla="*/ 144463 h 454"/>
              <a:gd name="T4" fmla="*/ 0 w 325"/>
              <a:gd name="T5" fmla="*/ 0 h 454"/>
              <a:gd name="T6" fmla="*/ 0 60000 65536"/>
              <a:gd name="T7" fmla="*/ 0 60000 65536"/>
              <a:gd name="T8" fmla="*/ 0 60000 65536"/>
            </a:gdLst>
            <a:ahLst/>
            <a:cxnLst>
              <a:cxn ang="T6">
                <a:pos x="T0" y="T1"/>
              </a:cxn>
              <a:cxn ang="T7">
                <a:pos x="T2" y="T3"/>
              </a:cxn>
              <a:cxn ang="T8">
                <a:pos x="T4" y="T5"/>
              </a:cxn>
            </a:cxnLst>
            <a:rect l="0" t="0" r="r" b="b"/>
            <a:pathLst>
              <a:path w="325" h="454">
                <a:moveTo>
                  <a:pt x="318" y="454"/>
                </a:moveTo>
                <a:cubicBezTo>
                  <a:pt x="321" y="310"/>
                  <a:pt x="325" y="166"/>
                  <a:pt x="272" y="91"/>
                </a:cubicBezTo>
                <a:cubicBezTo>
                  <a:pt x="219" y="16"/>
                  <a:pt x="45" y="15"/>
                  <a:pt x="0" y="0"/>
                </a:cubicBez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5" name="Freeform 29"/>
          <p:cNvSpPr>
            <a:spLocks/>
          </p:cNvSpPr>
          <p:nvPr/>
        </p:nvSpPr>
        <p:spPr bwMode="auto">
          <a:xfrm>
            <a:off x="2419350" y="3019425"/>
            <a:ext cx="792163" cy="720725"/>
          </a:xfrm>
          <a:custGeom>
            <a:avLst/>
            <a:gdLst>
              <a:gd name="T0" fmla="*/ 792163 w 499"/>
              <a:gd name="T1" fmla="*/ 720725 h 454"/>
              <a:gd name="T2" fmla="*/ 647700 w 499"/>
              <a:gd name="T3" fmla="*/ 215900 h 454"/>
              <a:gd name="T4" fmla="*/ 0 w 499"/>
              <a:gd name="T5" fmla="*/ 0 h 454"/>
              <a:gd name="T6" fmla="*/ 0 60000 65536"/>
              <a:gd name="T7" fmla="*/ 0 60000 65536"/>
              <a:gd name="T8" fmla="*/ 0 60000 65536"/>
            </a:gdLst>
            <a:ahLst/>
            <a:cxnLst>
              <a:cxn ang="T6">
                <a:pos x="T0" y="T1"/>
              </a:cxn>
              <a:cxn ang="T7">
                <a:pos x="T2" y="T3"/>
              </a:cxn>
              <a:cxn ang="T8">
                <a:pos x="T4" y="T5"/>
              </a:cxn>
            </a:cxnLst>
            <a:rect l="0" t="0" r="r" b="b"/>
            <a:pathLst>
              <a:path w="499" h="454">
                <a:moveTo>
                  <a:pt x="499" y="454"/>
                </a:moveTo>
                <a:cubicBezTo>
                  <a:pt x="495" y="333"/>
                  <a:pt x="491" y="212"/>
                  <a:pt x="408" y="136"/>
                </a:cubicBezTo>
                <a:cubicBezTo>
                  <a:pt x="325" y="60"/>
                  <a:pt x="68" y="23"/>
                  <a:pt x="0" y="0"/>
                </a:cubicBez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6" name="Freeform 30"/>
          <p:cNvSpPr>
            <a:spLocks/>
          </p:cNvSpPr>
          <p:nvPr/>
        </p:nvSpPr>
        <p:spPr bwMode="auto">
          <a:xfrm>
            <a:off x="1627188" y="3308350"/>
            <a:ext cx="503237" cy="576263"/>
          </a:xfrm>
          <a:custGeom>
            <a:avLst/>
            <a:gdLst>
              <a:gd name="T0" fmla="*/ 0 w 317"/>
              <a:gd name="T1" fmla="*/ 576263 h 363"/>
              <a:gd name="T2" fmla="*/ 431800 w 317"/>
              <a:gd name="T3" fmla="*/ 287338 h 363"/>
              <a:gd name="T4" fmla="*/ 431800 w 317"/>
              <a:gd name="T5" fmla="*/ 0 h 363"/>
              <a:gd name="T6" fmla="*/ 0 60000 65536"/>
              <a:gd name="T7" fmla="*/ 0 60000 65536"/>
              <a:gd name="T8" fmla="*/ 0 60000 65536"/>
            </a:gdLst>
            <a:ahLst/>
            <a:cxnLst>
              <a:cxn ang="T6">
                <a:pos x="T0" y="T1"/>
              </a:cxn>
              <a:cxn ang="T7">
                <a:pos x="T2" y="T3"/>
              </a:cxn>
              <a:cxn ang="T8">
                <a:pos x="T4" y="T5"/>
              </a:cxn>
            </a:cxnLst>
            <a:rect l="0" t="0" r="r" b="b"/>
            <a:pathLst>
              <a:path w="317" h="363">
                <a:moveTo>
                  <a:pt x="0" y="363"/>
                </a:moveTo>
                <a:cubicBezTo>
                  <a:pt x="113" y="302"/>
                  <a:pt x="227" y="241"/>
                  <a:pt x="272" y="181"/>
                </a:cubicBezTo>
                <a:cubicBezTo>
                  <a:pt x="317" y="121"/>
                  <a:pt x="272" y="30"/>
                  <a:pt x="272" y="0"/>
                </a:cubicBez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
        <p:nvSpPr>
          <p:cNvPr id="37" name="Freeform 31"/>
          <p:cNvSpPr>
            <a:spLocks/>
          </p:cNvSpPr>
          <p:nvPr/>
        </p:nvSpPr>
        <p:spPr bwMode="auto">
          <a:xfrm>
            <a:off x="2274888" y="2371725"/>
            <a:ext cx="1584325" cy="503238"/>
          </a:xfrm>
          <a:custGeom>
            <a:avLst/>
            <a:gdLst>
              <a:gd name="T0" fmla="*/ 0 w 998"/>
              <a:gd name="T1" fmla="*/ 503238 h 317"/>
              <a:gd name="T2" fmla="*/ 863600 w 998"/>
              <a:gd name="T3" fmla="*/ 360363 h 317"/>
              <a:gd name="T4" fmla="*/ 1584325 w 998"/>
              <a:gd name="T5" fmla="*/ 0 h 317"/>
              <a:gd name="T6" fmla="*/ 0 60000 65536"/>
              <a:gd name="T7" fmla="*/ 0 60000 65536"/>
              <a:gd name="T8" fmla="*/ 0 60000 65536"/>
            </a:gdLst>
            <a:ahLst/>
            <a:cxnLst>
              <a:cxn ang="T6">
                <a:pos x="T0" y="T1"/>
              </a:cxn>
              <a:cxn ang="T7">
                <a:pos x="T2" y="T3"/>
              </a:cxn>
              <a:cxn ang="T8">
                <a:pos x="T4" y="T5"/>
              </a:cxn>
            </a:cxnLst>
            <a:rect l="0" t="0" r="r" b="b"/>
            <a:pathLst>
              <a:path w="998" h="317">
                <a:moveTo>
                  <a:pt x="0" y="317"/>
                </a:moveTo>
                <a:cubicBezTo>
                  <a:pt x="189" y="298"/>
                  <a:pt x="378" y="280"/>
                  <a:pt x="544" y="227"/>
                </a:cubicBezTo>
                <a:cubicBezTo>
                  <a:pt x="710" y="174"/>
                  <a:pt x="923" y="38"/>
                  <a:pt x="998" y="0"/>
                </a:cubicBez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grpSp>
        <p:nvGrpSpPr>
          <p:cNvPr id="38" name="Group 32"/>
          <p:cNvGrpSpPr>
            <a:grpSpLocks/>
          </p:cNvGrpSpPr>
          <p:nvPr/>
        </p:nvGrpSpPr>
        <p:grpSpPr bwMode="auto">
          <a:xfrm>
            <a:off x="835025" y="4387850"/>
            <a:ext cx="1368425" cy="2017713"/>
            <a:chOff x="567" y="2795"/>
            <a:chExt cx="862" cy="1271"/>
          </a:xfrm>
        </p:grpSpPr>
        <p:sp>
          <p:nvSpPr>
            <p:cNvPr id="39" name="Oval 33"/>
            <p:cNvSpPr>
              <a:spLocks noChangeArrowheads="1"/>
            </p:cNvSpPr>
            <p:nvPr/>
          </p:nvSpPr>
          <p:spPr bwMode="auto">
            <a:xfrm>
              <a:off x="567" y="3657"/>
              <a:ext cx="409" cy="409"/>
            </a:xfrm>
            <a:prstGeom prst="ellipse">
              <a:avLst/>
            </a:prstGeom>
            <a:solidFill>
              <a:schemeClr val="bg1"/>
            </a:solidFill>
            <a:ln w="9525">
              <a:solidFill>
                <a:srgbClr val="FF0000"/>
              </a:solidFill>
              <a:prstDash val="dash"/>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H</a:t>
              </a:r>
            </a:p>
          </p:txBody>
        </p:sp>
        <p:sp>
          <p:nvSpPr>
            <p:cNvPr id="40" name="Oval 34"/>
            <p:cNvSpPr>
              <a:spLocks noChangeArrowheads="1"/>
            </p:cNvSpPr>
            <p:nvPr/>
          </p:nvSpPr>
          <p:spPr bwMode="auto">
            <a:xfrm>
              <a:off x="1020" y="3657"/>
              <a:ext cx="409" cy="409"/>
            </a:xfrm>
            <a:prstGeom prst="ellipse">
              <a:avLst/>
            </a:prstGeom>
            <a:solidFill>
              <a:schemeClr val="bg1"/>
            </a:solidFill>
            <a:ln w="9525">
              <a:solidFill>
                <a:srgbClr val="FF0000"/>
              </a:solidFill>
              <a:prstDash val="dash"/>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I</a:t>
              </a:r>
            </a:p>
          </p:txBody>
        </p:sp>
        <p:sp>
          <p:nvSpPr>
            <p:cNvPr id="41" name="Line 35"/>
            <p:cNvSpPr>
              <a:spLocks noChangeShapeType="1"/>
            </p:cNvSpPr>
            <p:nvPr/>
          </p:nvSpPr>
          <p:spPr bwMode="auto">
            <a:xfrm flipH="1">
              <a:off x="748" y="2795"/>
              <a:ext cx="91" cy="8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2" name="Line 36"/>
            <p:cNvSpPr>
              <a:spLocks noChangeShapeType="1"/>
            </p:cNvSpPr>
            <p:nvPr/>
          </p:nvSpPr>
          <p:spPr bwMode="auto">
            <a:xfrm>
              <a:off x="930" y="2795"/>
              <a:ext cx="226" cy="8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grpSp>
        <p:nvGrpSpPr>
          <p:cNvPr id="43" name="Group 37"/>
          <p:cNvGrpSpPr>
            <a:grpSpLocks/>
          </p:cNvGrpSpPr>
          <p:nvPr/>
        </p:nvGrpSpPr>
        <p:grpSpPr bwMode="auto">
          <a:xfrm>
            <a:off x="2274888" y="3163888"/>
            <a:ext cx="2155825" cy="1325562"/>
            <a:chOff x="1474" y="2024"/>
            <a:chExt cx="1358" cy="835"/>
          </a:xfrm>
        </p:grpSpPr>
        <p:sp>
          <p:nvSpPr>
            <p:cNvPr id="44" name="Oval 38"/>
            <p:cNvSpPr>
              <a:spLocks noChangeArrowheads="1"/>
            </p:cNvSpPr>
            <p:nvPr/>
          </p:nvSpPr>
          <p:spPr bwMode="auto">
            <a:xfrm>
              <a:off x="1882" y="2387"/>
              <a:ext cx="409" cy="40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E</a:t>
              </a:r>
            </a:p>
          </p:txBody>
        </p:sp>
        <p:sp>
          <p:nvSpPr>
            <p:cNvPr id="45" name="Text Box 39"/>
            <p:cNvSpPr txBox="1">
              <a:spLocks noChangeArrowheads="1"/>
            </p:cNvSpPr>
            <p:nvPr/>
          </p:nvSpPr>
          <p:spPr bwMode="auto">
            <a:xfrm>
              <a:off x="2245" y="2341"/>
              <a:ext cx="58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C</a:t>
              </a:r>
              <a:r>
                <a:rPr kumimoji="1" lang="en-US" altLang="zh-CN" baseline="-25000">
                  <a:latin typeface="Times New Roman" charset="0"/>
                  <a:ea typeface="宋体" charset="-122"/>
                </a:rPr>
                <a:t>r</a:t>
              </a:r>
              <a:r>
                <a:rPr kumimoji="1" lang="en-US" altLang="zh-CN">
                  <a:latin typeface="Times New Roman" charset="0"/>
                  <a:ea typeface="宋体" charset="-122"/>
                </a:rPr>
                <a:t>=14</a:t>
              </a:r>
            </a:p>
            <a:p>
              <a:pPr eaLnBrk="1" hangingPunct="1">
                <a:defRPr/>
              </a:pPr>
              <a:r>
                <a:rPr kumimoji="1" lang="en-US" altLang="zh-CN">
                  <a:latin typeface="Times New Roman" charset="0"/>
                  <a:ea typeface="宋体" charset="-122"/>
                </a:rPr>
                <a:t>V=45</a:t>
              </a:r>
            </a:p>
          </p:txBody>
        </p:sp>
        <p:sp>
          <p:nvSpPr>
            <p:cNvPr id="46" name="Line 40"/>
            <p:cNvSpPr>
              <a:spLocks noChangeShapeType="1"/>
            </p:cNvSpPr>
            <p:nvPr/>
          </p:nvSpPr>
          <p:spPr bwMode="auto">
            <a:xfrm>
              <a:off x="1474" y="2024"/>
              <a:ext cx="453"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grpSp>
        <p:nvGrpSpPr>
          <p:cNvPr id="47" name="Group 41"/>
          <p:cNvGrpSpPr>
            <a:grpSpLocks/>
          </p:cNvGrpSpPr>
          <p:nvPr/>
        </p:nvGrpSpPr>
        <p:grpSpPr bwMode="auto">
          <a:xfrm>
            <a:off x="4938713" y="4316413"/>
            <a:ext cx="2736850" cy="2055812"/>
            <a:chOff x="3198" y="2750"/>
            <a:chExt cx="1724" cy="1295"/>
          </a:xfrm>
        </p:grpSpPr>
        <p:sp>
          <p:nvSpPr>
            <p:cNvPr id="48" name="Oval 42"/>
            <p:cNvSpPr>
              <a:spLocks noChangeArrowheads="1"/>
            </p:cNvSpPr>
            <p:nvPr/>
          </p:nvSpPr>
          <p:spPr bwMode="auto">
            <a:xfrm>
              <a:off x="3288" y="3113"/>
              <a:ext cx="409" cy="409"/>
            </a:xfrm>
            <a:prstGeom prst="ellipse">
              <a:avLst/>
            </a:prstGeom>
            <a:solidFill>
              <a:schemeClr val="bg1"/>
            </a:solidFill>
            <a:ln w="9525">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L</a:t>
              </a:r>
            </a:p>
          </p:txBody>
        </p:sp>
        <p:sp>
          <p:nvSpPr>
            <p:cNvPr id="49" name="Text Box 43"/>
            <p:cNvSpPr txBox="1">
              <a:spLocks noChangeArrowheads="1"/>
            </p:cNvSpPr>
            <p:nvPr/>
          </p:nvSpPr>
          <p:spPr bwMode="auto">
            <a:xfrm>
              <a:off x="3651" y="3067"/>
              <a:ext cx="1271"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w</a:t>
              </a:r>
              <a:r>
                <a:rPr kumimoji="1" lang="en-US" altLang="zh-CN" baseline="-25000">
                  <a:latin typeface="Times New Roman" charset="0"/>
                  <a:ea typeface="宋体" charset="-122"/>
                </a:rPr>
                <a:t>3</a:t>
              </a:r>
              <a:r>
                <a:rPr kumimoji="1" lang="en-US" altLang="zh-CN">
                  <a:latin typeface="Times New Roman" charset="0"/>
                  <a:ea typeface="宋体" charset="-122"/>
                </a:rPr>
                <a:t>=15</a:t>
              </a:r>
              <a:r>
                <a:rPr kumimoji="1" lang="zh-CN" altLang="en-US">
                  <a:latin typeface="Times New Roman" charset="0"/>
                  <a:ea typeface="宋体" charset="-122"/>
                </a:rPr>
                <a:t>，</a:t>
              </a:r>
              <a:r>
                <a:rPr kumimoji="1" lang="en-US" altLang="zh-CN">
                  <a:latin typeface="Times New Roman" charset="0"/>
                  <a:ea typeface="宋体" charset="-122"/>
                </a:rPr>
                <a:t>v</a:t>
              </a:r>
              <a:r>
                <a:rPr kumimoji="1" lang="en-US" altLang="zh-CN" baseline="-25000">
                  <a:latin typeface="Times New Roman" charset="0"/>
                  <a:ea typeface="宋体" charset="-122"/>
                </a:rPr>
                <a:t>3</a:t>
              </a:r>
              <a:r>
                <a:rPr kumimoji="1" lang="en-US" altLang="zh-CN">
                  <a:latin typeface="Times New Roman" charset="0"/>
                  <a:ea typeface="宋体" charset="-122"/>
                </a:rPr>
                <a:t>=25</a:t>
              </a:r>
            </a:p>
            <a:p>
              <a:pPr eaLnBrk="1" hangingPunct="1">
                <a:defRPr/>
              </a:pPr>
              <a:r>
                <a:rPr kumimoji="1" lang="en-US" altLang="zh-CN">
                  <a:latin typeface="Times New Roman" charset="0"/>
                  <a:ea typeface="宋体" charset="-122"/>
                </a:rPr>
                <a:t>C</a:t>
              </a:r>
              <a:r>
                <a:rPr kumimoji="1" lang="en-US" altLang="zh-CN" baseline="-25000">
                  <a:latin typeface="Times New Roman" charset="0"/>
                  <a:ea typeface="宋体" charset="-122"/>
                </a:rPr>
                <a:t>r</a:t>
              </a:r>
              <a:r>
                <a:rPr kumimoji="1" lang="en-US" altLang="zh-CN">
                  <a:latin typeface="Times New Roman" charset="0"/>
                  <a:ea typeface="宋体" charset="-122"/>
                </a:rPr>
                <a:t>=0</a:t>
              </a:r>
              <a:r>
                <a:rPr kumimoji="1" lang="zh-CN" altLang="en-US">
                  <a:latin typeface="Times New Roman" charset="0"/>
                  <a:ea typeface="宋体" charset="-122"/>
                </a:rPr>
                <a:t>，</a:t>
              </a:r>
              <a:r>
                <a:rPr kumimoji="1" lang="en-US" altLang="zh-CN">
                  <a:solidFill>
                    <a:srgbClr val="FF0000"/>
                  </a:solidFill>
                  <a:latin typeface="Times New Roman" charset="0"/>
                  <a:ea typeface="宋体" charset="-122"/>
                </a:rPr>
                <a:t>V=50</a:t>
              </a:r>
            </a:p>
            <a:p>
              <a:pPr eaLnBrk="1" hangingPunct="1">
                <a:defRPr/>
              </a:pPr>
              <a:r>
                <a:rPr kumimoji="1" lang="en-US" altLang="zh-CN">
                  <a:solidFill>
                    <a:srgbClr val="FF0000"/>
                  </a:solidFill>
                  <a:latin typeface="Times New Roman" charset="0"/>
                  <a:ea typeface="宋体" charset="-122"/>
                </a:rPr>
                <a:t>50&gt;45</a:t>
              </a:r>
            </a:p>
            <a:p>
              <a:pPr eaLnBrk="1" hangingPunct="1">
                <a:defRPr/>
              </a:pPr>
              <a:r>
                <a:rPr kumimoji="1" lang="en-US" altLang="zh-CN">
                  <a:solidFill>
                    <a:srgbClr val="FF0000"/>
                  </a:solidFill>
                  <a:latin typeface="Times New Roman" charset="0"/>
                  <a:ea typeface="宋体" charset="-122"/>
                </a:rPr>
                <a:t>x=(0,1,1)</a:t>
              </a:r>
            </a:p>
          </p:txBody>
        </p:sp>
        <p:sp>
          <p:nvSpPr>
            <p:cNvPr id="50" name="Line 44"/>
            <p:cNvSpPr>
              <a:spLocks noChangeShapeType="1"/>
            </p:cNvSpPr>
            <p:nvPr/>
          </p:nvSpPr>
          <p:spPr bwMode="auto">
            <a:xfrm>
              <a:off x="3198" y="2750"/>
              <a:ext cx="226"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grpSp>
        <p:nvGrpSpPr>
          <p:cNvPr id="51" name="Group 45"/>
          <p:cNvGrpSpPr>
            <a:grpSpLocks/>
          </p:cNvGrpSpPr>
          <p:nvPr/>
        </p:nvGrpSpPr>
        <p:grpSpPr bwMode="auto">
          <a:xfrm>
            <a:off x="4651375" y="3308350"/>
            <a:ext cx="2593975" cy="1038225"/>
            <a:chOff x="2971" y="2115"/>
            <a:chExt cx="1634" cy="654"/>
          </a:xfrm>
        </p:grpSpPr>
        <p:sp>
          <p:nvSpPr>
            <p:cNvPr id="52" name="Oval 46"/>
            <p:cNvSpPr>
              <a:spLocks noChangeArrowheads="1"/>
            </p:cNvSpPr>
            <p:nvPr/>
          </p:nvSpPr>
          <p:spPr bwMode="auto">
            <a:xfrm>
              <a:off x="2971" y="2341"/>
              <a:ext cx="409" cy="40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F</a:t>
              </a:r>
            </a:p>
          </p:txBody>
        </p:sp>
        <p:sp>
          <p:nvSpPr>
            <p:cNvPr id="53" name="Line 47"/>
            <p:cNvSpPr>
              <a:spLocks noChangeShapeType="1"/>
            </p:cNvSpPr>
            <p:nvPr/>
          </p:nvSpPr>
          <p:spPr bwMode="auto">
            <a:xfrm flipH="1">
              <a:off x="3243" y="2115"/>
              <a:ext cx="136"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4" name="Text Box 48"/>
            <p:cNvSpPr txBox="1">
              <a:spLocks noChangeArrowheads="1"/>
            </p:cNvSpPr>
            <p:nvPr/>
          </p:nvSpPr>
          <p:spPr bwMode="auto">
            <a:xfrm>
              <a:off x="3334" y="2251"/>
              <a:ext cx="12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w</a:t>
              </a:r>
              <a:r>
                <a:rPr kumimoji="1" lang="en-US" altLang="zh-CN" baseline="-25000">
                  <a:latin typeface="Times New Roman" charset="0"/>
                  <a:ea typeface="宋体" charset="-122"/>
                </a:rPr>
                <a:t>2</a:t>
              </a:r>
              <a:r>
                <a:rPr kumimoji="1" lang="en-US" altLang="zh-CN">
                  <a:latin typeface="Times New Roman" charset="0"/>
                  <a:ea typeface="宋体" charset="-122"/>
                </a:rPr>
                <a:t>=15</a:t>
              </a:r>
              <a:r>
                <a:rPr kumimoji="1" lang="zh-CN" altLang="en-US">
                  <a:latin typeface="Times New Roman" charset="0"/>
                  <a:ea typeface="宋体" charset="-122"/>
                </a:rPr>
                <a:t>，</a:t>
              </a:r>
              <a:r>
                <a:rPr kumimoji="1" lang="en-US" altLang="zh-CN">
                  <a:latin typeface="Times New Roman" charset="0"/>
                  <a:ea typeface="宋体" charset="-122"/>
                </a:rPr>
                <a:t>v</a:t>
              </a:r>
              <a:r>
                <a:rPr kumimoji="1" lang="en-US" altLang="zh-CN" baseline="-25000">
                  <a:latin typeface="Times New Roman" charset="0"/>
                  <a:ea typeface="宋体" charset="-122"/>
                </a:rPr>
                <a:t>2</a:t>
              </a:r>
              <a:r>
                <a:rPr kumimoji="1" lang="en-US" altLang="zh-CN">
                  <a:latin typeface="Times New Roman" charset="0"/>
                  <a:ea typeface="宋体" charset="-122"/>
                </a:rPr>
                <a:t>=25</a:t>
              </a:r>
            </a:p>
            <a:p>
              <a:pPr eaLnBrk="1" hangingPunct="1">
                <a:defRPr/>
              </a:pPr>
              <a:r>
                <a:rPr kumimoji="1" lang="en-US" altLang="zh-CN">
                  <a:latin typeface="Times New Roman" charset="0"/>
                  <a:ea typeface="宋体" charset="-122"/>
                </a:rPr>
                <a:t>C</a:t>
              </a:r>
              <a:r>
                <a:rPr kumimoji="1" lang="en-US" altLang="zh-CN" baseline="-25000">
                  <a:latin typeface="Times New Roman" charset="0"/>
                  <a:ea typeface="宋体" charset="-122"/>
                </a:rPr>
                <a:t>r</a:t>
              </a:r>
              <a:r>
                <a:rPr kumimoji="1" lang="en-US" altLang="zh-CN">
                  <a:latin typeface="Times New Roman" charset="0"/>
                  <a:ea typeface="宋体" charset="-122"/>
                </a:rPr>
                <a:t>=15</a:t>
              </a:r>
              <a:r>
                <a:rPr kumimoji="1" lang="zh-CN" altLang="en-US">
                  <a:latin typeface="Times New Roman" charset="0"/>
                  <a:ea typeface="宋体" charset="-122"/>
                </a:rPr>
                <a:t>，</a:t>
              </a:r>
              <a:r>
                <a:rPr kumimoji="1" lang="en-US" altLang="zh-CN">
                  <a:latin typeface="Times New Roman" charset="0"/>
                  <a:ea typeface="宋体" charset="-122"/>
                </a:rPr>
                <a:t>V=25</a:t>
              </a:r>
            </a:p>
          </p:txBody>
        </p:sp>
      </p:grpSp>
      <p:sp>
        <p:nvSpPr>
          <p:cNvPr id="55" name="Freeform 49"/>
          <p:cNvSpPr>
            <a:spLocks/>
          </p:cNvSpPr>
          <p:nvPr/>
        </p:nvSpPr>
        <p:spPr bwMode="auto">
          <a:xfrm>
            <a:off x="3498850" y="4243388"/>
            <a:ext cx="515938" cy="720725"/>
          </a:xfrm>
          <a:custGeom>
            <a:avLst/>
            <a:gdLst>
              <a:gd name="T0" fmla="*/ 504825 w 325"/>
              <a:gd name="T1" fmla="*/ 720725 h 454"/>
              <a:gd name="T2" fmla="*/ 431800 w 325"/>
              <a:gd name="T3" fmla="*/ 144463 h 454"/>
              <a:gd name="T4" fmla="*/ 0 w 325"/>
              <a:gd name="T5" fmla="*/ 0 h 454"/>
              <a:gd name="T6" fmla="*/ 0 60000 65536"/>
              <a:gd name="T7" fmla="*/ 0 60000 65536"/>
              <a:gd name="T8" fmla="*/ 0 60000 65536"/>
            </a:gdLst>
            <a:ahLst/>
            <a:cxnLst>
              <a:cxn ang="T6">
                <a:pos x="T0" y="T1"/>
              </a:cxn>
              <a:cxn ang="T7">
                <a:pos x="T2" y="T3"/>
              </a:cxn>
              <a:cxn ang="T8">
                <a:pos x="T4" y="T5"/>
              </a:cxn>
            </a:cxnLst>
            <a:rect l="0" t="0" r="r" b="b"/>
            <a:pathLst>
              <a:path w="325" h="454">
                <a:moveTo>
                  <a:pt x="318" y="454"/>
                </a:moveTo>
                <a:cubicBezTo>
                  <a:pt x="321" y="310"/>
                  <a:pt x="325" y="166"/>
                  <a:pt x="272" y="91"/>
                </a:cubicBezTo>
                <a:cubicBezTo>
                  <a:pt x="219" y="16"/>
                  <a:pt x="45" y="15"/>
                  <a:pt x="0" y="0"/>
                </a:cubicBez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grpSp>
        <p:nvGrpSpPr>
          <p:cNvPr id="56" name="Group 50"/>
          <p:cNvGrpSpPr>
            <a:grpSpLocks/>
          </p:cNvGrpSpPr>
          <p:nvPr/>
        </p:nvGrpSpPr>
        <p:grpSpPr bwMode="auto">
          <a:xfrm>
            <a:off x="5227638" y="4171950"/>
            <a:ext cx="3240087" cy="1552575"/>
            <a:chOff x="3334" y="2659"/>
            <a:chExt cx="2041" cy="978"/>
          </a:xfrm>
        </p:grpSpPr>
        <p:sp>
          <p:nvSpPr>
            <p:cNvPr id="57" name="Oval 51"/>
            <p:cNvSpPr>
              <a:spLocks noChangeArrowheads="1"/>
            </p:cNvSpPr>
            <p:nvPr/>
          </p:nvSpPr>
          <p:spPr bwMode="auto">
            <a:xfrm>
              <a:off x="4468" y="2704"/>
              <a:ext cx="409" cy="409"/>
            </a:xfrm>
            <a:prstGeom prst="ellipse">
              <a:avLst/>
            </a:prstGeom>
            <a:solidFill>
              <a:schemeClr val="bg1"/>
            </a:solidFill>
            <a:ln w="9525">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b="1">
                  <a:latin typeface="Times New Roman" charset="0"/>
                  <a:ea typeface="宋体" charset="-122"/>
                </a:rPr>
                <a:t>M</a:t>
              </a:r>
            </a:p>
          </p:txBody>
        </p:sp>
        <p:sp>
          <p:nvSpPr>
            <p:cNvPr id="58" name="Line 52"/>
            <p:cNvSpPr>
              <a:spLocks noChangeShapeType="1"/>
            </p:cNvSpPr>
            <p:nvPr/>
          </p:nvSpPr>
          <p:spPr bwMode="auto">
            <a:xfrm>
              <a:off x="3334" y="2659"/>
              <a:ext cx="1134"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9" name="Text Box 53"/>
            <p:cNvSpPr txBox="1">
              <a:spLocks noChangeArrowheads="1"/>
            </p:cNvSpPr>
            <p:nvPr/>
          </p:nvSpPr>
          <p:spPr bwMode="auto">
            <a:xfrm>
              <a:off x="4740" y="2659"/>
              <a:ext cx="635"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t>25&lt;50</a:t>
              </a:r>
            </a:p>
            <a:p>
              <a:pPr algn="r" eaLnBrk="1" hangingPunct="1"/>
              <a:r>
                <a:rPr kumimoji="1" lang="zh-CN" altLang="en-US">
                  <a:ea typeface="楷体_GB2312" pitchFamily="49" charset="-122"/>
                </a:rPr>
                <a:t>不是</a:t>
              </a:r>
            </a:p>
            <a:p>
              <a:pPr algn="r" eaLnBrk="1" hangingPunct="1"/>
              <a:r>
                <a:rPr kumimoji="1" lang="zh-CN" altLang="en-US">
                  <a:ea typeface="楷体_GB2312" pitchFamily="49" charset="-122"/>
                </a:rPr>
                <a:t>最优</a:t>
              </a:r>
            </a:p>
            <a:p>
              <a:pPr algn="r" eaLnBrk="1" hangingPunct="1"/>
              <a:r>
                <a:rPr kumimoji="1" lang="zh-CN" altLang="en-US">
                  <a:ea typeface="楷体_GB2312" pitchFamily="49" charset="-122"/>
                </a:rPr>
                <a:t>解</a:t>
              </a:r>
            </a:p>
          </p:txBody>
        </p:sp>
      </p:grpSp>
      <p:sp>
        <p:nvSpPr>
          <p:cNvPr id="60" name="Freeform 54"/>
          <p:cNvSpPr>
            <a:spLocks/>
          </p:cNvSpPr>
          <p:nvPr/>
        </p:nvSpPr>
        <p:spPr bwMode="auto">
          <a:xfrm>
            <a:off x="5299075" y="3990975"/>
            <a:ext cx="2268538" cy="252413"/>
          </a:xfrm>
          <a:custGeom>
            <a:avLst/>
            <a:gdLst>
              <a:gd name="T0" fmla="*/ 1944688 w 1429"/>
              <a:gd name="T1" fmla="*/ 252413 h 159"/>
              <a:gd name="T2" fmla="*/ 1944688 w 1429"/>
              <a:gd name="T3" fmla="*/ 36513 h 159"/>
              <a:gd name="T4" fmla="*/ 0 w 1429"/>
              <a:gd name="T5" fmla="*/ 36513 h 159"/>
              <a:gd name="T6" fmla="*/ 0 60000 65536"/>
              <a:gd name="T7" fmla="*/ 0 60000 65536"/>
              <a:gd name="T8" fmla="*/ 0 60000 65536"/>
            </a:gdLst>
            <a:ahLst/>
            <a:cxnLst>
              <a:cxn ang="T6">
                <a:pos x="T0" y="T1"/>
              </a:cxn>
              <a:cxn ang="T7">
                <a:pos x="T2" y="T3"/>
              </a:cxn>
              <a:cxn ang="T8">
                <a:pos x="T4" y="T5"/>
              </a:cxn>
            </a:cxnLst>
            <a:rect l="0" t="0" r="r" b="b"/>
            <a:pathLst>
              <a:path w="1429" h="159">
                <a:moveTo>
                  <a:pt x="1225" y="159"/>
                </a:moveTo>
                <a:cubicBezTo>
                  <a:pt x="1327" y="102"/>
                  <a:pt x="1429" y="46"/>
                  <a:pt x="1225" y="23"/>
                </a:cubicBezTo>
                <a:cubicBezTo>
                  <a:pt x="1021" y="0"/>
                  <a:pt x="204" y="23"/>
                  <a:pt x="0" y="23"/>
                </a:cubicBez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p>
        </p:txBody>
      </p:sp>
    </p:spTree>
    <p:extLst>
      <p:ext uri="{BB962C8B-B14F-4D97-AF65-F5344CB8AC3E}">
        <p14:creationId xmlns:p14="http://schemas.microsoft.com/office/powerpoint/2010/main" val="112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55" grpId="0" animBg="1"/>
      <p:bldP spid="6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旅行商问题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58</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5.5.1  </a:t>
            </a:r>
            <a:r>
              <a:rPr lang="zh-CN" altLang="en-US" sz="2800" b="1" dirty="0" smtClean="0">
                <a:solidFill>
                  <a:srgbClr val="FF3300"/>
                </a:solidFill>
                <a:latin typeface="Arial" panose="020B0604020202020204" pitchFamily="34" charset="0"/>
                <a:ea typeface="宋体" panose="02010600030101010101" pitchFamily="2" charset="-122"/>
              </a:rPr>
              <a:t>问题描述</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21"/>
          <p:cNvSpPr>
            <a:spLocks noChangeArrowheads="1"/>
          </p:cNvSpPr>
          <p:nvPr/>
        </p:nvSpPr>
        <p:spPr bwMode="auto">
          <a:xfrm>
            <a:off x="457200" y="1894820"/>
            <a:ext cx="798679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lnSpc>
                <a:spcPct val="150000"/>
              </a:lnSpc>
              <a:buFont typeface="Arial" panose="020B0604020202020204" pitchFamily="34" charset="0"/>
              <a:buChar char="•"/>
            </a:pPr>
            <a:r>
              <a:rPr lang="zh-CN" altLang="en-US" sz="2000" dirty="0" smtClean="0">
                <a:latin typeface="宋体" panose="02010600030101010101" pitchFamily="2" charset="-122"/>
              </a:rPr>
              <a:t>某</a:t>
            </a:r>
            <a:r>
              <a:rPr lang="zh-CN" altLang="en-US" sz="2000" dirty="0">
                <a:latin typeface="宋体" panose="02010600030101010101" pitchFamily="2" charset="-122"/>
              </a:rPr>
              <a:t>售货员要到若干城市去推销商品，一直各城市之间的路程，他要选定一条从驻地出发，经过每个城市一遍，最后回到住地的路线，使总的路程最短。</a:t>
            </a:r>
          </a:p>
          <a:p>
            <a:pPr marL="457200" indent="-457200" algn="just" eaLnBrk="1" hangingPunct="1">
              <a:lnSpc>
                <a:spcPct val="150000"/>
              </a:lnSpc>
              <a:buFont typeface="Arial" panose="020B0604020202020204" pitchFamily="34" charset="0"/>
              <a:buChar char="•"/>
            </a:pPr>
            <a:r>
              <a:rPr lang="zh-CN" altLang="en-US" sz="2000" dirty="0" smtClean="0">
                <a:latin typeface="宋体" panose="02010600030101010101" pitchFamily="2" charset="-122"/>
              </a:rPr>
              <a:t>该</a:t>
            </a:r>
            <a:r>
              <a:rPr lang="zh-CN" altLang="en-US" sz="2000" dirty="0">
                <a:latin typeface="宋体" panose="02010600030101010101" pitchFamily="2" charset="-122"/>
              </a:rPr>
              <a:t>问题是一个</a:t>
            </a:r>
            <a:r>
              <a:rPr lang="en-US" altLang="zh-CN" sz="2000" dirty="0">
                <a:latin typeface="宋体" panose="02010600030101010101" pitchFamily="2" charset="-122"/>
              </a:rPr>
              <a:t>NP</a:t>
            </a:r>
            <a:r>
              <a:rPr lang="zh-CN" altLang="en-US" sz="2000" dirty="0">
                <a:latin typeface="宋体" panose="02010600030101010101" pitchFamily="2" charset="-122"/>
              </a:rPr>
              <a:t>完全问题，有</a:t>
            </a:r>
            <a:r>
              <a:rPr lang="en-US" altLang="zh-CN" sz="2000" dirty="0">
                <a:latin typeface="宋体" panose="02010600030101010101" pitchFamily="2" charset="-122"/>
              </a:rPr>
              <a:t>(n-1)!</a:t>
            </a:r>
            <a:r>
              <a:rPr lang="zh-CN" altLang="en-US" sz="2000" dirty="0">
                <a:latin typeface="宋体" panose="02010600030101010101" pitchFamily="2" charset="-122"/>
              </a:rPr>
              <a:t>条可选路线</a:t>
            </a:r>
          </a:p>
        </p:txBody>
      </p:sp>
      <p:sp>
        <p:nvSpPr>
          <p:cNvPr id="6" name="Rectangle 3"/>
          <p:cNvSpPr txBox="1">
            <a:spLocks noRot="1" noChangeArrowheads="1"/>
          </p:cNvSpPr>
          <p:nvPr/>
        </p:nvSpPr>
        <p:spPr>
          <a:xfrm>
            <a:off x="442452" y="4038600"/>
            <a:ext cx="8534400" cy="1981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110000"/>
              </a:lnSpc>
            </a:pPr>
            <a:r>
              <a:rPr lang="zh-CN" altLang="en-US" sz="26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给出一个</a:t>
            </a:r>
            <a:r>
              <a:rPr lang="en-US" altLang="zh-CN" sz="26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n</a:t>
            </a:r>
            <a:r>
              <a:rPr lang="zh-CN" altLang="en-US" sz="26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个顶点网络，要求找出一个包含所有</a:t>
            </a:r>
            <a:r>
              <a:rPr lang="en-US" altLang="zh-CN" sz="26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n</a:t>
            </a:r>
            <a:r>
              <a:rPr lang="zh-CN" altLang="en-US" sz="26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个顶点的最小耗费的环路。任何一个包含</a:t>
            </a:r>
            <a:r>
              <a:rPr lang="en-US" altLang="zh-CN" sz="26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n</a:t>
            </a:r>
            <a:r>
              <a:rPr lang="zh-CN" altLang="en-US" sz="26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个顶点的环路被称作一个旅行。</a:t>
            </a:r>
          </a:p>
          <a:p>
            <a:pPr algn="just" eaLnBrk="1" hangingPunct="1">
              <a:lnSpc>
                <a:spcPct val="110000"/>
              </a:lnSpc>
            </a:pPr>
            <a:r>
              <a:rPr lang="zh-CN" altLang="en-US" sz="26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在旅行商问题中，要设法找到一条最小耗费的路径。</a:t>
            </a:r>
            <a:endParaRPr lang="zh-CN" altLang="en-US" sz="26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60244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旅行商问题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59</a:t>
            </a:fld>
            <a:endParaRPr lang="en-US" altLang="zh-CN"/>
          </a:p>
        </p:txBody>
      </p:sp>
      <p:sp>
        <p:nvSpPr>
          <p:cNvPr id="7" name="Rectangle 4"/>
          <p:cNvSpPr>
            <a:spLocks noChangeArrowheads="1"/>
          </p:cNvSpPr>
          <p:nvPr/>
        </p:nvSpPr>
        <p:spPr bwMode="auto">
          <a:xfrm>
            <a:off x="457200" y="13716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5.5.2  </a:t>
            </a:r>
            <a:r>
              <a:rPr lang="zh-CN" altLang="en-US" sz="2800" b="1" dirty="0" smtClean="0">
                <a:solidFill>
                  <a:srgbClr val="FF3300"/>
                </a:solidFill>
                <a:latin typeface="Arial" panose="020B0604020202020204" pitchFamily="34" charset="0"/>
                <a:ea typeface="宋体" panose="02010600030101010101" pitchFamily="2" charset="-122"/>
              </a:rPr>
              <a:t>状态空间树</a:t>
            </a:r>
            <a:endParaRPr lang="zh-CN" altLang="en-US" sz="2800" b="1" dirty="0">
              <a:solidFill>
                <a:srgbClr val="FF3300"/>
              </a:solidFill>
              <a:latin typeface="Arial" panose="020B0604020202020204" pitchFamily="34" charset="0"/>
              <a:ea typeface="宋体" panose="02010600030101010101" pitchFamily="2" charset="-122"/>
            </a:endParaRPr>
          </a:p>
        </p:txBody>
      </p:sp>
      <p:grpSp>
        <p:nvGrpSpPr>
          <p:cNvPr id="6" name="Group 4"/>
          <p:cNvGrpSpPr>
            <a:grpSpLocks/>
          </p:cNvGrpSpPr>
          <p:nvPr/>
        </p:nvGrpSpPr>
        <p:grpSpPr bwMode="auto">
          <a:xfrm>
            <a:off x="3857626" y="1388806"/>
            <a:ext cx="4752976" cy="4968875"/>
            <a:chOff x="2562" y="844"/>
            <a:chExt cx="2994" cy="3130"/>
          </a:xfrm>
        </p:grpSpPr>
        <p:sp>
          <p:nvSpPr>
            <p:cNvPr id="8" name="Rectangle 5"/>
            <p:cNvSpPr>
              <a:spLocks noChangeArrowheads="1"/>
            </p:cNvSpPr>
            <p:nvPr/>
          </p:nvSpPr>
          <p:spPr bwMode="auto">
            <a:xfrm>
              <a:off x="2562" y="845"/>
              <a:ext cx="2994" cy="31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9" name="Oval 6"/>
            <p:cNvSpPr>
              <a:spLocks noChangeArrowheads="1"/>
            </p:cNvSpPr>
            <p:nvPr/>
          </p:nvSpPr>
          <p:spPr bwMode="auto">
            <a:xfrm>
              <a:off x="3288" y="1026"/>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1</a:t>
              </a:r>
            </a:p>
          </p:txBody>
        </p:sp>
        <p:sp>
          <p:nvSpPr>
            <p:cNvPr id="10" name="Oval 7"/>
            <p:cNvSpPr>
              <a:spLocks noChangeArrowheads="1"/>
            </p:cNvSpPr>
            <p:nvPr/>
          </p:nvSpPr>
          <p:spPr bwMode="auto">
            <a:xfrm>
              <a:off x="4377" y="935"/>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2</a:t>
              </a:r>
            </a:p>
          </p:txBody>
        </p:sp>
        <p:sp>
          <p:nvSpPr>
            <p:cNvPr id="11" name="Oval 8"/>
            <p:cNvSpPr>
              <a:spLocks noChangeArrowheads="1"/>
            </p:cNvSpPr>
            <p:nvPr/>
          </p:nvSpPr>
          <p:spPr bwMode="auto">
            <a:xfrm>
              <a:off x="3152" y="1525"/>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3</a:t>
              </a:r>
            </a:p>
          </p:txBody>
        </p:sp>
        <p:sp>
          <p:nvSpPr>
            <p:cNvPr id="13" name="Oval 9"/>
            <p:cNvSpPr>
              <a:spLocks noChangeArrowheads="1"/>
            </p:cNvSpPr>
            <p:nvPr/>
          </p:nvSpPr>
          <p:spPr bwMode="auto">
            <a:xfrm>
              <a:off x="4513" y="1525"/>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4</a:t>
              </a:r>
            </a:p>
          </p:txBody>
        </p:sp>
        <p:sp>
          <p:nvSpPr>
            <p:cNvPr id="14" name="Line 10"/>
            <p:cNvSpPr>
              <a:spLocks noChangeShapeType="1"/>
            </p:cNvSpPr>
            <p:nvPr/>
          </p:nvSpPr>
          <p:spPr bwMode="auto">
            <a:xfrm>
              <a:off x="3379" y="1661"/>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5" name="Text Box 11"/>
            <p:cNvSpPr txBox="1">
              <a:spLocks noChangeArrowheads="1"/>
            </p:cNvSpPr>
            <p:nvPr/>
          </p:nvSpPr>
          <p:spPr bwMode="auto">
            <a:xfrm>
              <a:off x="3742" y="161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20</a:t>
              </a:r>
            </a:p>
          </p:txBody>
        </p:sp>
        <p:sp>
          <p:nvSpPr>
            <p:cNvPr id="16" name="Line 12"/>
            <p:cNvSpPr>
              <a:spLocks noChangeShapeType="1"/>
            </p:cNvSpPr>
            <p:nvPr/>
          </p:nvSpPr>
          <p:spPr bwMode="auto">
            <a:xfrm flipH="1">
              <a:off x="3288" y="1253"/>
              <a:ext cx="9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7" name="Text Box 13"/>
            <p:cNvSpPr txBox="1">
              <a:spLocks noChangeArrowheads="1"/>
            </p:cNvSpPr>
            <p:nvPr/>
          </p:nvSpPr>
          <p:spPr bwMode="auto">
            <a:xfrm>
              <a:off x="3107" y="125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6</a:t>
              </a:r>
            </a:p>
          </p:txBody>
        </p:sp>
        <p:sp>
          <p:nvSpPr>
            <p:cNvPr id="18" name="Line 14"/>
            <p:cNvSpPr>
              <a:spLocks noChangeShapeType="1"/>
            </p:cNvSpPr>
            <p:nvPr/>
          </p:nvSpPr>
          <p:spPr bwMode="auto">
            <a:xfrm flipV="1">
              <a:off x="3515" y="1071"/>
              <a:ext cx="862"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9" name="Text Box 15"/>
            <p:cNvSpPr txBox="1">
              <a:spLocks noChangeArrowheads="1"/>
            </p:cNvSpPr>
            <p:nvPr/>
          </p:nvSpPr>
          <p:spPr bwMode="auto">
            <a:xfrm>
              <a:off x="3833" y="8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30</a:t>
              </a:r>
            </a:p>
          </p:txBody>
        </p:sp>
        <p:sp>
          <p:nvSpPr>
            <p:cNvPr id="20" name="Line 16"/>
            <p:cNvSpPr>
              <a:spLocks noChangeShapeType="1"/>
            </p:cNvSpPr>
            <p:nvPr/>
          </p:nvSpPr>
          <p:spPr bwMode="auto">
            <a:xfrm flipH="1">
              <a:off x="3334" y="1116"/>
              <a:ext cx="1043"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1" name="Text Box 17"/>
            <p:cNvSpPr txBox="1">
              <a:spLocks noChangeArrowheads="1"/>
            </p:cNvSpPr>
            <p:nvPr/>
          </p:nvSpPr>
          <p:spPr bwMode="auto">
            <a:xfrm>
              <a:off x="3379" y="129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5</a:t>
              </a:r>
            </a:p>
          </p:txBody>
        </p:sp>
        <p:sp>
          <p:nvSpPr>
            <p:cNvPr id="22" name="Line 18"/>
            <p:cNvSpPr>
              <a:spLocks noChangeShapeType="1"/>
            </p:cNvSpPr>
            <p:nvPr/>
          </p:nvSpPr>
          <p:spPr bwMode="auto">
            <a:xfrm>
              <a:off x="3515" y="1207"/>
              <a:ext cx="998"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3" name="Text Box 19"/>
            <p:cNvSpPr txBox="1">
              <a:spLocks noChangeArrowheads="1"/>
            </p:cNvSpPr>
            <p:nvPr/>
          </p:nvSpPr>
          <p:spPr bwMode="auto">
            <a:xfrm>
              <a:off x="3969" y="138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4</a:t>
              </a:r>
            </a:p>
          </p:txBody>
        </p:sp>
        <p:sp>
          <p:nvSpPr>
            <p:cNvPr id="24" name="Line 20"/>
            <p:cNvSpPr>
              <a:spLocks noChangeShapeType="1"/>
            </p:cNvSpPr>
            <p:nvPr/>
          </p:nvSpPr>
          <p:spPr bwMode="auto">
            <a:xfrm>
              <a:off x="4513" y="1162"/>
              <a:ext cx="91"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5" name="Text Box 21"/>
            <p:cNvSpPr txBox="1">
              <a:spLocks noChangeArrowheads="1"/>
            </p:cNvSpPr>
            <p:nvPr/>
          </p:nvSpPr>
          <p:spPr bwMode="auto">
            <a:xfrm>
              <a:off x="4558" y="120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10</a:t>
              </a:r>
            </a:p>
          </p:txBody>
        </p:sp>
        <p:sp>
          <p:nvSpPr>
            <p:cNvPr id="26" name="Oval 22"/>
            <p:cNvSpPr>
              <a:spLocks noChangeArrowheads="1"/>
            </p:cNvSpPr>
            <p:nvPr/>
          </p:nvSpPr>
          <p:spPr bwMode="auto">
            <a:xfrm>
              <a:off x="3923" y="1933"/>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A</a:t>
              </a:r>
            </a:p>
          </p:txBody>
        </p:sp>
        <p:sp>
          <p:nvSpPr>
            <p:cNvPr id="27" name="Oval 23"/>
            <p:cNvSpPr>
              <a:spLocks noChangeArrowheads="1"/>
            </p:cNvSpPr>
            <p:nvPr/>
          </p:nvSpPr>
          <p:spPr bwMode="auto">
            <a:xfrm>
              <a:off x="3923" y="225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B</a:t>
              </a:r>
            </a:p>
          </p:txBody>
        </p:sp>
        <p:sp>
          <p:nvSpPr>
            <p:cNvPr id="28" name="Oval 24"/>
            <p:cNvSpPr>
              <a:spLocks noChangeArrowheads="1"/>
            </p:cNvSpPr>
            <p:nvPr/>
          </p:nvSpPr>
          <p:spPr bwMode="auto">
            <a:xfrm>
              <a:off x="3061" y="2614"/>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C</a:t>
              </a:r>
            </a:p>
          </p:txBody>
        </p:sp>
        <p:sp>
          <p:nvSpPr>
            <p:cNvPr id="29" name="Oval 25"/>
            <p:cNvSpPr>
              <a:spLocks noChangeArrowheads="1"/>
            </p:cNvSpPr>
            <p:nvPr/>
          </p:nvSpPr>
          <p:spPr bwMode="auto">
            <a:xfrm>
              <a:off x="3923" y="2568"/>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D</a:t>
              </a:r>
            </a:p>
          </p:txBody>
        </p:sp>
        <p:sp>
          <p:nvSpPr>
            <p:cNvPr id="30" name="Oval 26"/>
            <p:cNvSpPr>
              <a:spLocks noChangeArrowheads="1"/>
            </p:cNvSpPr>
            <p:nvPr/>
          </p:nvSpPr>
          <p:spPr bwMode="auto">
            <a:xfrm>
              <a:off x="4785" y="2568"/>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E</a:t>
              </a:r>
            </a:p>
          </p:txBody>
        </p:sp>
        <p:sp>
          <p:nvSpPr>
            <p:cNvPr id="31" name="Oval 27"/>
            <p:cNvSpPr>
              <a:spLocks noChangeArrowheads="1"/>
            </p:cNvSpPr>
            <p:nvPr/>
          </p:nvSpPr>
          <p:spPr bwMode="auto">
            <a:xfrm>
              <a:off x="2835" y="306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F</a:t>
              </a:r>
            </a:p>
          </p:txBody>
        </p:sp>
        <p:sp>
          <p:nvSpPr>
            <p:cNvPr id="32" name="Oval 28"/>
            <p:cNvSpPr>
              <a:spLocks noChangeArrowheads="1"/>
            </p:cNvSpPr>
            <p:nvPr/>
          </p:nvSpPr>
          <p:spPr bwMode="auto">
            <a:xfrm>
              <a:off x="3288" y="306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G</a:t>
              </a:r>
            </a:p>
          </p:txBody>
        </p:sp>
        <p:sp>
          <p:nvSpPr>
            <p:cNvPr id="33" name="Oval 29"/>
            <p:cNvSpPr>
              <a:spLocks noChangeArrowheads="1"/>
            </p:cNvSpPr>
            <p:nvPr/>
          </p:nvSpPr>
          <p:spPr bwMode="auto">
            <a:xfrm>
              <a:off x="3697" y="306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H</a:t>
              </a:r>
            </a:p>
          </p:txBody>
        </p:sp>
        <p:sp>
          <p:nvSpPr>
            <p:cNvPr id="34" name="Oval 30"/>
            <p:cNvSpPr>
              <a:spLocks noChangeArrowheads="1"/>
            </p:cNvSpPr>
            <p:nvPr/>
          </p:nvSpPr>
          <p:spPr bwMode="auto">
            <a:xfrm>
              <a:off x="4150" y="306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I</a:t>
              </a:r>
            </a:p>
          </p:txBody>
        </p:sp>
        <p:sp>
          <p:nvSpPr>
            <p:cNvPr id="35" name="Oval 31"/>
            <p:cNvSpPr>
              <a:spLocks noChangeArrowheads="1"/>
            </p:cNvSpPr>
            <p:nvPr/>
          </p:nvSpPr>
          <p:spPr bwMode="auto">
            <a:xfrm>
              <a:off x="4559" y="306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J</a:t>
              </a:r>
            </a:p>
          </p:txBody>
        </p:sp>
        <p:sp>
          <p:nvSpPr>
            <p:cNvPr id="36" name="Oval 32"/>
            <p:cNvSpPr>
              <a:spLocks noChangeArrowheads="1"/>
            </p:cNvSpPr>
            <p:nvPr/>
          </p:nvSpPr>
          <p:spPr bwMode="auto">
            <a:xfrm>
              <a:off x="5012" y="3067"/>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K</a:t>
              </a:r>
            </a:p>
          </p:txBody>
        </p:sp>
        <p:sp>
          <p:nvSpPr>
            <p:cNvPr id="37" name="Oval 33"/>
            <p:cNvSpPr>
              <a:spLocks noChangeArrowheads="1"/>
            </p:cNvSpPr>
            <p:nvPr/>
          </p:nvSpPr>
          <p:spPr bwMode="auto">
            <a:xfrm>
              <a:off x="2835" y="352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L</a:t>
              </a:r>
            </a:p>
          </p:txBody>
        </p:sp>
        <p:sp>
          <p:nvSpPr>
            <p:cNvPr id="38" name="Oval 34"/>
            <p:cNvSpPr>
              <a:spLocks noChangeArrowheads="1"/>
            </p:cNvSpPr>
            <p:nvPr/>
          </p:nvSpPr>
          <p:spPr bwMode="auto">
            <a:xfrm>
              <a:off x="3288" y="352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M</a:t>
              </a:r>
            </a:p>
          </p:txBody>
        </p:sp>
        <p:sp>
          <p:nvSpPr>
            <p:cNvPr id="39" name="Oval 35"/>
            <p:cNvSpPr>
              <a:spLocks noChangeArrowheads="1"/>
            </p:cNvSpPr>
            <p:nvPr/>
          </p:nvSpPr>
          <p:spPr bwMode="auto">
            <a:xfrm>
              <a:off x="3697" y="352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N</a:t>
              </a:r>
            </a:p>
          </p:txBody>
        </p:sp>
        <p:sp>
          <p:nvSpPr>
            <p:cNvPr id="40" name="Oval 36"/>
            <p:cNvSpPr>
              <a:spLocks noChangeArrowheads="1"/>
            </p:cNvSpPr>
            <p:nvPr/>
          </p:nvSpPr>
          <p:spPr bwMode="auto">
            <a:xfrm>
              <a:off x="4150" y="352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O</a:t>
              </a:r>
            </a:p>
          </p:txBody>
        </p:sp>
        <p:sp>
          <p:nvSpPr>
            <p:cNvPr id="41" name="Oval 37"/>
            <p:cNvSpPr>
              <a:spLocks noChangeArrowheads="1"/>
            </p:cNvSpPr>
            <p:nvPr/>
          </p:nvSpPr>
          <p:spPr bwMode="auto">
            <a:xfrm>
              <a:off x="4559" y="352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P</a:t>
              </a:r>
            </a:p>
          </p:txBody>
        </p:sp>
        <p:sp>
          <p:nvSpPr>
            <p:cNvPr id="42" name="Oval 38"/>
            <p:cNvSpPr>
              <a:spLocks noChangeArrowheads="1"/>
            </p:cNvSpPr>
            <p:nvPr/>
          </p:nvSpPr>
          <p:spPr bwMode="auto">
            <a:xfrm>
              <a:off x="5012" y="3521"/>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en-US" altLang="zh-CN">
                  <a:latin typeface="Times New Roman" charset="0"/>
                  <a:ea typeface="宋体" charset="-122"/>
                </a:rPr>
                <a:t>Q</a:t>
              </a:r>
            </a:p>
          </p:txBody>
        </p:sp>
        <p:sp>
          <p:nvSpPr>
            <p:cNvPr id="43" name="Line 39"/>
            <p:cNvSpPr>
              <a:spLocks noChangeShapeType="1"/>
            </p:cNvSpPr>
            <p:nvPr/>
          </p:nvSpPr>
          <p:spPr bwMode="auto">
            <a:xfrm>
              <a:off x="4014" y="2160"/>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4" name="Text Box 40"/>
            <p:cNvSpPr txBox="1">
              <a:spLocks noChangeArrowheads="1"/>
            </p:cNvSpPr>
            <p:nvPr/>
          </p:nvSpPr>
          <p:spPr bwMode="auto">
            <a:xfrm>
              <a:off x="3787" y="206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1</a:t>
              </a:r>
            </a:p>
          </p:txBody>
        </p:sp>
        <p:sp>
          <p:nvSpPr>
            <p:cNvPr id="45" name="Line 41"/>
            <p:cNvSpPr>
              <a:spLocks noChangeShapeType="1"/>
            </p:cNvSpPr>
            <p:nvPr/>
          </p:nvSpPr>
          <p:spPr bwMode="auto">
            <a:xfrm>
              <a:off x="4014" y="2478"/>
              <a:ext cx="0"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6" name="Line 42"/>
            <p:cNvSpPr>
              <a:spLocks noChangeShapeType="1"/>
            </p:cNvSpPr>
            <p:nvPr/>
          </p:nvSpPr>
          <p:spPr bwMode="auto">
            <a:xfrm flipH="1">
              <a:off x="3243" y="2432"/>
              <a:ext cx="68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7" name="Line 43"/>
            <p:cNvSpPr>
              <a:spLocks noChangeShapeType="1"/>
            </p:cNvSpPr>
            <p:nvPr/>
          </p:nvSpPr>
          <p:spPr bwMode="auto">
            <a:xfrm>
              <a:off x="4150" y="2432"/>
              <a:ext cx="635"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8" name="Line 44"/>
            <p:cNvSpPr>
              <a:spLocks noChangeShapeType="1"/>
            </p:cNvSpPr>
            <p:nvPr/>
          </p:nvSpPr>
          <p:spPr bwMode="auto">
            <a:xfrm flipH="1">
              <a:off x="2971" y="2840"/>
              <a:ext cx="13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9" name="Line 45"/>
            <p:cNvSpPr>
              <a:spLocks noChangeShapeType="1"/>
            </p:cNvSpPr>
            <p:nvPr/>
          </p:nvSpPr>
          <p:spPr bwMode="auto">
            <a:xfrm>
              <a:off x="3198" y="2840"/>
              <a:ext cx="18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0" name="Line 46"/>
            <p:cNvSpPr>
              <a:spLocks noChangeShapeType="1"/>
            </p:cNvSpPr>
            <p:nvPr/>
          </p:nvSpPr>
          <p:spPr bwMode="auto">
            <a:xfrm flipH="1">
              <a:off x="3832" y="2795"/>
              <a:ext cx="137"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1" name="Line 47"/>
            <p:cNvSpPr>
              <a:spLocks noChangeShapeType="1"/>
            </p:cNvSpPr>
            <p:nvPr/>
          </p:nvSpPr>
          <p:spPr bwMode="auto">
            <a:xfrm>
              <a:off x="4059" y="2795"/>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2" name="Line 48"/>
            <p:cNvSpPr>
              <a:spLocks noChangeShapeType="1"/>
            </p:cNvSpPr>
            <p:nvPr/>
          </p:nvSpPr>
          <p:spPr bwMode="auto">
            <a:xfrm flipH="1">
              <a:off x="4694" y="2795"/>
              <a:ext cx="137"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3" name="Line 49"/>
            <p:cNvSpPr>
              <a:spLocks noChangeShapeType="1"/>
            </p:cNvSpPr>
            <p:nvPr/>
          </p:nvSpPr>
          <p:spPr bwMode="auto">
            <a:xfrm>
              <a:off x="4921" y="2795"/>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4" name="Line 50"/>
            <p:cNvSpPr>
              <a:spLocks noChangeShapeType="1"/>
            </p:cNvSpPr>
            <p:nvPr/>
          </p:nvSpPr>
          <p:spPr bwMode="auto">
            <a:xfrm>
              <a:off x="2925" y="329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5" name="Line 51"/>
            <p:cNvSpPr>
              <a:spLocks noChangeShapeType="1"/>
            </p:cNvSpPr>
            <p:nvPr/>
          </p:nvSpPr>
          <p:spPr bwMode="auto">
            <a:xfrm>
              <a:off x="3379" y="329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6" name="Line 52"/>
            <p:cNvSpPr>
              <a:spLocks noChangeShapeType="1"/>
            </p:cNvSpPr>
            <p:nvPr/>
          </p:nvSpPr>
          <p:spPr bwMode="auto">
            <a:xfrm>
              <a:off x="3833" y="329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7" name="Line 53"/>
            <p:cNvSpPr>
              <a:spLocks noChangeShapeType="1"/>
            </p:cNvSpPr>
            <p:nvPr/>
          </p:nvSpPr>
          <p:spPr bwMode="auto">
            <a:xfrm>
              <a:off x="4241" y="329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8" name="Line 54"/>
            <p:cNvSpPr>
              <a:spLocks noChangeShapeType="1"/>
            </p:cNvSpPr>
            <p:nvPr/>
          </p:nvSpPr>
          <p:spPr bwMode="auto">
            <a:xfrm>
              <a:off x="4694" y="329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9" name="Line 55"/>
            <p:cNvSpPr>
              <a:spLocks noChangeShapeType="1"/>
            </p:cNvSpPr>
            <p:nvPr/>
          </p:nvSpPr>
          <p:spPr bwMode="auto">
            <a:xfrm>
              <a:off x="5103" y="329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60" name="Text Box 56"/>
            <p:cNvSpPr txBox="1">
              <a:spLocks noChangeArrowheads="1"/>
            </p:cNvSpPr>
            <p:nvPr/>
          </p:nvSpPr>
          <p:spPr bwMode="auto">
            <a:xfrm>
              <a:off x="3424" y="229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2</a:t>
              </a:r>
            </a:p>
          </p:txBody>
        </p:sp>
        <p:sp>
          <p:nvSpPr>
            <p:cNvPr id="61" name="Text Box 57"/>
            <p:cNvSpPr txBox="1">
              <a:spLocks noChangeArrowheads="1"/>
            </p:cNvSpPr>
            <p:nvPr/>
          </p:nvSpPr>
          <p:spPr bwMode="auto">
            <a:xfrm>
              <a:off x="3833" y="23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3</a:t>
              </a:r>
            </a:p>
          </p:txBody>
        </p:sp>
        <p:sp>
          <p:nvSpPr>
            <p:cNvPr id="62" name="Text Box 58"/>
            <p:cNvSpPr txBox="1">
              <a:spLocks noChangeArrowheads="1"/>
            </p:cNvSpPr>
            <p:nvPr/>
          </p:nvSpPr>
          <p:spPr bwMode="auto">
            <a:xfrm>
              <a:off x="4422" y="229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4</a:t>
              </a:r>
            </a:p>
          </p:txBody>
        </p:sp>
        <p:sp>
          <p:nvSpPr>
            <p:cNvPr id="63" name="Text Box 59"/>
            <p:cNvSpPr txBox="1">
              <a:spLocks noChangeArrowheads="1"/>
            </p:cNvSpPr>
            <p:nvPr/>
          </p:nvSpPr>
          <p:spPr bwMode="auto">
            <a:xfrm>
              <a:off x="2835" y="279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3</a:t>
              </a:r>
            </a:p>
          </p:txBody>
        </p:sp>
        <p:sp>
          <p:nvSpPr>
            <p:cNvPr id="64" name="Text Box 60"/>
            <p:cNvSpPr txBox="1">
              <a:spLocks noChangeArrowheads="1"/>
            </p:cNvSpPr>
            <p:nvPr/>
          </p:nvSpPr>
          <p:spPr bwMode="auto">
            <a:xfrm>
              <a:off x="3288" y="279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4</a:t>
              </a:r>
            </a:p>
          </p:txBody>
        </p:sp>
        <p:sp>
          <p:nvSpPr>
            <p:cNvPr id="65" name="Text Box 61"/>
            <p:cNvSpPr txBox="1">
              <a:spLocks noChangeArrowheads="1"/>
            </p:cNvSpPr>
            <p:nvPr/>
          </p:nvSpPr>
          <p:spPr bwMode="auto">
            <a:xfrm>
              <a:off x="2744" y="324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4</a:t>
              </a:r>
            </a:p>
          </p:txBody>
        </p:sp>
        <p:sp>
          <p:nvSpPr>
            <p:cNvPr id="66" name="Text Box 62"/>
            <p:cNvSpPr txBox="1">
              <a:spLocks noChangeArrowheads="1"/>
            </p:cNvSpPr>
            <p:nvPr/>
          </p:nvSpPr>
          <p:spPr bwMode="auto">
            <a:xfrm>
              <a:off x="3152" y="324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3</a:t>
              </a:r>
            </a:p>
          </p:txBody>
        </p:sp>
        <p:sp>
          <p:nvSpPr>
            <p:cNvPr id="67" name="Text Box 63"/>
            <p:cNvSpPr txBox="1">
              <a:spLocks noChangeArrowheads="1"/>
            </p:cNvSpPr>
            <p:nvPr/>
          </p:nvSpPr>
          <p:spPr bwMode="auto">
            <a:xfrm>
              <a:off x="3606" y="324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4</a:t>
              </a:r>
            </a:p>
          </p:txBody>
        </p:sp>
        <p:sp>
          <p:nvSpPr>
            <p:cNvPr id="68" name="Text Box 64"/>
            <p:cNvSpPr txBox="1">
              <a:spLocks noChangeArrowheads="1"/>
            </p:cNvSpPr>
            <p:nvPr/>
          </p:nvSpPr>
          <p:spPr bwMode="auto">
            <a:xfrm>
              <a:off x="4014" y="324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2</a:t>
              </a:r>
            </a:p>
          </p:txBody>
        </p:sp>
        <p:sp>
          <p:nvSpPr>
            <p:cNvPr id="69" name="Text Box 65"/>
            <p:cNvSpPr txBox="1">
              <a:spLocks noChangeArrowheads="1"/>
            </p:cNvSpPr>
            <p:nvPr/>
          </p:nvSpPr>
          <p:spPr bwMode="auto">
            <a:xfrm>
              <a:off x="4468" y="324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3</a:t>
              </a:r>
            </a:p>
          </p:txBody>
        </p:sp>
        <p:sp>
          <p:nvSpPr>
            <p:cNvPr id="70" name="Text Box 66"/>
            <p:cNvSpPr txBox="1">
              <a:spLocks noChangeArrowheads="1"/>
            </p:cNvSpPr>
            <p:nvPr/>
          </p:nvSpPr>
          <p:spPr bwMode="auto">
            <a:xfrm>
              <a:off x="4876" y="324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2</a:t>
              </a:r>
            </a:p>
          </p:txBody>
        </p:sp>
        <p:sp>
          <p:nvSpPr>
            <p:cNvPr id="71" name="Text Box 67"/>
            <p:cNvSpPr txBox="1">
              <a:spLocks noChangeArrowheads="1"/>
            </p:cNvSpPr>
            <p:nvPr/>
          </p:nvSpPr>
          <p:spPr bwMode="auto">
            <a:xfrm>
              <a:off x="3742" y="2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2</a:t>
              </a:r>
            </a:p>
          </p:txBody>
        </p:sp>
        <p:sp>
          <p:nvSpPr>
            <p:cNvPr id="72" name="Text Box 68"/>
            <p:cNvSpPr txBox="1">
              <a:spLocks noChangeArrowheads="1"/>
            </p:cNvSpPr>
            <p:nvPr/>
          </p:nvSpPr>
          <p:spPr bwMode="auto">
            <a:xfrm>
              <a:off x="4150" y="2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4</a:t>
              </a:r>
            </a:p>
          </p:txBody>
        </p:sp>
        <p:sp>
          <p:nvSpPr>
            <p:cNvPr id="73" name="Text Box 69"/>
            <p:cNvSpPr txBox="1">
              <a:spLocks noChangeArrowheads="1"/>
            </p:cNvSpPr>
            <p:nvPr/>
          </p:nvSpPr>
          <p:spPr bwMode="auto">
            <a:xfrm>
              <a:off x="4558" y="2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2</a:t>
              </a:r>
            </a:p>
          </p:txBody>
        </p:sp>
        <p:sp>
          <p:nvSpPr>
            <p:cNvPr id="74" name="Text Box 70"/>
            <p:cNvSpPr txBox="1">
              <a:spLocks noChangeArrowheads="1"/>
            </p:cNvSpPr>
            <p:nvPr/>
          </p:nvSpPr>
          <p:spPr bwMode="auto">
            <a:xfrm>
              <a:off x="5012" y="2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en-US" altLang="zh-CN">
                  <a:latin typeface="Times New Roman" charset="0"/>
                  <a:ea typeface="宋体" charset="-122"/>
                </a:rPr>
                <a:t>3</a:t>
              </a:r>
            </a:p>
          </p:txBody>
        </p:sp>
      </p:grpSp>
      <p:sp>
        <p:nvSpPr>
          <p:cNvPr id="75" name="Rectangle 3"/>
          <p:cNvSpPr txBox="1">
            <a:spLocks noRot="1" noChangeArrowheads="1"/>
          </p:cNvSpPr>
          <p:nvPr/>
        </p:nvSpPr>
        <p:spPr>
          <a:xfrm>
            <a:off x="889000" y="2046288"/>
            <a:ext cx="2360613" cy="1550987"/>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30000"/>
              </a:lnSpc>
            </a:pPr>
            <a:r>
              <a:rPr lang="zh-CN" altLang="en-US" sz="2000" smtClean="0">
                <a:ea typeface="宋体" panose="02010600030101010101" pitchFamily="2" charset="-122"/>
              </a:rPr>
              <a:t>旅行商问题的状态空间树是一棵</a:t>
            </a:r>
            <a:r>
              <a:rPr lang="zh-CN" altLang="en-US" sz="2000" smtClean="0">
                <a:solidFill>
                  <a:srgbClr val="FF3300"/>
                </a:solidFill>
                <a:ea typeface="宋体" panose="02010600030101010101" pitchFamily="2" charset="-122"/>
              </a:rPr>
              <a:t>排列树</a:t>
            </a:r>
            <a:r>
              <a:rPr lang="zh-CN" altLang="en-US" sz="2000" smtClean="0">
                <a:ea typeface="宋体" panose="02010600030101010101" pitchFamily="2" charset="-122"/>
              </a:rPr>
              <a:t>。</a:t>
            </a:r>
            <a:endParaRPr lang="zh-CN" altLang="en-US" sz="2000" dirty="0" smtClean="0">
              <a:ea typeface="宋体" panose="02010600030101010101" pitchFamily="2" charset="-122"/>
            </a:endParaRPr>
          </a:p>
        </p:txBody>
      </p:sp>
    </p:spTree>
    <p:extLst>
      <p:ext uri="{BB962C8B-B14F-4D97-AF65-F5344CB8AC3E}">
        <p14:creationId xmlns:p14="http://schemas.microsoft.com/office/powerpoint/2010/main" val="3761863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5.1.1  </a:t>
            </a:r>
            <a:r>
              <a:rPr lang="zh-CN" altLang="en-US" sz="2800" b="1" dirty="0" smtClean="0">
                <a:solidFill>
                  <a:srgbClr val="FF3300"/>
                </a:solidFill>
                <a:latin typeface="Arial" panose="020B0604020202020204" pitchFamily="34" charset="0"/>
                <a:ea typeface="宋体" panose="02010600030101010101" pitchFamily="2" charset="-122"/>
              </a:rPr>
              <a:t>基本概念</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8" name="Rectangle 2"/>
          <p:cNvSpPr txBox="1">
            <a:spLocks noChangeArrowheads="1"/>
          </p:cNvSpPr>
          <p:nvPr/>
        </p:nvSpPr>
        <p:spPr>
          <a:xfrm>
            <a:off x="914400" y="1873250"/>
            <a:ext cx="5715000" cy="457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en-US" altLang="zh-CN" sz="2400" smtClean="0">
                <a:solidFill>
                  <a:srgbClr val="0000CC"/>
                </a:solidFill>
                <a:ea typeface="宋体" charset="-122"/>
              </a:rPr>
              <a:t>BFS</a:t>
            </a:r>
            <a:r>
              <a:rPr lang="zh-CN" altLang="en-US" sz="2400" smtClean="0">
                <a:solidFill>
                  <a:srgbClr val="0000CC"/>
                </a:solidFill>
                <a:ea typeface="宋体" charset="-122"/>
              </a:rPr>
              <a:t>、</a:t>
            </a:r>
            <a:r>
              <a:rPr lang="en-US" altLang="zh-CN" sz="2400" smtClean="0">
                <a:solidFill>
                  <a:srgbClr val="0000CC"/>
                </a:solidFill>
                <a:ea typeface="宋体" charset="-122"/>
              </a:rPr>
              <a:t>DFS</a:t>
            </a:r>
            <a:r>
              <a:rPr lang="zh-CN" altLang="en-US" sz="2400" smtClean="0">
                <a:solidFill>
                  <a:srgbClr val="0000CC"/>
                </a:solidFill>
                <a:ea typeface="宋体" charset="-122"/>
              </a:rPr>
              <a:t>与</a:t>
            </a:r>
            <a:r>
              <a:rPr lang="en-US" altLang="zh-CN" sz="2400" smtClean="0">
                <a:solidFill>
                  <a:srgbClr val="0000CC"/>
                </a:solidFill>
                <a:ea typeface="宋体" charset="-122"/>
              </a:rPr>
              <a:t>Bcaktracking</a:t>
            </a:r>
            <a:endParaRPr lang="en-US" altLang="zh-CN" sz="2400" dirty="0" smtClean="0">
              <a:solidFill>
                <a:srgbClr val="0000CC"/>
              </a:solidFill>
              <a:latin typeface="Times New Roman" charset="0"/>
              <a:ea typeface="宋体" charset="-122"/>
            </a:endParaRPr>
          </a:p>
        </p:txBody>
      </p:sp>
      <p:pic>
        <p:nvPicPr>
          <p:cNvPr id="9" name="標題 1"/>
          <p:cNvPicPr>
            <a:picLocks noChangeArrowheads="1"/>
          </p:cNvPicPr>
          <p:nvPr/>
        </p:nvPicPr>
        <p:blipFill>
          <a:blip r:embed="rId2">
            <a:extLst>
              <a:ext uri="{28A0092B-C50C-407E-A947-70E740481C1C}">
                <a14:useLocalDpi xmlns:a14="http://schemas.microsoft.com/office/drawing/2010/main" val="0"/>
              </a:ext>
            </a:extLst>
          </a:blip>
          <a:srcRect t="29233"/>
          <a:stretch>
            <a:fillRect/>
          </a:stretch>
        </p:blipFill>
        <p:spPr bwMode="auto">
          <a:xfrm>
            <a:off x="381000" y="2406650"/>
            <a:ext cx="8429625" cy="81756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 name="內容版面配置區 2"/>
          <p:cNvSpPr>
            <a:spLocks/>
          </p:cNvSpPr>
          <p:nvPr/>
        </p:nvSpPr>
        <p:spPr bwMode="auto">
          <a:xfrm>
            <a:off x="374650" y="3321050"/>
            <a:ext cx="854075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273050" indent="-2730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zh-TW">
                <a:ea typeface="PMingLiU" pitchFamily="18" charset="-120"/>
              </a:rPr>
              <a:t>BFS: Breadth First Search </a:t>
            </a:r>
            <a:r>
              <a:rPr lang="zh-CN" altLang="en-US"/>
              <a:t>广度优先搜索</a:t>
            </a:r>
            <a:endParaRPr lang="zh-TW" altLang="en-US">
              <a:ea typeface="PMingLiU" pitchFamily="18" charset="-120"/>
            </a:endParaRPr>
          </a:p>
          <a:p>
            <a:pPr eaLnBrk="1" hangingPunct="1"/>
            <a:r>
              <a:rPr lang="en-US" altLang="zh-TW">
                <a:ea typeface="PMingLiU" pitchFamily="18" charset="-120"/>
              </a:rPr>
              <a:t>DFS: Depth First Search </a:t>
            </a:r>
            <a:r>
              <a:rPr lang="zh-TW" altLang="en-US">
                <a:ea typeface="PMingLiU" pitchFamily="18" charset="-120"/>
              </a:rPr>
              <a:t>深度</a:t>
            </a:r>
            <a:r>
              <a:rPr lang="zh-CN" altLang="en-US"/>
              <a:t>优先搜索</a:t>
            </a:r>
            <a:endParaRPr lang="en-US" altLang="zh-TW">
              <a:ea typeface="PMingLiU" pitchFamily="18" charset="-120"/>
            </a:endParaRPr>
          </a:p>
          <a:p>
            <a:pPr eaLnBrk="1" hangingPunct="1"/>
            <a:r>
              <a:rPr lang="en-US" altLang="zh-TW">
                <a:ea typeface="PMingLiU" pitchFamily="18" charset="-120"/>
              </a:rPr>
              <a:t>Backtracking </a:t>
            </a:r>
            <a:r>
              <a:rPr lang="zh-TW" altLang="en-US">
                <a:ea typeface="PMingLiU" pitchFamily="18" charset="-120"/>
              </a:rPr>
              <a:t>回溯法</a:t>
            </a:r>
          </a:p>
        </p:txBody>
      </p:sp>
      <p:sp>
        <p:nvSpPr>
          <p:cNvPr id="11" name="Text Box 7"/>
          <p:cNvSpPr txBox="1">
            <a:spLocks noChangeArrowheads="1"/>
          </p:cNvSpPr>
          <p:nvPr/>
        </p:nvSpPr>
        <p:spPr bwMode="auto">
          <a:xfrm>
            <a:off x="3259137" y="5288321"/>
            <a:ext cx="26733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4800" b="1">
                <a:solidFill>
                  <a:srgbClr val="FF3300"/>
                </a:solidFill>
                <a:effectLst>
                  <a:outerShdw blurRad="38100" dist="38100" dir="2700000" algn="tl">
                    <a:srgbClr val="C0C0C0"/>
                  </a:outerShdw>
                </a:effectLst>
                <a:latin typeface="Arial" charset="0"/>
                <a:ea typeface="宋体" charset="-122"/>
              </a:rPr>
              <a:t>搜索方法</a:t>
            </a:r>
          </a:p>
        </p:txBody>
      </p:sp>
    </p:spTree>
    <p:extLst>
      <p:ext uri="{BB962C8B-B14F-4D97-AF65-F5344CB8AC3E}">
        <p14:creationId xmlns:p14="http://schemas.microsoft.com/office/powerpoint/2010/main" val="309173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amond(in)">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旅行商问题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60</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5.5.3  </a:t>
            </a:r>
            <a:r>
              <a:rPr lang="zh-CN" altLang="en-US" sz="2800" b="1" dirty="0" smtClean="0">
                <a:solidFill>
                  <a:srgbClr val="FF3300"/>
                </a:solidFill>
                <a:latin typeface="Arial" panose="020B0604020202020204" pitchFamily="34" charset="0"/>
                <a:ea typeface="宋体" panose="02010600030101010101" pitchFamily="2" charset="-122"/>
              </a:rPr>
              <a:t>限界条件</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3"/>
          <p:cNvSpPr txBox="1">
            <a:spLocks noChangeArrowheads="1"/>
          </p:cNvSpPr>
          <p:nvPr/>
        </p:nvSpPr>
        <p:spPr>
          <a:xfrm>
            <a:off x="509506" y="1894820"/>
            <a:ext cx="8534400" cy="1957387"/>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pPr>
            <a:r>
              <a:rPr lang="zh-CN" altLang="en-US" sz="2200" dirty="0" smtClean="0">
                <a:ea typeface="宋体" panose="02010600030101010101" pitchFamily="2" charset="-122"/>
              </a:rPr>
              <a:t>如果</a:t>
            </a:r>
          </a:p>
          <a:p>
            <a:pPr eaLnBrk="1" hangingPunct="1">
              <a:lnSpc>
                <a:spcPct val="150000"/>
              </a:lnSpc>
              <a:buFontTx/>
              <a:buNone/>
            </a:pPr>
            <a:r>
              <a:rPr lang="en-US" altLang="zh-CN" sz="2200" dirty="0" smtClean="0">
                <a:ea typeface="宋体" panose="02010600030101010101" pitchFamily="2" charset="-122"/>
              </a:rPr>
              <a:t>(1) i-1</a:t>
            </a:r>
            <a:r>
              <a:rPr lang="zh-CN" altLang="en-US" sz="2200" dirty="0" smtClean="0">
                <a:ea typeface="宋体" panose="02010600030101010101" pitchFamily="2" charset="-122"/>
              </a:rPr>
              <a:t>级节点</a:t>
            </a:r>
            <a:r>
              <a:rPr lang="en-US" altLang="zh-CN" sz="2200" dirty="0" smtClean="0">
                <a:ea typeface="宋体" panose="02010600030101010101" pitchFamily="2" charset="-122"/>
              </a:rPr>
              <a:t>x[i-1]</a:t>
            </a:r>
            <a:r>
              <a:rPr lang="zh-CN" altLang="en-US" sz="2200" dirty="0" smtClean="0">
                <a:ea typeface="宋体" panose="02010600030101010101" pitchFamily="2" charset="-122"/>
              </a:rPr>
              <a:t>和它的子节点</a:t>
            </a:r>
            <a:r>
              <a:rPr lang="en-US" altLang="zh-CN" sz="2200" dirty="0" smtClean="0">
                <a:ea typeface="宋体" panose="02010600030101010101" pitchFamily="2" charset="-122"/>
              </a:rPr>
              <a:t>x[</a:t>
            </a:r>
            <a:r>
              <a:rPr lang="en-US" altLang="zh-CN" sz="2200" dirty="0" err="1" smtClean="0">
                <a:ea typeface="宋体" panose="02010600030101010101" pitchFamily="2" charset="-122"/>
              </a:rPr>
              <a:t>i</a:t>
            </a:r>
            <a:r>
              <a:rPr lang="en-US" altLang="zh-CN" sz="2200" dirty="0" smtClean="0">
                <a:ea typeface="宋体" panose="02010600030101010101" pitchFamily="2" charset="-122"/>
              </a:rPr>
              <a:t>]</a:t>
            </a:r>
            <a:r>
              <a:rPr lang="zh-CN" altLang="en-US" sz="2200" dirty="0" smtClean="0">
                <a:ea typeface="宋体" panose="02010600030101010101" pitchFamily="2" charset="-122"/>
              </a:rPr>
              <a:t>之间有边相连</a:t>
            </a:r>
            <a:r>
              <a:rPr lang="en-US" altLang="zh-CN" sz="2200" dirty="0" smtClean="0">
                <a:ea typeface="宋体" panose="02010600030101010101" pitchFamily="2" charset="-122"/>
              </a:rPr>
              <a:t>(!=</a:t>
            </a:r>
            <a:r>
              <a:rPr lang="en-US" altLang="zh-CN" sz="2200" dirty="0" err="1" smtClean="0">
                <a:ea typeface="宋体" panose="02010600030101010101" pitchFamily="2" charset="-122"/>
              </a:rPr>
              <a:t>NoEdge</a:t>
            </a:r>
            <a:r>
              <a:rPr lang="en-US" altLang="zh-CN" sz="2200" dirty="0" smtClean="0">
                <a:ea typeface="宋体" panose="02010600030101010101" pitchFamily="2" charset="-122"/>
              </a:rPr>
              <a:t>)</a:t>
            </a:r>
          </a:p>
          <a:p>
            <a:pPr eaLnBrk="1" hangingPunct="1">
              <a:lnSpc>
                <a:spcPct val="150000"/>
              </a:lnSpc>
              <a:buFontTx/>
              <a:buNone/>
            </a:pPr>
            <a:r>
              <a:rPr lang="en-US" altLang="zh-CN" sz="2200" dirty="0" smtClean="0">
                <a:ea typeface="宋体" panose="02010600030101010101" pitchFamily="2" charset="-122"/>
              </a:rPr>
              <a:t>(2)</a:t>
            </a:r>
            <a:r>
              <a:rPr lang="zh-CN" altLang="en-US" sz="2200" dirty="0" smtClean="0">
                <a:ea typeface="宋体" panose="02010600030101010101" pitchFamily="2" charset="-122"/>
              </a:rPr>
              <a:t>设</a:t>
            </a:r>
            <a:r>
              <a:rPr lang="en-US" altLang="zh-CN" sz="2200" dirty="0" err="1" smtClean="0">
                <a:ea typeface="宋体" panose="02010600030101010101" pitchFamily="2" charset="-122"/>
              </a:rPr>
              <a:t>bestc</a:t>
            </a:r>
            <a:r>
              <a:rPr lang="zh-CN" altLang="en-US" sz="2200" dirty="0" smtClean="0">
                <a:ea typeface="宋体" panose="02010600030101010101" pitchFamily="2" charset="-122"/>
              </a:rPr>
              <a:t>为当前得到的最优解的成本值；路径</a:t>
            </a:r>
            <a:r>
              <a:rPr lang="en-US" altLang="zh-CN" sz="2200" dirty="0" smtClean="0">
                <a:ea typeface="宋体" panose="02010600030101010101" pitchFamily="2" charset="-122"/>
              </a:rPr>
              <a:t>x[1:i]</a:t>
            </a:r>
            <a:r>
              <a:rPr lang="zh-CN" altLang="en-US" sz="2200" dirty="0" smtClean="0">
                <a:ea typeface="宋体" panose="02010600030101010101" pitchFamily="2" charset="-122"/>
              </a:rPr>
              <a:t>的长度</a:t>
            </a:r>
            <a:r>
              <a:rPr lang="en-US" altLang="zh-CN" sz="2200" dirty="0" smtClean="0">
                <a:ea typeface="宋体" panose="02010600030101010101" pitchFamily="2" charset="-122"/>
              </a:rPr>
              <a:t>&lt;</a:t>
            </a:r>
            <a:r>
              <a:rPr lang="en-US" altLang="zh-CN" sz="2200" dirty="0" err="1" smtClean="0">
                <a:ea typeface="宋体" panose="02010600030101010101" pitchFamily="2" charset="-122"/>
              </a:rPr>
              <a:t>bestc</a:t>
            </a:r>
            <a:endParaRPr lang="en-US" altLang="zh-CN" sz="2200" dirty="0" smtClean="0">
              <a:ea typeface="宋体" panose="02010600030101010101" pitchFamily="2" charset="-122"/>
            </a:endParaRPr>
          </a:p>
          <a:p>
            <a:pPr eaLnBrk="1" hangingPunct="1">
              <a:lnSpc>
                <a:spcPct val="150000"/>
              </a:lnSpc>
              <a:buFontTx/>
              <a:buNone/>
            </a:pPr>
            <a:r>
              <a:rPr lang="en-US" altLang="zh-CN" sz="2200" dirty="0" smtClean="0">
                <a:ea typeface="宋体" panose="02010600030101010101" pitchFamily="2" charset="-122"/>
              </a:rPr>
              <a:t>   </a:t>
            </a:r>
            <a:r>
              <a:rPr lang="zh-CN" altLang="en-US" sz="2200" dirty="0" smtClean="0">
                <a:ea typeface="宋体" panose="02010600030101010101" pitchFamily="2" charset="-122"/>
              </a:rPr>
              <a:t>则搜索继续向下进行；否则施行限界</a:t>
            </a:r>
            <a:endParaRPr lang="zh-CN" altLang="en-US" sz="2200" dirty="0" smtClean="0">
              <a:ea typeface="宋体" panose="02010600030101010101" pitchFamily="2" charset="-122"/>
            </a:endParaRPr>
          </a:p>
        </p:txBody>
      </p:sp>
    </p:spTree>
    <p:extLst>
      <p:ext uri="{BB962C8B-B14F-4D97-AF65-F5344CB8AC3E}">
        <p14:creationId xmlns:p14="http://schemas.microsoft.com/office/powerpoint/2010/main" val="3095666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旅行商问题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61</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5.5.4  </a:t>
            </a:r>
            <a:r>
              <a:rPr lang="zh-CN" altLang="en-US" sz="2800" b="1" dirty="0" smtClean="0">
                <a:solidFill>
                  <a:srgbClr val="FF3300"/>
                </a:solidFill>
                <a:latin typeface="Arial" panose="020B0604020202020204" pitchFamily="34" charset="0"/>
                <a:ea typeface="宋体" panose="02010600030101010101" pitchFamily="2" charset="-122"/>
              </a:rPr>
              <a:t>算法描述</a:t>
            </a:r>
            <a:endParaRPr lang="zh-CN" altLang="en-US" sz="2800" b="1" dirty="0">
              <a:solidFill>
                <a:srgbClr val="FF3300"/>
              </a:solidFill>
              <a:latin typeface="Arial" panose="020B0604020202020204" pitchFamily="34" charset="0"/>
              <a:ea typeface="宋体" panose="02010600030101010101" pitchFamily="2" charset="-122"/>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8000" y="1325920"/>
            <a:ext cx="4265377" cy="5024438"/>
          </a:xfrm>
          <a:prstGeom prst="rect">
            <a:avLst/>
          </a:prstGeom>
        </p:spPr>
      </p:pic>
      <p:sp>
        <p:nvSpPr>
          <p:cNvPr id="9" name="Rectangle 2"/>
          <p:cNvSpPr txBox="1">
            <a:spLocks noChangeArrowheads="1"/>
          </p:cNvSpPr>
          <p:nvPr/>
        </p:nvSpPr>
        <p:spPr bwMode="auto">
          <a:xfrm>
            <a:off x="990600" y="3479280"/>
            <a:ext cx="2057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软雅黑" pitchFamily="34" charset="-122"/>
              </a:defRPr>
            </a:lvl2pPr>
            <a:lvl3pPr algn="ctr" rtl="0" eaLnBrk="0" fontAlgn="base" hangingPunct="0">
              <a:spcBef>
                <a:spcPct val="0"/>
              </a:spcBef>
              <a:spcAft>
                <a:spcPct val="0"/>
              </a:spcAft>
              <a:defRPr sz="4400">
                <a:solidFill>
                  <a:schemeClr val="tx1"/>
                </a:solidFill>
                <a:latin typeface="Arial" charset="0"/>
                <a:ea typeface="微软雅黑" pitchFamily="34" charset="-122"/>
              </a:defRPr>
            </a:lvl3pPr>
            <a:lvl4pPr algn="ctr" rtl="0" eaLnBrk="0" fontAlgn="base" hangingPunct="0">
              <a:spcBef>
                <a:spcPct val="0"/>
              </a:spcBef>
              <a:spcAft>
                <a:spcPct val="0"/>
              </a:spcAft>
              <a:defRPr sz="4400">
                <a:solidFill>
                  <a:schemeClr val="tx1"/>
                </a:solidFill>
                <a:latin typeface="Arial" charset="0"/>
                <a:ea typeface="微软雅黑" pitchFamily="34" charset="-122"/>
              </a:defRPr>
            </a:lvl4pPr>
            <a:lvl5pPr algn="ctr" rtl="0" eaLnBrk="0" fontAlgn="base" hangingPunct="0">
              <a:spcBef>
                <a:spcPct val="0"/>
              </a:spcBef>
              <a:spcAft>
                <a:spcPct val="0"/>
              </a:spcAft>
              <a:defRPr sz="4400">
                <a:solidFill>
                  <a:schemeClr val="tx1"/>
                </a:solidFill>
                <a:latin typeface="Arial" charset="0"/>
                <a:ea typeface="微软雅黑" pitchFamily="34" charset="-122"/>
              </a:defRPr>
            </a:lvl5pPr>
            <a:lvl6pPr marL="457200" algn="ctr" rtl="0" fontAlgn="base">
              <a:spcBef>
                <a:spcPct val="0"/>
              </a:spcBef>
              <a:spcAft>
                <a:spcPct val="0"/>
              </a:spcAft>
              <a:defRPr sz="4400">
                <a:solidFill>
                  <a:schemeClr val="tx1"/>
                </a:solidFill>
                <a:latin typeface="Arial" charset="0"/>
                <a:ea typeface="微软雅黑" pitchFamily="34" charset="-122"/>
              </a:defRPr>
            </a:lvl6pPr>
            <a:lvl7pPr marL="914400" algn="ctr" rtl="0" fontAlgn="base">
              <a:spcBef>
                <a:spcPct val="0"/>
              </a:spcBef>
              <a:spcAft>
                <a:spcPct val="0"/>
              </a:spcAft>
              <a:defRPr sz="4400">
                <a:solidFill>
                  <a:schemeClr val="tx1"/>
                </a:solidFill>
                <a:latin typeface="Arial" charset="0"/>
                <a:ea typeface="微软雅黑" pitchFamily="34" charset="-122"/>
              </a:defRPr>
            </a:lvl7pPr>
            <a:lvl8pPr marL="1371600" algn="ctr" rtl="0" fontAlgn="base">
              <a:spcBef>
                <a:spcPct val="0"/>
              </a:spcBef>
              <a:spcAft>
                <a:spcPct val="0"/>
              </a:spcAft>
              <a:defRPr sz="4400">
                <a:solidFill>
                  <a:schemeClr val="tx1"/>
                </a:solidFill>
                <a:latin typeface="Arial" charset="0"/>
                <a:ea typeface="微软雅黑" pitchFamily="34" charset="-122"/>
              </a:defRPr>
            </a:lvl8pPr>
            <a:lvl9pPr marL="1828800" algn="ctr" rtl="0" fontAlgn="base">
              <a:spcBef>
                <a:spcPct val="0"/>
              </a:spcBef>
              <a:spcAft>
                <a:spcPct val="0"/>
              </a:spcAft>
              <a:defRPr sz="4400">
                <a:solidFill>
                  <a:schemeClr val="tx1"/>
                </a:solidFill>
                <a:latin typeface="Arial" charset="0"/>
                <a:ea typeface="微软雅黑" pitchFamily="34" charset="-122"/>
              </a:defRPr>
            </a:lvl9pPr>
          </a:lstStyle>
          <a:p>
            <a:pPr eaLnBrk="1" hangingPunct="1">
              <a:buClr>
                <a:schemeClr val="folHlink"/>
              </a:buClr>
            </a:pPr>
            <a:r>
              <a:rPr lang="zh-CN" altLang="en-US" sz="2000" dirty="0" smtClean="0">
                <a:solidFill>
                  <a:srgbClr val="002060"/>
                </a:solidFill>
                <a:ea typeface="宋体" panose="02010600030101010101" pitchFamily="2" charset="-122"/>
              </a:rPr>
              <a:t>旅行商回溯算法预处理程序</a:t>
            </a:r>
            <a:endParaRPr lang="zh-CN" altLang="en-US" sz="2000" dirty="0" smtClean="0">
              <a:solidFill>
                <a:srgbClr val="002060"/>
              </a:solidFill>
              <a:ea typeface="宋体" panose="02010600030101010101" pitchFamily="2" charset="-122"/>
            </a:endParaRPr>
          </a:p>
        </p:txBody>
      </p:sp>
    </p:spTree>
    <p:extLst>
      <p:ext uri="{BB962C8B-B14F-4D97-AF65-F5344CB8AC3E}">
        <p14:creationId xmlns:p14="http://schemas.microsoft.com/office/powerpoint/2010/main" val="25844117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旅行商问题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62</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5.5.4  </a:t>
            </a:r>
            <a:r>
              <a:rPr lang="zh-CN" altLang="en-US" sz="2800" b="1" dirty="0" smtClean="0">
                <a:solidFill>
                  <a:srgbClr val="FF3300"/>
                </a:solidFill>
                <a:latin typeface="Arial" panose="020B0604020202020204" pitchFamily="34" charset="0"/>
                <a:ea typeface="宋体" panose="02010600030101010101" pitchFamily="2" charset="-122"/>
              </a:rPr>
              <a:t>算法描述</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3"/>
          <p:cNvSpPr txBox="1">
            <a:spLocks noChangeArrowheads="1"/>
          </p:cNvSpPr>
          <p:nvPr/>
        </p:nvSpPr>
        <p:spPr bwMode="auto">
          <a:xfrm>
            <a:off x="1066800" y="1828800"/>
            <a:ext cx="78486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dirty="0">
                <a:latin typeface="Arial" panose="020B0604020202020204" pitchFamily="34" charset="0"/>
              </a:rPr>
              <a:t>template&lt;class Type&gt;</a:t>
            </a:r>
          </a:p>
          <a:p>
            <a:pPr eaLnBrk="1" hangingPunct="1"/>
            <a:r>
              <a:rPr kumimoji="1" lang="en-US" altLang="zh-CN" sz="2000" dirty="0">
                <a:latin typeface="Arial" panose="020B0604020202020204" pitchFamily="34" charset="0"/>
              </a:rPr>
              <a:t>void Traveling&lt;Type&gt;::</a:t>
            </a:r>
            <a:r>
              <a:rPr kumimoji="1" lang="en-US" altLang="zh-CN" sz="2000" b="1" dirty="0">
                <a:latin typeface="Arial" panose="020B0604020202020204" pitchFamily="34" charset="0"/>
              </a:rPr>
              <a:t>Backtrack</a:t>
            </a:r>
            <a:r>
              <a:rPr kumimoji="1" lang="en-US" altLang="zh-CN" sz="2000" dirty="0">
                <a:latin typeface="Arial" panose="020B0604020202020204" pitchFamily="34" charset="0"/>
              </a:rPr>
              <a:t>(</a:t>
            </a:r>
            <a:r>
              <a:rPr kumimoji="1" lang="en-US" altLang="zh-CN" sz="2000" dirty="0" err="1">
                <a:latin typeface="Arial" panose="020B0604020202020204" pitchFamily="34" charset="0"/>
              </a:rPr>
              <a:t>int</a:t>
            </a:r>
            <a:r>
              <a:rPr kumimoji="1" lang="en-US" altLang="zh-CN" sz="2000" dirty="0">
                <a:latin typeface="Arial" panose="020B0604020202020204" pitchFamily="34" charset="0"/>
              </a:rPr>
              <a:t> </a:t>
            </a:r>
            <a:r>
              <a:rPr kumimoji="1" lang="en-US" altLang="zh-CN" sz="2000" dirty="0" err="1">
                <a:latin typeface="Arial" panose="020B0604020202020204" pitchFamily="34" charset="0"/>
              </a:rPr>
              <a:t>i</a:t>
            </a:r>
            <a:r>
              <a:rPr kumimoji="1" lang="en-US" altLang="zh-CN" sz="2000" dirty="0">
                <a:latin typeface="Arial" panose="020B0604020202020204" pitchFamily="34" charset="0"/>
              </a:rPr>
              <a:t>)</a:t>
            </a:r>
          </a:p>
          <a:p>
            <a:pPr eaLnBrk="1" hangingPunct="1"/>
            <a:r>
              <a:rPr kumimoji="1" lang="en-US" altLang="zh-CN" sz="2000" dirty="0">
                <a:latin typeface="Arial" panose="020B0604020202020204" pitchFamily="34" charset="0"/>
              </a:rPr>
              <a:t>{</a:t>
            </a:r>
          </a:p>
          <a:p>
            <a:pPr eaLnBrk="1" hangingPunct="1"/>
            <a:r>
              <a:rPr kumimoji="1" lang="en-US" altLang="zh-CN" sz="2000" dirty="0">
                <a:latin typeface="Arial" panose="020B0604020202020204" pitchFamily="34" charset="0"/>
              </a:rPr>
              <a:t>   if (</a:t>
            </a:r>
            <a:r>
              <a:rPr kumimoji="1" lang="en-US" altLang="zh-CN" sz="2000" dirty="0" err="1">
                <a:latin typeface="Arial" panose="020B0604020202020204" pitchFamily="34" charset="0"/>
              </a:rPr>
              <a:t>i</a:t>
            </a:r>
            <a:r>
              <a:rPr kumimoji="1" lang="en-US" altLang="zh-CN" sz="2000" dirty="0">
                <a:latin typeface="Arial" panose="020B0604020202020204" pitchFamily="34" charset="0"/>
              </a:rPr>
              <a:t> == n) {</a:t>
            </a:r>
          </a:p>
          <a:p>
            <a:pPr eaLnBrk="1" hangingPunct="1"/>
            <a:r>
              <a:rPr kumimoji="1" lang="en-US" altLang="zh-CN" sz="2000" dirty="0">
                <a:latin typeface="Arial" panose="020B0604020202020204" pitchFamily="34" charset="0"/>
              </a:rPr>
              <a:t>      if (a[x[n-1]][x[n]] != </a:t>
            </a:r>
            <a:r>
              <a:rPr kumimoji="1" lang="en-US" altLang="zh-CN" sz="2000" dirty="0" err="1">
                <a:latin typeface="Arial" panose="020B0604020202020204" pitchFamily="34" charset="0"/>
              </a:rPr>
              <a:t>NoEdge</a:t>
            </a:r>
            <a:r>
              <a:rPr kumimoji="1" lang="en-US" altLang="zh-CN" sz="2000" dirty="0">
                <a:latin typeface="Arial" panose="020B0604020202020204" pitchFamily="34" charset="0"/>
              </a:rPr>
              <a:t> &amp;&amp; a[x[n]][1] != </a:t>
            </a:r>
            <a:r>
              <a:rPr kumimoji="1" lang="en-US" altLang="zh-CN" sz="2000" dirty="0" err="1">
                <a:latin typeface="Arial" panose="020B0604020202020204" pitchFamily="34" charset="0"/>
              </a:rPr>
              <a:t>NoEdge</a:t>
            </a:r>
            <a:r>
              <a:rPr kumimoji="1" lang="en-US" altLang="zh-CN" sz="2000" dirty="0">
                <a:latin typeface="Arial" panose="020B0604020202020204" pitchFamily="34" charset="0"/>
              </a:rPr>
              <a:t> &amp;&amp;</a:t>
            </a:r>
          </a:p>
          <a:p>
            <a:pPr eaLnBrk="1" hangingPunct="1"/>
            <a:r>
              <a:rPr kumimoji="1" lang="en-US" altLang="zh-CN" sz="2000" dirty="0">
                <a:latin typeface="Arial" panose="020B0604020202020204" pitchFamily="34" charset="0"/>
              </a:rPr>
              <a:t>         (cc + a[x[n-1]][x[n]] + a[x[n]][1] &lt; </a:t>
            </a:r>
            <a:r>
              <a:rPr kumimoji="1" lang="en-US" altLang="zh-CN" sz="2000" dirty="0" err="1">
                <a:latin typeface="Arial" panose="020B0604020202020204" pitchFamily="34" charset="0"/>
              </a:rPr>
              <a:t>bestc</a:t>
            </a:r>
            <a:r>
              <a:rPr kumimoji="1" lang="en-US" altLang="zh-CN" sz="2000" dirty="0">
                <a:latin typeface="Arial" panose="020B0604020202020204" pitchFamily="34" charset="0"/>
              </a:rPr>
              <a:t> || </a:t>
            </a:r>
            <a:r>
              <a:rPr kumimoji="1" lang="en-US" altLang="zh-CN" sz="2000" dirty="0" err="1">
                <a:latin typeface="Arial" panose="020B0604020202020204" pitchFamily="34" charset="0"/>
              </a:rPr>
              <a:t>bestc</a:t>
            </a:r>
            <a:r>
              <a:rPr kumimoji="1" lang="en-US" altLang="zh-CN" sz="2000" dirty="0">
                <a:latin typeface="Arial" panose="020B0604020202020204" pitchFamily="34" charset="0"/>
              </a:rPr>
              <a:t> == </a:t>
            </a:r>
            <a:r>
              <a:rPr kumimoji="1" lang="en-US" altLang="zh-CN" sz="2000" dirty="0" err="1">
                <a:latin typeface="Arial" panose="020B0604020202020204" pitchFamily="34" charset="0"/>
              </a:rPr>
              <a:t>NoEdge</a:t>
            </a:r>
            <a:r>
              <a:rPr kumimoji="1" lang="en-US" altLang="zh-CN" sz="2000" dirty="0">
                <a:latin typeface="Arial" panose="020B0604020202020204" pitchFamily="34" charset="0"/>
              </a:rPr>
              <a:t>)) {</a:t>
            </a:r>
          </a:p>
          <a:p>
            <a:pPr eaLnBrk="1" hangingPunct="1"/>
            <a:r>
              <a:rPr kumimoji="1" lang="en-US" altLang="zh-CN" sz="2000" dirty="0">
                <a:latin typeface="Arial" panose="020B0604020202020204" pitchFamily="34" charset="0"/>
              </a:rPr>
              <a:t>         for (</a:t>
            </a:r>
            <a:r>
              <a:rPr kumimoji="1" lang="en-US" altLang="zh-CN" sz="2000" dirty="0" err="1">
                <a:latin typeface="Arial" panose="020B0604020202020204" pitchFamily="34" charset="0"/>
              </a:rPr>
              <a:t>int</a:t>
            </a:r>
            <a:r>
              <a:rPr kumimoji="1" lang="en-US" altLang="zh-CN" sz="2000" dirty="0">
                <a:latin typeface="Arial" panose="020B0604020202020204" pitchFamily="34" charset="0"/>
              </a:rPr>
              <a:t> j = 1; j &lt;= n; j++) </a:t>
            </a:r>
            <a:r>
              <a:rPr kumimoji="1" lang="en-US" altLang="zh-CN" sz="2000" dirty="0" err="1">
                <a:latin typeface="Arial" panose="020B0604020202020204" pitchFamily="34" charset="0"/>
              </a:rPr>
              <a:t>bestx</a:t>
            </a:r>
            <a:r>
              <a:rPr kumimoji="1" lang="en-US" altLang="zh-CN" sz="2000" dirty="0">
                <a:latin typeface="Arial" panose="020B0604020202020204" pitchFamily="34" charset="0"/>
              </a:rPr>
              <a:t>[j] = x[j];</a:t>
            </a:r>
          </a:p>
          <a:p>
            <a:pPr eaLnBrk="1" hangingPunct="1"/>
            <a:r>
              <a:rPr kumimoji="1" lang="en-US" altLang="zh-CN" sz="2000" dirty="0">
                <a:latin typeface="Arial" panose="020B0604020202020204" pitchFamily="34" charset="0"/>
              </a:rPr>
              <a:t>         </a:t>
            </a:r>
            <a:r>
              <a:rPr kumimoji="1" lang="en-US" altLang="zh-CN" sz="2000" dirty="0" err="1">
                <a:latin typeface="Arial" panose="020B0604020202020204" pitchFamily="34" charset="0"/>
              </a:rPr>
              <a:t>bestc</a:t>
            </a:r>
            <a:r>
              <a:rPr kumimoji="1" lang="en-US" altLang="zh-CN" sz="2000" dirty="0">
                <a:latin typeface="Arial" panose="020B0604020202020204" pitchFamily="34" charset="0"/>
              </a:rPr>
              <a:t> = cc + a[x[n-1]][x[n]] + a[x[n]][1];}</a:t>
            </a:r>
          </a:p>
          <a:p>
            <a:pPr eaLnBrk="1" hangingPunct="1"/>
            <a:r>
              <a:rPr kumimoji="1" lang="en-US" altLang="zh-CN" sz="2000" dirty="0">
                <a:latin typeface="Arial" panose="020B0604020202020204" pitchFamily="34" charset="0"/>
              </a:rPr>
              <a:t>      }</a:t>
            </a:r>
          </a:p>
          <a:p>
            <a:pPr eaLnBrk="1" hangingPunct="1"/>
            <a:r>
              <a:rPr kumimoji="1" lang="en-US" altLang="zh-CN" sz="2000" dirty="0">
                <a:latin typeface="Arial" panose="020B0604020202020204" pitchFamily="34" charset="0"/>
              </a:rPr>
              <a:t>   else {</a:t>
            </a:r>
          </a:p>
          <a:p>
            <a:pPr eaLnBrk="1" hangingPunct="1"/>
            <a:r>
              <a:rPr kumimoji="1" lang="en-US" altLang="zh-CN" sz="2000" dirty="0">
                <a:latin typeface="Arial" panose="020B0604020202020204" pitchFamily="34" charset="0"/>
              </a:rPr>
              <a:t>      for (</a:t>
            </a:r>
            <a:r>
              <a:rPr kumimoji="1" lang="en-US" altLang="zh-CN" sz="2000" dirty="0" err="1">
                <a:latin typeface="Arial" panose="020B0604020202020204" pitchFamily="34" charset="0"/>
              </a:rPr>
              <a:t>int</a:t>
            </a:r>
            <a:r>
              <a:rPr kumimoji="1" lang="en-US" altLang="zh-CN" sz="2000" dirty="0">
                <a:latin typeface="Arial" panose="020B0604020202020204" pitchFamily="34" charset="0"/>
              </a:rPr>
              <a:t> j = </a:t>
            </a:r>
            <a:r>
              <a:rPr kumimoji="1" lang="en-US" altLang="zh-CN" sz="2000" dirty="0" err="1">
                <a:latin typeface="Arial" panose="020B0604020202020204" pitchFamily="34" charset="0"/>
              </a:rPr>
              <a:t>i</a:t>
            </a:r>
            <a:r>
              <a:rPr kumimoji="1" lang="en-US" altLang="zh-CN" sz="2000" dirty="0">
                <a:latin typeface="Arial" panose="020B0604020202020204" pitchFamily="34" charset="0"/>
              </a:rPr>
              <a:t>; j &lt;= n; j++)</a:t>
            </a:r>
          </a:p>
          <a:p>
            <a:pPr eaLnBrk="1" hangingPunct="1"/>
            <a:r>
              <a:rPr kumimoji="1" lang="en-US" altLang="zh-CN" sz="2000" dirty="0">
                <a:latin typeface="Arial" panose="020B0604020202020204" pitchFamily="34" charset="0"/>
              </a:rPr>
              <a:t>         // </a:t>
            </a:r>
            <a:r>
              <a:rPr kumimoji="1" lang="zh-CN" altLang="en-US" sz="2000" dirty="0">
                <a:latin typeface="Arial" panose="020B0604020202020204" pitchFamily="34" charset="0"/>
              </a:rPr>
              <a:t>是否可进入</a:t>
            </a:r>
            <a:r>
              <a:rPr kumimoji="1" lang="en-US" altLang="zh-CN" sz="2000" dirty="0">
                <a:latin typeface="Arial" panose="020B0604020202020204" pitchFamily="34" charset="0"/>
              </a:rPr>
              <a:t>x[j]</a:t>
            </a:r>
            <a:r>
              <a:rPr kumimoji="1" lang="zh-CN" altLang="en-US" sz="2000" dirty="0">
                <a:latin typeface="Arial" panose="020B0604020202020204" pitchFamily="34" charset="0"/>
              </a:rPr>
              <a:t>子树</a:t>
            </a:r>
            <a:r>
              <a:rPr kumimoji="1" lang="en-US" altLang="zh-CN" sz="2000" dirty="0">
                <a:latin typeface="Arial" panose="020B0604020202020204" pitchFamily="34" charset="0"/>
              </a:rPr>
              <a:t>?</a:t>
            </a:r>
          </a:p>
          <a:p>
            <a:pPr eaLnBrk="1" hangingPunct="1"/>
            <a:r>
              <a:rPr kumimoji="1" lang="en-US" altLang="zh-CN" sz="2000" dirty="0">
                <a:latin typeface="Arial" panose="020B0604020202020204" pitchFamily="34" charset="0"/>
              </a:rPr>
              <a:t>         if (a[x[i-1]][x[j]] != </a:t>
            </a:r>
            <a:r>
              <a:rPr kumimoji="1" lang="en-US" altLang="zh-CN" sz="2000" dirty="0" err="1">
                <a:latin typeface="Arial" panose="020B0604020202020204" pitchFamily="34" charset="0"/>
              </a:rPr>
              <a:t>NoEdge</a:t>
            </a:r>
            <a:r>
              <a:rPr kumimoji="1" lang="en-US" altLang="zh-CN" sz="2000" dirty="0">
                <a:latin typeface="Arial" panose="020B0604020202020204" pitchFamily="34" charset="0"/>
              </a:rPr>
              <a:t> &amp;&amp;</a:t>
            </a:r>
          </a:p>
          <a:p>
            <a:pPr eaLnBrk="1" hangingPunct="1"/>
            <a:r>
              <a:rPr kumimoji="1" lang="en-US" altLang="zh-CN" sz="2000" dirty="0">
                <a:latin typeface="Arial" panose="020B0604020202020204" pitchFamily="34" charset="0"/>
              </a:rPr>
              <a:t>            (cc + a[x[i-1]][x[</a:t>
            </a:r>
            <a:r>
              <a:rPr kumimoji="1" lang="en-US" altLang="zh-CN" sz="2000" dirty="0" err="1">
                <a:latin typeface="Arial" panose="020B0604020202020204" pitchFamily="34" charset="0"/>
              </a:rPr>
              <a:t>i</a:t>
            </a:r>
            <a:r>
              <a:rPr kumimoji="1" lang="en-US" altLang="zh-CN" sz="2000" dirty="0">
                <a:latin typeface="Arial" panose="020B0604020202020204" pitchFamily="34" charset="0"/>
              </a:rPr>
              <a:t>]] &lt; </a:t>
            </a:r>
            <a:r>
              <a:rPr kumimoji="1" lang="en-US" altLang="zh-CN" sz="2000" dirty="0" err="1">
                <a:latin typeface="Arial" panose="020B0604020202020204" pitchFamily="34" charset="0"/>
              </a:rPr>
              <a:t>bestc</a:t>
            </a:r>
            <a:r>
              <a:rPr kumimoji="1" lang="en-US" altLang="zh-CN" sz="2000" dirty="0">
                <a:latin typeface="Arial" panose="020B0604020202020204" pitchFamily="34" charset="0"/>
              </a:rPr>
              <a:t> || </a:t>
            </a:r>
            <a:r>
              <a:rPr kumimoji="1" lang="en-US" altLang="zh-CN" sz="2000" dirty="0" err="1">
                <a:latin typeface="Arial" panose="020B0604020202020204" pitchFamily="34" charset="0"/>
              </a:rPr>
              <a:t>bestc</a:t>
            </a:r>
            <a:r>
              <a:rPr kumimoji="1" lang="en-US" altLang="zh-CN" sz="2000" dirty="0">
                <a:latin typeface="Arial" panose="020B0604020202020204" pitchFamily="34" charset="0"/>
              </a:rPr>
              <a:t> == </a:t>
            </a:r>
            <a:r>
              <a:rPr kumimoji="1" lang="en-US" altLang="zh-CN" sz="2000" dirty="0" err="1">
                <a:latin typeface="Arial" panose="020B0604020202020204" pitchFamily="34" charset="0"/>
              </a:rPr>
              <a:t>NoEdge</a:t>
            </a:r>
            <a:r>
              <a:rPr kumimoji="1" lang="en-US" altLang="zh-CN" sz="2000" dirty="0">
                <a:latin typeface="Arial" panose="020B0604020202020204" pitchFamily="34" charset="0"/>
              </a:rPr>
              <a:t>)) {</a:t>
            </a:r>
          </a:p>
          <a:p>
            <a:pPr eaLnBrk="1" hangingPunct="1"/>
            <a:r>
              <a:rPr kumimoji="1" lang="en-US" altLang="zh-CN" sz="2000" dirty="0">
                <a:latin typeface="Arial" panose="020B0604020202020204" pitchFamily="34" charset="0"/>
              </a:rPr>
              <a:t>            // </a:t>
            </a:r>
            <a:r>
              <a:rPr kumimoji="1" lang="zh-CN" altLang="en-US" sz="2000" dirty="0">
                <a:latin typeface="Arial" panose="020B0604020202020204" pitchFamily="34" charset="0"/>
              </a:rPr>
              <a:t>搜索子</a:t>
            </a:r>
            <a:r>
              <a:rPr kumimoji="1" lang="zh-CN" altLang="en-US" sz="2000" dirty="0" smtClean="0">
                <a:latin typeface="Arial" panose="020B0604020202020204" pitchFamily="34" charset="0"/>
              </a:rPr>
              <a:t>树</a:t>
            </a:r>
            <a:endParaRPr kumimoji="1" lang="en-US" altLang="zh-CN" sz="2000" dirty="0">
              <a:latin typeface="Arial" panose="020B0604020202020204" pitchFamily="34" charset="0"/>
            </a:endParaRPr>
          </a:p>
        </p:txBody>
      </p:sp>
    </p:spTree>
    <p:extLst>
      <p:ext uri="{BB962C8B-B14F-4D97-AF65-F5344CB8AC3E}">
        <p14:creationId xmlns:p14="http://schemas.microsoft.com/office/powerpoint/2010/main" val="22076300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旅行商问题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63</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5.5.4  </a:t>
            </a:r>
            <a:r>
              <a:rPr lang="zh-CN" altLang="en-US" sz="2800" b="1" dirty="0" smtClean="0">
                <a:solidFill>
                  <a:srgbClr val="FF3300"/>
                </a:solidFill>
                <a:latin typeface="Arial" panose="020B0604020202020204" pitchFamily="34" charset="0"/>
                <a:ea typeface="宋体" panose="02010600030101010101" pitchFamily="2" charset="-122"/>
              </a:rPr>
              <a:t>算法描述</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3"/>
          <p:cNvSpPr txBox="1">
            <a:spLocks noChangeArrowheads="1"/>
          </p:cNvSpPr>
          <p:nvPr/>
        </p:nvSpPr>
        <p:spPr bwMode="auto">
          <a:xfrm>
            <a:off x="1066800" y="1919401"/>
            <a:ext cx="7848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dirty="0" smtClean="0">
                <a:latin typeface="Arial" panose="020B0604020202020204" pitchFamily="34" charset="0"/>
              </a:rPr>
              <a:t>// </a:t>
            </a:r>
            <a:r>
              <a:rPr kumimoji="1" lang="zh-CN" altLang="en-US" sz="2000" dirty="0">
                <a:latin typeface="Arial" panose="020B0604020202020204" pitchFamily="34" charset="0"/>
              </a:rPr>
              <a:t>搜索子树</a:t>
            </a:r>
          </a:p>
          <a:p>
            <a:pPr eaLnBrk="1" hangingPunct="1"/>
            <a:r>
              <a:rPr kumimoji="1" lang="zh-CN" altLang="en-US" sz="2000" dirty="0">
                <a:latin typeface="Arial" panose="020B0604020202020204" pitchFamily="34" charset="0"/>
              </a:rPr>
              <a:t>            </a:t>
            </a:r>
            <a:r>
              <a:rPr kumimoji="1" lang="en-US" altLang="zh-CN" sz="2000" dirty="0">
                <a:latin typeface="Arial" panose="020B0604020202020204" pitchFamily="34" charset="0"/>
              </a:rPr>
              <a:t>Swap(x[</a:t>
            </a:r>
            <a:r>
              <a:rPr kumimoji="1" lang="en-US" altLang="zh-CN" sz="2000" dirty="0" err="1">
                <a:latin typeface="Arial" panose="020B0604020202020204" pitchFamily="34" charset="0"/>
              </a:rPr>
              <a:t>i</a:t>
            </a:r>
            <a:r>
              <a:rPr kumimoji="1" lang="en-US" altLang="zh-CN" sz="2000" dirty="0">
                <a:latin typeface="Arial" panose="020B0604020202020204" pitchFamily="34" charset="0"/>
              </a:rPr>
              <a:t>], x[j]);</a:t>
            </a:r>
          </a:p>
          <a:p>
            <a:pPr eaLnBrk="1" hangingPunct="1"/>
            <a:r>
              <a:rPr kumimoji="1" lang="en-US" altLang="zh-CN" sz="2000" dirty="0">
                <a:latin typeface="Arial" panose="020B0604020202020204" pitchFamily="34" charset="0"/>
              </a:rPr>
              <a:t>            cc += a[x[i-1]][x[</a:t>
            </a:r>
            <a:r>
              <a:rPr kumimoji="1" lang="en-US" altLang="zh-CN" sz="2000" dirty="0" err="1">
                <a:latin typeface="Arial" panose="020B0604020202020204" pitchFamily="34" charset="0"/>
              </a:rPr>
              <a:t>i</a:t>
            </a:r>
            <a:r>
              <a:rPr kumimoji="1" lang="en-US" altLang="zh-CN" sz="2000" dirty="0">
                <a:latin typeface="Arial" panose="020B0604020202020204" pitchFamily="34" charset="0"/>
              </a:rPr>
              <a:t>]];</a:t>
            </a:r>
          </a:p>
          <a:p>
            <a:pPr eaLnBrk="1" hangingPunct="1"/>
            <a:r>
              <a:rPr kumimoji="1" lang="en-US" altLang="zh-CN" sz="2000" dirty="0">
                <a:latin typeface="Arial" panose="020B0604020202020204" pitchFamily="34" charset="0"/>
              </a:rPr>
              <a:t>            Backtrack(i+1);</a:t>
            </a:r>
          </a:p>
          <a:p>
            <a:pPr eaLnBrk="1" hangingPunct="1"/>
            <a:r>
              <a:rPr kumimoji="1" lang="en-US" altLang="zh-CN" sz="2000" dirty="0">
                <a:latin typeface="Arial" panose="020B0604020202020204" pitchFamily="34" charset="0"/>
              </a:rPr>
              <a:t>            cc -= a[x[i-1]][x[</a:t>
            </a:r>
            <a:r>
              <a:rPr kumimoji="1" lang="en-US" altLang="zh-CN" sz="2000" dirty="0" err="1">
                <a:latin typeface="Arial" panose="020B0604020202020204" pitchFamily="34" charset="0"/>
              </a:rPr>
              <a:t>i</a:t>
            </a:r>
            <a:r>
              <a:rPr kumimoji="1" lang="en-US" altLang="zh-CN" sz="2000" dirty="0">
                <a:latin typeface="Arial" panose="020B0604020202020204" pitchFamily="34" charset="0"/>
              </a:rPr>
              <a:t>]];</a:t>
            </a:r>
          </a:p>
          <a:p>
            <a:pPr eaLnBrk="1" hangingPunct="1"/>
            <a:r>
              <a:rPr kumimoji="1" lang="en-US" altLang="zh-CN" sz="2000" dirty="0">
                <a:latin typeface="Arial" panose="020B0604020202020204" pitchFamily="34" charset="0"/>
              </a:rPr>
              <a:t>            Swap(x[</a:t>
            </a:r>
            <a:r>
              <a:rPr kumimoji="1" lang="en-US" altLang="zh-CN" sz="2000" dirty="0" err="1">
                <a:latin typeface="Arial" panose="020B0604020202020204" pitchFamily="34" charset="0"/>
              </a:rPr>
              <a:t>i</a:t>
            </a:r>
            <a:r>
              <a:rPr kumimoji="1" lang="en-US" altLang="zh-CN" sz="2000" dirty="0">
                <a:latin typeface="Arial" panose="020B0604020202020204" pitchFamily="34" charset="0"/>
              </a:rPr>
              <a:t>], x[j]);}</a:t>
            </a:r>
          </a:p>
          <a:p>
            <a:pPr eaLnBrk="1" hangingPunct="1"/>
            <a:r>
              <a:rPr kumimoji="1" lang="en-US" altLang="zh-CN" sz="2000" dirty="0">
                <a:latin typeface="Arial" panose="020B0604020202020204" pitchFamily="34" charset="0"/>
              </a:rPr>
              <a:t>      }</a:t>
            </a:r>
          </a:p>
          <a:p>
            <a:pPr eaLnBrk="1" hangingPunct="1"/>
            <a:r>
              <a:rPr kumimoji="1" lang="en-US" altLang="zh-CN" sz="2000" dirty="0">
                <a:latin typeface="Arial" panose="020B0604020202020204" pitchFamily="34" charset="0"/>
              </a:rPr>
              <a:t>}</a:t>
            </a:r>
          </a:p>
        </p:txBody>
      </p:sp>
    </p:spTree>
    <p:extLst>
      <p:ext uri="{BB962C8B-B14F-4D97-AF65-F5344CB8AC3E}">
        <p14:creationId xmlns:p14="http://schemas.microsoft.com/office/powerpoint/2010/main" val="25449788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旅行商问题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64</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5.5.5  </a:t>
            </a:r>
            <a:r>
              <a:rPr lang="zh-CN" altLang="en-US" sz="2800" b="1" dirty="0" smtClean="0">
                <a:solidFill>
                  <a:srgbClr val="FF3300"/>
                </a:solidFill>
                <a:latin typeface="Arial" panose="020B0604020202020204" pitchFamily="34" charset="0"/>
                <a:ea typeface="宋体" panose="02010600030101010101" pitchFamily="2" charset="-122"/>
              </a:rPr>
              <a:t>例子</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Rectangle 3"/>
          <p:cNvSpPr txBox="1">
            <a:spLocks noChangeArrowheads="1"/>
          </p:cNvSpPr>
          <p:nvPr/>
        </p:nvSpPr>
        <p:spPr>
          <a:xfrm>
            <a:off x="334962" y="4109166"/>
            <a:ext cx="2952750" cy="2447925"/>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n-US" altLang="zh-CN" sz="2800" dirty="0" smtClean="0">
                <a:ea typeface="宋体" charset="-122"/>
                <a:cs typeface="Times New Roman" charset="0"/>
              </a:rPr>
              <a:t>    ∞, 30, 6, 4</a:t>
            </a:r>
          </a:p>
          <a:p>
            <a:pPr marL="0" indent="0" eaLnBrk="1" hangingPunct="1">
              <a:buNone/>
              <a:defRPr/>
            </a:pPr>
            <a:r>
              <a:rPr lang="en-US" altLang="zh-CN" sz="2800" dirty="0" smtClean="0">
                <a:ea typeface="宋体" charset="-122"/>
                <a:cs typeface="Times New Roman" charset="0"/>
              </a:rPr>
              <a:t>   30, ∞, 5, 10</a:t>
            </a:r>
          </a:p>
          <a:p>
            <a:pPr marL="0" indent="0" eaLnBrk="1" hangingPunct="1">
              <a:buNone/>
              <a:defRPr/>
            </a:pPr>
            <a:r>
              <a:rPr lang="en-US" altLang="zh-CN" sz="2800" dirty="0" smtClean="0">
                <a:ea typeface="宋体" charset="-122"/>
                <a:cs typeface="Times New Roman" charset="0"/>
              </a:rPr>
              <a:t>    6,  5, ∞, 20</a:t>
            </a:r>
          </a:p>
          <a:p>
            <a:pPr marL="0" indent="0" eaLnBrk="1" hangingPunct="1">
              <a:buNone/>
              <a:defRPr/>
            </a:pPr>
            <a:r>
              <a:rPr lang="en-US" altLang="zh-CN" sz="2800" dirty="0" smtClean="0">
                <a:ea typeface="宋体" charset="-122"/>
                <a:cs typeface="Times New Roman" charset="0"/>
              </a:rPr>
              <a:t>    4, 10, 20, ∞</a:t>
            </a:r>
            <a:endParaRPr lang="en-US" altLang="zh-CN" sz="2800" dirty="0" smtClean="0">
              <a:ea typeface="宋体" charset="-122"/>
              <a:cs typeface="Times New Roman" charset="0"/>
            </a:endParaRPr>
          </a:p>
        </p:txBody>
      </p:sp>
      <p:graphicFrame>
        <p:nvGraphicFramePr>
          <p:cNvPr id="6" name="Group 4"/>
          <p:cNvGraphicFramePr>
            <a:graphicFrameLocks noGrp="1"/>
          </p:cNvGraphicFramePr>
          <p:nvPr>
            <p:extLst>
              <p:ext uri="{D42A27DB-BD31-4B8C-83A1-F6EECF244321}">
                <p14:modId xmlns:p14="http://schemas.microsoft.com/office/powerpoint/2010/main" val="1222069565"/>
              </p:ext>
            </p:extLst>
          </p:nvPr>
        </p:nvGraphicFramePr>
        <p:xfrm>
          <a:off x="3419475" y="2744788"/>
          <a:ext cx="5184775" cy="2879726"/>
        </p:xfrm>
        <a:graphic>
          <a:graphicData uri="http://schemas.openxmlformats.org/drawingml/2006/table">
            <a:tbl>
              <a:tblPr/>
              <a:tblGrid>
                <a:gridCol w="1079500"/>
                <a:gridCol w="703263"/>
                <a:gridCol w="869950"/>
                <a:gridCol w="804862"/>
                <a:gridCol w="863600"/>
                <a:gridCol w="863600"/>
              </a:tblGrid>
              <a:tr h="5651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3300"/>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3300"/>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x[2]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3300"/>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3300"/>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x[3]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3300"/>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3300"/>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x[4]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3300"/>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bestc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组合 2"/>
          <p:cNvGrpSpPr/>
          <p:nvPr/>
        </p:nvGrpSpPr>
        <p:grpSpPr>
          <a:xfrm>
            <a:off x="609600" y="2203159"/>
            <a:ext cx="2290762" cy="1547127"/>
            <a:chOff x="609600" y="2203159"/>
            <a:chExt cx="2290762" cy="1547127"/>
          </a:xfrm>
        </p:grpSpPr>
        <p:grpSp>
          <p:nvGrpSpPr>
            <p:cNvPr id="8" name="Group 48"/>
            <p:cNvGrpSpPr>
              <a:grpSpLocks/>
            </p:cNvGrpSpPr>
            <p:nvPr/>
          </p:nvGrpSpPr>
          <p:grpSpPr bwMode="auto">
            <a:xfrm>
              <a:off x="609600" y="2203159"/>
              <a:ext cx="2290762" cy="1416202"/>
              <a:chOff x="2700" y="2653"/>
              <a:chExt cx="1443" cy="1084"/>
            </a:xfrm>
          </p:grpSpPr>
          <p:sp>
            <p:nvSpPr>
              <p:cNvPr id="9" name="Oval 49"/>
              <p:cNvSpPr>
                <a:spLocks noChangeArrowheads="1"/>
              </p:cNvSpPr>
              <p:nvPr/>
            </p:nvSpPr>
            <p:spPr bwMode="auto">
              <a:xfrm>
                <a:off x="2835" y="2704"/>
                <a:ext cx="226" cy="307"/>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algn="ctr" eaLnBrk="1" hangingPunct="1">
                  <a:defRPr/>
                </a:pPr>
                <a:r>
                  <a:rPr lang="en-US" altLang="zh-CN" sz="1800">
                    <a:latin typeface="Arial" charset="0"/>
                    <a:ea typeface="宋体" charset="-122"/>
                  </a:rPr>
                  <a:t>1</a:t>
                </a:r>
              </a:p>
            </p:txBody>
          </p:sp>
          <p:sp>
            <p:nvSpPr>
              <p:cNvPr id="10" name="Oval 50"/>
              <p:cNvSpPr>
                <a:spLocks noChangeArrowheads="1"/>
              </p:cNvSpPr>
              <p:nvPr/>
            </p:nvSpPr>
            <p:spPr bwMode="auto">
              <a:xfrm>
                <a:off x="2789" y="3430"/>
                <a:ext cx="226" cy="307"/>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algn="ctr" eaLnBrk="1" hangingPunct="1">
                  <a:defRPr/>
                </a:pPr>
                <a:r>
                  <a:rPr lang="en-US" altLang="zh-CN" sz="1800">
                    <a:latin typeface="Arial" charset="0"/>
                    <a:ea typeface="宋体" charset="-122"/>
                  </a:rPr>
                  <a:t>3</a:t>
                </a:r>
              </a:p>
            </p:txBody>
          </p:sp>
          <p:sp>
            <p:nvSpPr>
              <p:cNvPr id="11" name="Oval 51"/>
              <p:cNvSpPr>
                <a:spLocks noChangeArrowheads="1"/>
              </p:cNvSpPr>
              <p:nvPr/>
            </p:nvSpPr>
            <p:spPr bwMode="auto">
              <a:xfrm>
                <a:off x="3787" y="3430"/>
                <a:ext cx="226" cy="307"/>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algn="ctr" eaLnBrk="1" hangingPunct="1">
                  <a:defRPr/>
                </a:pPr>
                <a:r>
                  <a:rPr lang="en-US" altLang="zh-CN" sz="1800">
                    <a:latin typeface="Arial" charset="0"/>
                    <a:ea typeface="宋体" charset="-122"/>
                  </a:rPr>
                  <a:t>4</a:t>
                </a:r>
              </a:p>
            </p:txBody>
          </p:sp>
          <p:sp>
            <p:nvSpPr>
              <p:cNvPr id="13" name="Oval 52"/>
              <p:cNvSpPr>
                <a:spLocks noChangeArrowheads="1"/>
              </p:cNvSpPr>
              <p:nvPr/>
            </p:nvSpPr>
            <p:spPr bwMode="auto">
              <a:xfrm>
                <a:off x="3742" y="2704"/>
                <a:ext cx="226" cy="307"/>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algn="ctr" eaLnBrk="1" hangingPunct="1">
                  <a:defRPr/>
                </a:pPr>
                <a:r>
                  <a:rPr lang="en-US" altLang="zh-CN" sz="1800">
                    <a:latin typeface="Arial" charset="0"/>
                    <a:ea typeface="宋体" charset="-122"/>
                  </a:rPr>
                  <a:t>2</a:t>
                </a:r>
              </a:p>
            </p:txBody>
          </p:sp>
          <p:sp>
            <p:nvSpPr>
              <p:cNvPr id="14" name="Line 53"/>
              <p:cNvSpPr>
                <a:spLocks noChangeShapeType="1"/>
              </p:cNvSpPr>
              <p:nvPr/>
            </p:nvSpPr>
            <p:spPr bwMode="auto">
              <a:xfrm>
                <a:off x="3061" y="2886"/>
                <a:ext cx="681"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5" name="Line 54"/>
              <p:cNvSpPr>
                <a:spLocks noChangeShapeType="1"/>
              </p:cNvSpPr>
              <p:nvPr/>
            </p:nvSpPr>
            <p:spPr bwMode="auto">
              <a:xfrm>
                <a:off x="3016" y="2976"/>
                <a:ext cx="771" cy="59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6" name="Line 55"/>
              <p:cNvSpPr>
                <a:spLocks noChangeShapeType="1"/>
              </p:cNvSpPr>
              <p:nvPr/>
            </p:nvSpPr>
            <p:spPr bwMode="auto">
              <a:xfrm>
                <a:off x="3878" y="3022"/>
                <a:ext cx="0" cy="453"/>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7" name="Line 56"/>
              <p:cNvSpPr>
                <a:spLocks noChangeShapeType="1"/>
              </p:cNvSpPr>
              <p:nvPr/>
            </p:nvSpPr>
            <p:spPr bwMode="auto">
              <a:xfrm flipH="1">
                <a:off x="2925" y="3022"/>
                <a:ext cx="0" cy="40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8" name="Line 57"/>
              <p:cNvSpPr>
                <a:spLocks noChangeShapeType="1"/>
              </p:cNvSpPr>
              <p:nvPr/>
            </p:nvSpPr>
            <p:spPr bwMode="auto">
              <a:xfrm flipV="1">
                <a:off x="3016" y="2976"/>
                <a:ext cx="771" cy="54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9" name="Line 58"/>
              <p:cNvSpPr>
                <a:spLocks noChangeShapeType="1"/>
              </p:cNvSpPr>
              <p:nvPr/>
            </p:nvSpPr>
            <p:spPr bwMode="auto">
              <a:xfrm>
                <a:off x="3016" y="3612"/>
                <a:ext cx="817"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0" name="Text Box 59"/>
              <p:cNvSpPr txBox="1">
                <a:spLocks noChangeArrowheads="1"/>
              </p:cNvSpPr>
              <p:nvPr/>
            </p:nvSpPr>
            <p:spPr bwMode="auto">
              <a:xfrm>
                <a:off x="3263" y="265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lang="en-US" altLang="zh-CN" sz="1800" dirty="0">
                    <a:latin typeface="Arial" charset="0"/>
                    <a:ea typeface="宋体" charset="-122"/>
                  </a:rPr>
                  <a:t>30</a:t>
                </a:r>
              </a:p>
            </p:txBody>
          </p:sp>
          <p:sp>
            <p:nvSpPr>
              <p:cNvPr id="21" name="Text Box 60"/>
              <p:cNvSpPr txBox="1">
                <a:spLocks noChangeArrowheads="1"/>
              </p:cNvSpPr>
              <p:nvPr/>
            </p:nvSpPr>
            <p:spPr bwMode="auto">
              <a:xfrm>
                <a:off x="2700" y="311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lang="en-US" altLang="zh-CN" sz="1800" dirty="0">
                    <a:latin typeface="Arial" charset="0"/>
                    <a:ea typeface="宋体" charset="-122"/>
                  </a:rPr>
                  <a:t>6</a:t>
                </a:r>
              </a:p>
            </p:txBody>
          </p:sp>
          <p:sp>
            <p:nvSpPr>
              <p:cNvPr id="22" name="Text Box 61"/>
              <p:cNvSpPr txBox="1">
                <a:spLocks noChangeArrowheads="1"/>
              </p:cNvSpPr>
              <p:nvPr/>
            </p:nvSpPr>
            <p:spPr bwMode="auto">
              <a:xfrm>
                <a:off x="3867" y="311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lang="en-US" altLang="zh-CN" sz="1800" dirty="0">
                    <a:latin typeface="Arial" charset="0"/>
                    <a:ea typeface="宋体" charset="-122"/>
                  </a:rPr>
                  <a:t>10</a:t>
                </a:r>
              </a:p>
            </p:txBody>
          </p:sp>
          <p:sp>
            <p:nvSpPr>
              <p:cNvPr id="23" name="Text Box 62"/>
              <p:cNvSpPr txBox="1">
                <a:spLocks noChangeArrowheads="1"/>
              </p:cNvSpPr>
              <p:nvPr/>
            </p:nvSpPr>
            <p:spPr bwMode="auto">
              <a:xfrm>
                <a:off x="3457" y="285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5</a:t>
                </a:r>
              </a:p>
            </p:txBody>
          </p:sp>
          <p:sp>
            <p:nvSpPr>
              <p:cNvPr id="24" name="Text Box 63"/>
              <p:cNvSpPr txBox="1">
                <a:spLocks noChangeArrowheads="1"/>
              </p:cNvSpPr>
              <p:nvPr/>
            </p:nvSpPr>
            <p:spPr bwMode="auto">
              <a:xfrm>
                <a:off x="3638" y="326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4</a:t>
                </a:r>
              </a:p>
            </p:txBody>
          </p:sp>
        </p:grpSp>
        <p:sp>
          <p:nvSpPr>
            <p:cNvPr id="25" name="Text Box 59"/>
            <p:cNvSpPr txBox="1">
              <a:spLocks noChangeArrowheads="1"/>
            </p:cNvSpPr>
            <p:nvPr/>
          </p:nvSpPr>
          <p:spPr bwMode="auto">
            <a:xfrm>
              <a:off x="1500366" y="3380954"/>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lang="en-US" altLang="zh-CN" sz="1800" dirty="0" smtClean="0"/>
                <a:t>2</a:t>
              </a:r>
              <a:r>
                <a:rPr lang="en-US" altLang="zh-CN" sz="1800" dirty="0" smtClean="0">
                  <a:latin typeface="Arial" charset="0"/>
                  <a:ea typeface="宋体" charset="-122"/>
                </a:rPr>
                <a:t>0</a:t>
              </a:r>
              <a:endParaRPr lang="en-US" altLang="zh-CN" sz="1800" dirty="0">
                <a:latin typeface="Arial" charset="0"/>
                <a:ea typeface="宋体" charset="-122"/>
              </a:endParaRPr>
            </a:p>
          </p:txBody>
        </p:sp>
      </p:grpSp>
    </p:spTree>
    <p:extLst>
      <p:ext uri="{BB962C8B-B14F-4D97-AF65-F5344CB8AC3E}">
        <p14:creationId xmlns:p14="http://schemas.microsoft.com/office/powerpoint/2010/main" val="1780800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旅行商问题</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65</a:t>
            </a:fld>
            <a:endParaRPr lang="en-US" altLang="zh-CN"/>
          </a:p>
        </p:txBody>
      </p:sp>
      <p:sp>
        <p:nvSpPr>
          <p:cNvPr id="7" name="Rectangle 4"/>
          <p:cNvSpPr>
            <a:spLocks noChangeArrowheads="1"/>
          </p:cNvSpPr>
          <p:nvPr/>
        </p:nvSpPr>
        <p:spPr bwMode="auto">
          <a:xfrm>
            <a:off x="457200" y="13716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5.5.5  </a:t>
            </a:r>
            <a:r>
              <a:rPr lang="zh-CN" altLang="en-US" sz="2800" b="1" dirty="0" smtClean="0">
                <a:solidFill>
                  <a:srgbClr val="FF3300"/>
                </a:solidFill>
                <a:latin typeface="Arial" panose="020B0604020202020204" pitchFamily="34" charset="0"/>
                <a:ea typeface="宋体" panose="02010600030101010101" pitchFamily="2" charset="-122"/>
              </a:rPr>
              <a:t>例子</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74" name="Rectangle 2"/>
          <p:cNvSpPr txBox="1">
            <a:spLocks noChangeArrowheads="1"/>
          </p:cNvSpPr>
          <p:nvPr/>
        </p:nvSpPr>
        <p:spPr>
          <a:xfrm>
            <a:off x="533400" y="2009914"/>
            <a:ext cx="7606173" cy="1219200"/>
          </a:xfrm>
          <a:prstGeom prst="rect">
            <a:avLst/>
          </a:prstGeo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en-US" altLang="zh-CN" sz="2200" dirty="0" smtClean="0">
                <a:ea typeface="宋体" panose="02010600030101010101" pitchFamily="2" charset="-122"/>
              </a:rPr>
              <a:t>    </a:t>
            </a:r>
            <a:r>
              <a:rPr lang="zh-CN" altLang="en-US" sz="2200" dirty="0" smtClean="0">
                <a:ea typeface="宋体" panose="02010600030101010101" pitchFamily="2" charset="-122"/>
              </a:rPr>
              <a:t>在结点</a:t>
            </a:r>
            <a:r>
              <a:rPr lang="en-US" altLang="zh-CN" sz="2200" dirty="0" smtClean="0">
                <a:ea typeface="宋体" panose="02010600030101010101" pitchFamily="2" charset="-122"/>
              </a:rPr>
              <a:t>L</a:t>
            </a:r>
            <a:r>
              <a:rPr lang="zh-CN" altLang="en-US" sz="2200" dirty="0" smtClean="0">
                <a:ea typeface="宋体" panose="02010600030101010101" pitchFamily="2" charset="-122"/>
              </a:rPr>
              <a:t>处</a:t>
            </a:r>
            <a:r>
              <a:rPr lang="en-US" altLang="zh-CN" sz="2200" dirty="0" err="1" smtClean="0">
                <a:ea typeface="宋体" panose="02010600030101010101" pitchFamily="2" charset="-122"/>
              </a:rPr>
              <a:t>bestc</a:t>
            </a:r>
            <a:r>
              <a:rPr lang="zh-CN" altLang="en-US" sz="2200" dirty="0" smtClean="0">
                <a:ea typeface="宋体" panose="02010600030101010101" pitchFamily="2" charset="-122"/>
              </a:rPr>
              <a:t>＝</a:t>
            </a:r>
            <a:r>
              <a:rPr lang="en-US" altLang="zh-CN" sz="2200" dirty="0" smtClean="0">
                <a:ea typeface="宋体" panose="02010600030101010101" pitchFamily="2" charset="-122"/>
              </a:rPr>
              <a:t>59</a:t>
            </a:r>
            <a:r>
              <a:rPr lang="zh-CN" altLang="en-US" sz="2200" dirty="0" smtClean="0">
                <a:ea typeface="宋体" panose="02010600030101010101" pitchFamily="2" charset="-122"/>
              </a:rPr>
              <a:t>，结点</a:t>
            </a:r>
            <a:r>
              <a:rPr lang="en-US" altLang="zh-CN" sz="2200" dirty="0" smtClean="0">
                <a:ea typeface="宋体" panose="02010600030101010101" pitchFamily="2" charset="-122"/>
              </a:rPr>
              <a:t>M</a:t>
            </a:r>
            <a:r>
              <a:rPr lang="zh-CN" altLang="en-US" sz="2200" dirty="0" smtClean="0">
                <a:ea typeface="宋体" panose="02010600030101010101" pitchFamily="2" charset="-122"/>
              </a:rPr>
              <a:t>处</a:t>
            </a:r>
            <a:r>
              <a:rPr lang="en-US" altLang="zh-CN" sz="2200" dirty="0" err="1" smtClean="0">
                <a:ea typeface="宋体" panose="02010600030101010101" pitchFamily="2" charset="-122"/>
              </a:rPr>
              <a:t>bestc</a:t>
            </a:r>
            <a:r>
              <a:rPr lang="zh-CN" altLang="en-US" sz="2200" dirty="0" smtClean="0">
                <a:ea typeface="宋体" panose="02010600030101010101" pitchFamily="2" charset="-122"/>
              </a:rPr>
              <a:t>＝</a:t>
            </a:r>
            <a:r>
              <a:rPr lang="en-US" altLang="zh-CN" sz="2200" dirty="0" smtClean="0">
                <a:ea typeface="宋体" panose="02010600030101010101" pitchFamily="2" charset="-122"/>
              </a:rPr>
              <a:t>56</a:t>
            </a:r>
          </a:p>
          <a:p>
            <a:pPr eaLnBrk="1" hangingPunct="1">
              <a:buFontTx/>
              <a:buNone/>
            </a:pPr>
            <a:r>
              <a:rPr lang="en-US" altLang="zh-CN" sz="2200" dirty="0" smtClean="0">
                <a:ea typeface="宋体" panose="02010600030101010101" pitchFamily="2" charset="-122"/>
              </a:rPr>
              <a:t>    </a:t>
            </a:r>
            <a:r>
              <a:rPr lang="zh-CN" altLang="en-US" sz="2200" dirty="0" smtClean="0">
                <a:ea typeface="宋体" panose="02010600030101010101" pitchFamily="2" charset="-122"/>
              </a:rPr>
              <a:t>结点</a:t>
            </a:r>
            <a:r>
              <a:rPr lang="en-US" altLang="zh-CN" sz="2200" dirty="0" smtClean="0">
                <a:ea typeface="宋体" panose="02010600030101010101" pitchFamily="2" charset="-122"/>
              </a:rPr>
              <a:t>N</a:t>
            </a:r>
            <a:r>
              <a:rPr lang="zh-CN" altLang="en-US" sz="2200" dirty="0" smtClean="0">
                <a:ea typeface="宋体" panose="02010600030101010101" pitchFamily="2" charset="-122"/>
              </a:rPr>
              <a:t>处</a:t>
            </a:r>
            <a:r>
              <a:rPr lang="en-US" altLang="zh-CN" sz="2200" dirty="0" err="1" smtClean="0">
                <a:ea typeface="宋体" panose="02010600030101010101" pitchFamily="2" charset="-122"/>
              </a:rPr>
              <a:t>bestc</a:t>
            </a:r>
            <a:r>
              <a:rPr lang="zh-CN" altLang="en-US" sz="2200" dirty="0" smtClean="0">
                <a:ea typeface="宋体" panose="02010600030101010101" pitchFamily="2" charset="-122"/>
              </a:rPr>
              <a:t>＝</a:t>
            </a:r>
            <a:r>
              <a:rPr lang="en-US" altLang="zh-CN" sz="2200" dirty="0" smtClean="0">
                <a:ea typeface="宋体" panose="02010600030101010101" pitchFamily="2" charset="-122"/>
              </a:rPr>
              <a:t>25</a:t>
            </a:r>
          </a:p>
          <a:p>
            <a:pPr eaLnBrk="1" hangingPunct="1">
              <a:buFontTx/>
              <a:buNone/>
            </a:pPr>
            <a:r>
              <a:rPr lang="en-US" altLang="zh-CN" sz="2200" dirty="0" smtClean="0">
                <a:ea typeface="宋体" panose="02010600030101010101" pitchFamily="2" charset="-122"/>
              </a:rPr>
              <a:t>    </a:t>
            </a:r>
            <a:r>
              <a:rPr lang="zh-CN" altLang="en-US" sz="2200" dirty="0" smtClean="0">
                <a:ea typeface="宋体" panose="02010600030101010101" pitchFamily="2" charset="-122"/>
              </a:rPr>
              <a:t>结点</a:t>
            </a:r>
            <a:r>
              <a:rPr lang="en-US" altLang="zh-CN" sz="2200" dirty="0" smtClean="0">
                <a:ea typeface="宋体" panose="02010600030101010101" pitchFamily="2" charset="-122"/>
              </a:rPr>
              <a:t>I</a:t>
            </a:r>
            <a:r>
              <a:rPr lang="zh-CN" altLang="en-US" sz="2200" dirty="0" smtClean="0">
                <a:ea typeface="宋体" panose="02010600030101010101" pitchFamily="2" charset="-122"/>
              </a:rPr>
              <a:t>处对应的路径长度为</a:t>
            </a:r>
            <a:r>
              <a:rPr lang="en-US" altLang="zh-CN" sz="2200" dirty="0" smtClean="0">
                <a:ea typeface="宋体" panose="02010600030101010101" pitchFamily="2" charset="-122"/>
              </a:rPr>
              <a:t>26&gt;25</a:t>
            </a:r>
            <a:r>
              <a:rPr lang="zh-CN" altLang="en-US" sz="2200" dirty="0" smtClean="0">
                <a:ea typeface="宋体" panose="02010600030101010101" pitchFamily="2" charset="-122"/>
              </a:rPr>
              <a:t>，不再产生</a:t>
            </a:r>
            <a:r>
              <a:rPr lang="en-US" altLang="zh-CN" sz="2200" dirty="0" smtClean="0">
                <a:ea typeface="宋体" panose="02010600030101010101" pitchFamily="2" charset="-122"/>
              </a:rPr>
              <a:t>I</a:t>
            </a:r>
            <a:r>
              <a:rPr lang="zh-CN" altLang="en-US" sz="2200" dirty="0" smtClean="0">
                <a:ea typeface="宋体" panose="02010600030101010101" pitchFamily="2" charset="-122"/>
              </a:rPr>
              <a:t>以下的子树</a:t>
            </a:r>
            <a:endParaRPr lang="zh-CN" altLang="en-US" sz="2200" dirty="0" smtClean="0">
              <a:ea typeface="宋体" panose="02010600030101010101" pitchFamily="2" charset="-122"/>
            </a:endParaRPr>
          </a:p>
        </p:txBody>
      </p:sp>
      <p:pic>
        <p:nvPicPr>
          <p:cNvPr id="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29000"/>
            <a:ext cx="4624388" cy="276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978297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  </a:t>
            </a:r>
            <a:r>
              <a:rPr lang="zh-CN" altLang="en-US" dirty="0" smtClean="0"/>
              <a:t>回溯法效率分析</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66</a:t>
            </a:fld>
            <a:endParaRPr lang="en-US" altLang="zh-CN"/>
          </a:p>
        </p:txBody>
      </p:sp>
      <p:sp>
        <p:nvSpPr>
          <p:cNvPr id="8" name="Text Box 3"/>
          <p:cNvSpPr txBox="1">
            <a:spLocks noChangeArrowheads="1"/>
          </p:cNvSpPr>
          <p:nvPr/>
        </p:nvSpPr>
        <p:spPr bwMode="auto">
          <a:xfrm>
            <a:off x="762000" y="1447800"/>
            <a:ext cx="76581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latin typeface="Arial" panose="020B0604020202020204" pitchFamily="34" charset="0"/>
                <a:ea typeface="楷体_GB2312" pitchFamily="49" charset="-122"/>
              </a:rPr>
              <a:t>通过前面具体实例的讨论容易看出，回溯算法的效率在很大程度上依赖于以下因素：</a:t>
            </a:r>
          </a:p>
          <a:p>
            <a:pPr eaLnBrk="1" hangingPunct="1">
              <a:lnSpc>
                <a:spcPct val="120000"/>
              </a:lnSpc>
            </a:pP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产生</a:t>
            </a:r>
            <a:r>
              <a:rPr lang="en-US" altLang="zh-CN" dirty="0">
                <a:latin typeface="Arial" panose="020B0604020202020204" pitchFamily="34" charset="0"/>
                <a:ea typeface="楷体_GB2312" pitchFamily="49" charset="-122"/>
              </a:rPr>
              <a:t>x[k]</a:t>
            </a:r>
            <a:r>
              <a:rPr lang="zh-CN" altLang="en-US" dirty="0">
                <a:latin typeface="Arial" panose="020B0604020202020204" pitchFamily="34" charset="0"/>
                <a:ea typeface="楷体_GB2312" pitchFamily="49" charset="-122"/>
              </a:rPr>
              <a:t>的时间；</a:t>
            </a:r>
          </a:p>
          <a:p>
            <a:pPr eaLnBrk="1" hangingPunct="1">
              <a:lnSpc>
                <a:spcPct val="120000"/>
              </a:lnSpc>
            </a:pPr>
            <a:r>
              <a:rPr lang="en-US" altLang="zh-CN" dirty="0">
                <a:latin typeface="Arial" panose="020B0604020202020204" pitchFamily="34" charset="0"/>
                <a:ea typeface="楷体_GB2312" pitchFamily="49" charset="-122"/>
              </a:rPr>
              <a:t>(2)</a:t>
            </a:r>
            <a:r>
              <a:rPr lang="zh-CN" altLang="en-US" dirty="0">
                <a:latin typeface="Arial" panose="020B0604020202020204" pitchFamily="34" charset="0"/>
                <a:ea typeface="楷体_GB2312" pitchFamily="49" charset="-122"/>
              </a:rPr>
              <a:t>满足显约束的</a:t>
            </a:r>
            <a:r>
              <a:rPr lang="en-US" altLang="zh-CN" dirty="0">
                <a:latin typeface="Arial" panose="020B0604020202020204" pitchFamily="34" charset="0"/>
                <a:ea typeface="楷体_GB2312" pitchFamily="49" charset="-122"/>
              </a:rPr>
              <a:t>x[k]</a:t>
            </a:r>
            <a:r>
              <a:rPr lang="zh-CN" altLang="en-US" dirty="0">
                <a:latin typeface="Arial" panose="020B0604020202020204" pitchFamily="34" charset="0"/>
                <a:ea typeface="楷体_GB2312" pitchFamily="49" charset="-122"/>
              </a:rPr>
              <a:t>值的个数；</a:t>
            </a:r>
          </a:p>
          <a:p>
            <a:pPr eaLnBrk="1" hangingPunct="1">
              <a:lnSpc>
                <a:spcPct val="120000"/>
              </a:lnSpc>
            </a:pPr>
            <a:r>
              <a:rPr lang="en-US" altLang="zh-CN" dirty="0">
                <a:latin typeface="Arial" panose="020B0604020202020204" pitchFamily="34" charset="0"/>
                <a:ea typeface="楷体_GB2312" pitchFamily="49" charset="-122"/>
              </a:rPr>
              <a:t>(3)</a:t>
            </a:r>
            <a:r>
              <a:rPr lang="zh-CN" altLang="en-US" dirty="0">
                <a:latin typeface="Arial" panose="020B0604020202020204" pitchFamily="34" charset="0"/>
                <a:ea typeface="楷体_GB2312" pitchFamily="49" charset="-122"/>
              </a:rPr>
              <a:t>计算约束函数</a:t>
            </a:r>
            <a:r>
              <a:rPr lang="en-US" altLang="zh-CN" b="1" dirty="0">
                <a:latin typeface="Arial" panose="020B0604020202020204" pitchFamily="34" charset="0"/>
                <a:ea typeface="楷体_GB2312" pitchFamily="49" charset="-122"/>
              </a:rPr>
              <a:t>constraint</a:t>
            </a:r>
            <a:r>
              <a:rPr lang="zh-CN" altLang="en-US" dirty="0">
                <a:latin typeface="Arial" panose="020B0604020202020204" pitchFamily="34" charset="0"/>
                <a:ea typeface="楷体_GB2312" pitchFamily="49" charset="-122"/>
              </a:rPr>
              <a:t>的时间；</a:t>
            </a:r>
          </a:p>
          <a:p>
            <a:pPr eaLnBrk="1" hangingPunct="1">
              <a:lnSpc>
                <a:spcPct val="120000"/>
              </a:lnSpc>
            </a:pPr>
            <a:r>
              <a:rPr lang="en-US" altLang="zh-CN" dirty="0">
                <a:latin typeface="Arial" panose="020B0604020202020204" pitchFamily="34" charset="0"/>
                <a:ea typeface="楷体_GB2312" pitchFamily="49" charset="-122"/>
              </a:rPr>
              <a:t>(4)</a:t>
            </a:r>
            <a:r>
              <a:rPr lang="zh-CN" altLang="en-US" dirty="0">
                <a:latin typeface="Arial" panose="020B0604020202020204" pitchFamily="34" charset="0"/>
                <a:ea typeface="楷体_GB2312" pitchFamily="49" charset="-122"/>
              </a:rPr>
              <a:t>计算上界函数</a:t>
            </a:r>
            <a:r>
              <a:rPr lang="en-US" altLang="zh-CN" b="1" dirty="0">
                <a:latin typeface="Arial" panose="020B0604020202020204" pitchFamily="34" charset="0"/>
                <a:ea typeface="楷体_GB2312" pitchFamily="49" charset="-122"/>
              </a:rPr>
              <a:t>bound</a:t>
            </a:r>
            <a:r>
              <a:rPr lang="zh-CN" altLang="en-US" dirty="0">
                <a:latin typeface="Arial" panose="020B0604020202020204" pitchFamily="34" charset="0"/>
                <a:ea typeface="楷体_GB2312" pitchFamily="49" charset="-122"/>
              </a:rPr>
              <a:t>的时间；</a:t>
            </a:r>
          </a:p>
          <a:p>
            <a:pPr eaLnBrk="1" hangingPunct="1">
              <a:lnSpc>
                <a:spcPct val="120000"/>
              </a:lnSpc>
            </a:pPr>
            <a:r>
              <a:rPr lang="en-US" altLang="zh-CN" dirty="0">
                <a:latin typeface="Arial" panose="020B0604020202020204" pitchFamily="34" charset="0"/>
                <a:ea typeface="楷体_GB2312" pitchFamily="49" charset="-122"/>
              </a:rPr>
              <a:t>(5)</a:t>
            </a:r>
            <a:r>
              <a:rPr lang="zh-CN" altLang="en-US" dirty="0">
                <a:latin typeface="Arial" panose="020B0604020202020204" pitchFamily="34" charset="0"/>
                <a:ea typeface="楷体_GB2312" pitchFamily="49" charset="-122"/>
              </a:rPr>
              <a:t>满足约束函数和上界函数约束的所有</a:t>
            </a:r>
            <a:r>
              <a:rPr lang="en-US" altLang="zh-CN" dirty="0">
                <a:latin typeface="Arial" panose="020B0604020202020204" pitchFamily="34" charset="0"/>
                <a:ea typeface="楷体_GB2312" pitchFamily="49" charset="-122"/>
              </a:rPr>
              <a:t>x[k]</a:t>
            </a:r>
            <a:r>
              <a:rPr lang="zh-CN" altLang="en-US" dirty="0">
                <a:latin typeface="Arial" panose="020B0604020202020204" pitchFamily="34" charset="0"/>
                <a:ea typeface="楷体_GB2312" pitchFamily="49" charset="-122"/>
              </a:rPr>
              <a:t>的个数。</a:t>
            </a:r>
          </a:p>
          <a:p>
            <a:pPr eaLnBrk="1" hangingPunct="1">
              <a:lnSpc>
                <a:spcPct val="120000"/>
              </a:lnSpc>
            </a:pPr>
            <a:r>
              <a:rPr lang="zh-CN" altLang="en-US" dirty="0">
                <a:latin typeface="Arial" panose="020B0604020202020204" pitchFamily="34" charset="0"/>
                <a:ea typeface="楷体_GB2312" pitchFamily="49" charset="-122"/>
              </a:rPr>
              <a:t>好的约束函数能显著地减少所生成的结点数。但这样的约束函数往往计算量较大。因此，</a:t>
            </a:r>
            <a:r>
              <a:rPr lang="zh-CN" altLang="en-US" dirty="0">
                <a:latin typeface="Arial" panose="020B0604020202020204" pitchFamily="34" charset="0"/>
                <a:ea typeface="黑体" panose="02010609060101010101" pitchFamily="49" charset="-122"/>
              </a:rPr>
              <a:t>在选择约束函数时通常存在生成结点数与约束函数计算量之间的折衷。</a:t>
            </a:r>
          </a:p>
        </p:txBody>
      </p:sp>
    </p:spTree>
    <p:extLst>
      <p:ext uri="{BB962C8B-B14F-4D97-AF65-F5344CB8AC3E}">
        <p14:creationId xmlns:p14="http://schemas.microsoft.com/office/powerpoint/2010/main" val="33950439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  </a:t>
            </a:r>
            <a:r>
              <a:rPr lang="zh-CN" altLang="en-US" dirty="0" smtClean="0"/>
              <a:t>回溯法效率分析</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67</a:t>
            </a:fld>
            <a:endParaRPr lang="en-US" altLang="zh-CN"/>
          </a:p>
        </p:txBody>
      </p:sp>
      <p:sp>
        <p:nvSpPr>
          <p:cNvPr id="5" name="Text Box 3"/>
          <p:cNvSpPr txBox="1">
            <a:spLocks noChangeArrowheads="1"/>
          </p:cNvSpPr>
          <p:nvPr/>
        </p:nvSpPr>
        <p:spPr bwMode="auto">
          <a:xfrm>
            <a:off x="304800" y="1676400"/>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Arial" panose="020B0604020202020204" pitchFamily="34" charset="0"/>
                <a:ea typeface="楷体_GB2312" pitchFamily="49" charset="-122"/>
              </a:rPr>
              <a:t>对于许多问题而言，在搜索试探时选取</a:t>
            </a:r>
            <a:r>
              <a:rPr lang="en-US" altLang="zh-CN" sz="2000" dirty="0">
                <a:latin typeface="Arial" panose="020B0604020202020204" pitchFamily="34" charset="0"/>
                <a:ea typeface="楷体_GB2312" pitchFamily="49" charset="-122"/>
              </a:rPr>
              <a:t>x[</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r>
              <a:rPr lang="zh-CN" altLang="en-US" sz="2000" dirty="0">
                <a:latin typeface="Arial" panose="020B0604020202020204" pitchFamily="34" charset="0"/>
                <a:ea typeface="楷体_GB2312" pitchFamily="49" charset="-122"/>
              </a:rPr>
              <a:t>的值顺序是任意的。</a:t>
            </a:r>
            <a:r>
              <a:rPr lang="zh-CN" altLang="en-US" sz="2000" b="1" dirty="0">
                <a:solidFill>
                  <a:srgbClr val="FF3300"/>
                </a:solidFill>
                <a:latin typeface="Arial" panose="020B0604020202020204" pitchFamily="34" charset="0"/>
                <a:ea typeface="黑体" panose="02010609060101010101" pitchFamily="49" charset="-122"/>
              </a:rPr>
              <a:t>在其它条件相当的前提下，让可取值最少的</a:t>
            </a:r>
            <a:r>
              <a:rPr lang="en-US" altLang="zh-CN" sz="2000" b="1" dirty="0">
                <a:solidFill>
                  <a:srgbClr val="FF3300"/>
                </a:solidFill>
                <a:latin typeface="Arial" panose="020B0604020202020204" pitchFamily="34" charset="0"/>
                <a:ea typeface="黑体" panose="02010609060101010101" pitchFamily="49" charset="-122"/>
              </a:rPr>
              <a:t>x[</a:t>
            </a:r>
            <a:r>
              <a:rPr lang="en-US" altLang="zh-CN" sz="2000" b="1" dirty="0" err="1">
                <a:solidFill>
                  <a:srgbClr val="FF3300"/>
                </a:solidFill>
                <a:latin typeface="Arial" panose="020B0604020202020204" pitchFamily="34" charset="0"/>
                <a:ea typeface="黑体" panose="02010609060101010101" pitchFamily="49" charset="-122"/>
              </a:rPr>
              <a:t>i</a:t>
            </a:r>
            <a:r>
              <a:rPr lang="en-US" altLang="zh-CN" sz="2000" b="1" dirty="0">
                <a:solidFill>
                  <a:srgbClr val="FF3300"/>
                </a:solidFill>
                <a:latin typeface="Arial" panose="020B0604020202020204" pitchFamily="34" charset="0"/>
                <a:ea typeface="黑体" panose="02010609060101010101" pitchFamily="49" charset="-122"/>
              </a:rPr>
              <a:t>]</a:t>
            </a:r>
            <a:r>
              <a:rPr lang="zh-CN" altLang="en-US" sz="2000" b="1" dirty="0">
                <a:solidFill>
                  <a:srgbClr val="FF3300"/>
                </a:solidFill>
                <a:latin typeface="Arial" panose="020B0604020202020204" pitchFamily="34" charset="0"/>
                <a:ea typeface="黑体" panose="02010609060101010101" pitchFamily="49" charset="-122"/>
              </a:rPr>
              <a:t>优先</a:t>
            </a:r>
            <a:r>
              <a:rPr lang="zh-CN" altLang="en-US" sz="2000" dirty="0">
                <a:latin typeface="Arial" panose="020B0604020202020204" pitchFamily="34" charset="0"/>
                <a:ea typeface="楷体_GB2312" pitchFamily="49" charset="-122"/>
              </a:rPr>
              <a:t>。从图中关于同一问题的</a:t>
            </a:r>
            <a:r>
              <a:rPr lang="en-US" altLang="zh-CN" sz="2000" dirty="0">
                <a:latin typeface="Arial" panose="020B0604020202020204" pitchFamily="34" charset="0"/>
                <a:ea typeface="楷体_GB2312" pitchFamily="49" charset="-122"/>
              </a:rPr>
              <a:t>2</a:t>
            </a:r>
            <a:r>
              <a:rPr lang="zh-CN" altLang="en-US" sz="2000" dirty="0">
                <a:latin typeface="Arial" panose="020B0604020202020204" pitchFamily="34" charset="0"/>
                <a:ea typeface="楷体_GB2312" pitchFamily="49" charset="-122"/>
              </a:rPr>
              <a:t>棵不同解空间树，可以体会到这种策略的潜力。</a:t>
            </a:r>
          </a:p>
        </p:txBody>
      </p:sp>
      <p:sp>
        <p:nvSpPr>
          <p:cNvPr id="6" name="Rectangle 2"/>
          <p:cNvSpPr>
            <a:spLocks noChangeArrowheads="1"/>
          </p:cNvSpPr>
          <p:nvPr/>
        </p:nvSpPr>
        <p:spPr bwMode="auto">
          <a:xfrm>
            <a:off x="304800" y="1298881"/>
            <a:ext cx="2971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4000">
                <a:solidFill>
                  <a:schemeClr val="tx1"/>
                </a:solidFill>
                <a:effectLst>
                  <a:outerShdw blurRad="38100" dist="38100" dir="2700000" algn="tl">
                    <a:srgbClr val="C0C0C0"/>
                  </a:outerShdw>
                </a:effectLst>
                <a:latin typeface="Arial" charset="0"/>
              </a:defRPr>
            </a:lvl1pPr>
            <a:lvl2pPr>
              <a:defRPr sz="4000">
                <a:solidFill>
                  <a:schemeClr val="tx1"/>
                </a:solidFill>
                <a:effectLst>
                  <a:outerShdw blurRad="38100" dist="38100" dir="2700000" algn="tl">
                    <a:srgbClr val="C0C0C0"/>
                  </a:outerShdw>
                </a:effectLst>
                <a:latin typeface="Arial" charset="0"/>
              </a:defRPr>
            </a:lvl2pPr>
            <a:lvl3pPr>
              <a:defRPr sz="4000">
                <a:solidFill>
                  <a:schemeClr val="tx1"/>
                </a:solidFill>
                <a:effectLst>
                  <a:outerShdw blurRad="38100" dist="38100" dir="2700000" algn="tl">
                    <a:srgbClr val="C0C0C0"/>
                  </a:outerShdw>
                </a:effectLst>
                <a:latin typeface="Arial" charset="0"/>
              </a:defRPr>
            </a:lvl3pPr>
            <a:lvl4pPr>
              <a:defRPr sz="4000">
                <a:solidFill>
                  <a:schemeClr val="tx1"/>
                </a:solidFill>
                <a:effectLst>
                  <a:outerShdw blurRad="38100" dist="38100" dir="2700000" algn="tl">
                    <a:srgbClr val="C0C0C0"/>
                  </a:outerShdw>
                </a:effectLst>
                <a:latin typeface="Arial" charset="0"/>
              </a:defRPr>
            </a:lvl4pPr>
            <a:lvl5pPr>
              <a:defRPr sz="4000">
                <a:solidFill>
                  <a:schemeClr val="tx1"/>
                </a:solidFill>
                <a:effectLst>
                  <a:outerShdw blurRad="38100" dist="38100" dir="2700000" algn="tl">
                    <a:srgbClr val="C0C0C0"/>
                  </a:outerShdw>
                </a:effectLst>
                <a:latin typeface="Arial" charset="0"/>
              </a:defRPr>
            </a:lvl5pPr>
            <a:lvl6pPr marL="457200" fontAlgn="base">
              <a:spcBef>
                <a:spcPct val="0"/>
              </a:spcBef>
              <a:spcAft>
                <a:spcPct val="0"/>
              </a:spcAft>
              <a:defRPr sz="4000">
                <a:solidFill>
                  <a:schemeClr val="tx1"/>
                </a:solidFill>
                <a:effectLst>
                  <a:outerShdw blurRad="38100" dist="38100" dir="2700000" algn="tl">
                    <a:srgbClr val="C0C0C0"/>
                  </a:outerShdw>
                </a:effectLst>
                <a:latin typeface="Arial" charset="0"/>
              </a:defRPr>
            </a:lvl6pPr>
            <a:lvl7pPr marL="914400" fontAlgn="base">
              <a:spcBef>
                <a:spcPct val="0"/>
              </a:spcBef>
              <a:spcAft>
                <a:spcPct val="0"/>
              </a:spcAft>
              <a:defRPr sz="4000">
                <a:solidFill>
                  <a:schemeClr val="tx1"/>
                </a:solidFill>
                <a:effectLst>
                  <a:outerShdw blurRad="38100" dist="38100" dir="2700000" algn="tl">
                    <a:srgbClr val="C0C0C0"/>
                  </a:outerShdw>
                </a:effectLst>
                <a:latin typeface="Arial" charset="0"/>
              </a:defRPr>
            </a:lvl7pPr>
            <a:lvl8pPr marL="1371600" fontAlgn="base">
              <a:spcBef>
                <a:spcPct val="0"/>
              </a:spcBef>
              <a:spcAft>
                <a:spcPct val="0"/>
              </a:spcAft>
              <a:defRPr sz="4000">
                <a:solidFill>
                  <a:schemeClr val="tx1"/>
                </a:solidFill>
                <a:effectLst>
                  <a:outerShdw blurRad="38100" dist="38100" dir="2700000" algn="tl">
                    <a:srgbClr val="C0C0C0"/>
                  </a:outerShdw>
                </a:effectLst>
                <a:latin typeface="Arial" charset="0"/>
              </a:defRPr>
            </a:lvl8pPr>
            <a:lvl9pPr marL="1828800" fontAlgn="base">
              <a:spcBef>
                <a:spcPct val="0"/>
              </a:spcBef>
              <a:spcAft>
                <a:spcPct val="0"/>
              </a:spcAft>
              <a:defRPr sz="4000">
                <a:solidFill>
                  <a:schemeClr val="tx1"/>
                </a:solidFill>
                <a:effectLst>
                  <a:outerShdw blurRad="38100" dist="38100" dir="2700000" algn="tl">
                    <a:srgbClr val="C0C0C0"/>
                  </a:outerShdw>
                </a:effectLst>
                <a:latin typeface="Arial" charset="0"/>
              </a:defRPr>
            </a:lvl9pPr>
          </a:lstStyle>
          <a:p>
            <a:pPr eaLnBrk="1" hangingPunct="1">
              <a:buClr>
                <a:schemeClr val="folHlink"/>
              </a:buClr>
              <a:buFont typeface="Wingdings" charset="2"/>
              <a:buChar char="Ø"/>
              <a:defRPr/>
            </a:pPr>
            <a:r>
              <a:rPr lang="en-US" altLang="zh-CN" sz="2600" dirty="0" smtClean="0">
                <a:ea typeface="宋体" charset="-122"/>
              </a:rPr>
              <a:t>  </a:t>
            </a:r>
            <a:r>
              <a:rPr lang="en-US" altLang="en-US" sz="2600" dirty="0" err="1" smtClean="0">
                <a:ea typeface="宋体" charset="-122"/>
              </a:rPr>
              <a:t>重排原理</a:t>
            </a:r>
            <a:endParaRPr lang="zh-CN" altLang="en-US" sz="2600" dirty="0" smtClean="0">
              <a:ea typeface="宋体" charset="-122"/>
            </a:endParaRPr>
          </a:p>
        </p:txBody>
      </p:sp>
      <p:pic>
        <p:nvPicPr>
          <p:cNvPr id="7" name="Picture 4" descr="t51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3" y="2917989"/>
            <a:ext cx="4040187" cy="106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t510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316" y="2844973"/>
            <a:ext cx="4206601" cy="11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284163" y="4677298"/>
            <a:ext cx="8589962" cy="1552575"/>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Arial" panose="020B0604020202020204" pitchFamily="34" charset="0"/>
                <a:ea typeface="楷体_GB2312" pitchFamily="49" charset="-122"/>
              </a:rPr>
              <a:t>图</a:t>
            </a:r>
            <a:r>
              <a:rPr lang="en-US" altLang="zh-CN">
                <a:latin typeface="Arial" panose="020B0604020202020204" pitchFamily="34" charset="0"/>
                <a:ea typeface="楷体_GB2312" pitchFamily="49" charset="-122"/>
              </a:rPr>
              <a:t>(a)</a:t>
            </a:r>
            <a:r>
              <a:rPr lang="zh-CN" altLang="en-US">
                <a:latin typeface="Arial" panose="020B0604020202020204" pitchFamily="34" charset="0"/>
                <a:ea typeface="楷体_GB2312" pitchFamily="49" charset="-122"/>
              </a:rPr>
              <a:t>中，从第</a:t>
            </a:r>
            <a:r>
              <a:rPr lang="en-US" altLang="zh-CN">
                <a:latin typeface="Arial" panose="020B0604020202020204" pitchFamily="34" charset="0"/>
                <a:ea typeface="楷体_GB2312" pitchFamily="49" charset="-122"/>
              </a:rPr>
              <a:t>1</a:t>
            </a:r>
            <a:r>
              <a:rPr lang="zh-CN" altLang="en-US">
                <a:latin typeface="Arial" panose="020B0604020202020204" pitchFamily="34" charset="0"/>
                <a:ea typeface="楷体_GB2312" pitchFamily="49" charset="-122"/>
              </a:rPr>
              <a:t>层剪去</a:t>
            </a:r>
            <a:r>
              <a:rPr lang="en-US" altLang="zh-CN">
                <a:latin typeface="Arial" panose="020B0604020202020204" pitchFamily="34" charset="0"/>
                <a:ea typeface="楷体_GB2312" pitchFamily="49" charset="-122"/>
              </a:rPr>
              <a:t>1</a:t>
            </a:r>
            <a:r>
              <a:rPr lang="zh-CN" altLang="en-US">
                <a:latin typeface="Arial" panose="020B0604020202020204" pitchFamily="34" charset="0"/>
                <a:ea typeface="楷体_GB2312" pitchFamily="49" charset="-122"/>
              </a:rPr>
              <a:t>棵子树，则从所有应当考虑的</a:t>
            </a:r>
            <a:r>
              <a:rPr lang="en-US" altLang="zh-CN">
                <a:latin typeface="Arial" panose="020B0604020202020204" pitchFamily="34" charset="0"/>
                <a:ea typeface="楷体_GB2312" pitchFamily="49" charset="-122"/>
              </a:rPr>
              <a:t>3</a:t>
            </a:r>
            <a:r>
              <a:rPr lang="zh-CN" altLang="en-US">
                <a:latin typeface="Arial" panose="020B0604020202020204" pitchFamily="34" charset="0"/>
                <a:ea typeface="楷体_GB2312" pitchFamily="49" charset="-122"/>
              </a:rPr>
              <a:t>元组中一次消去</a:t>
            </a:r>
            <a:r>
              <a:rPr lang="en-US" altLang="zh-CN">
                <a:latin typeface="Arial" panose="020B0604020202020204" pitchFamily="34" charset="0"/>
                <a:ea typeface="楷体_GB2312" pitchFamily="49" charset="-122"/>
              </a:rPr>
              <a:t>12</a:t>
            </a:r>
            <a:r>
              <a:rPr lang="zh-CN" altLang="en-US">
                <a:latin typeface="Arial" panose="020B0604020202020204" pitchFamily="34" charset="0"/>
                <a:ea typeface="楷体_GB2312" pitchFamily="49" charset="-122"/>
              </a:rPr>
              <a:t>个</a:t>
            </a:r>
            <a:r>
              <a:rPr lang="en-US" altLang="zh-CN">
                <a:latin typeface="Arial" panose="020B0604020202020204" pitchFamily="34" charset="0"/>
                <a:ea typeface="楷体_GB2312" pitchFamily="49" charset="-122"/>
              </a:rPr>
              <a:t>3</a:t>
            </a:r>
            <a:r>
              <a:rPr lang="zh-CN" altLang="en-US">
                <a:latin typeface="Arial" panose="020B0604020202020204" pitchFamily="34" charset="0"/>
                <a:ea typeface="楷体_GB2312" pitchFamily="49" charset="-122"/>
              </a:rPr>
              <a:t>元组。对于图</a:t>
            </a:r>
            <a:r>
              <a:rPr lang="en-US" altLang="zh-CN">
                <a:latin typeface="Arial" panose="020B0604020202020204" pitchFamily="34" charset="0"/>
                <a:ea typeface="楷体_GB2312" pitchFamily="49" charset="-122"/>
              </a:rPr>
              <a:t>(b)</a:t>
            </a:r>
            <a:r>
              <a:rPr lang="zh-CN" altLang="en-US">
                <a:latin typeface="Arial" panose="020B0604020202020204" pitchFamily="34" charset="0"/>
                <a:ea typeface="楷体_GB2312" pitchFamily="49" charset="-122"/>
              </a:rPr>
              <a:t>，虽然同样从第</a:t>
            </a:r>
            <a:r>
              <a:rPr lang="en-US" altLang="zh-CN">
                <a:latin typeface="Arial" panose="020B0604020202020204" pitchFamily="34" charset="0"/>
                <a:ea typeface="楷体_GB2312" pitchFamily="49" charset="-122"/>
              </a:rPr>
              <a:t>1</a:t>
            </a:r>
            <a:r>
              <a:rPr lang="zh-CN" altLang="en-US">
                <a:latin typeface="Arial" panose="020B0604020202020204" pitchFamily="34" charset="0"/>
                <a:ea typeface="楷体_GB2312" pitchFamily="49" charset="-122"/>
              </a:rPr>
              <a:t>层剪去</a:t>
            </a:r>
            <a:r>
              <a:rPr lang="en-US" altLang="zh-CN">
                <a:latin typeface="Arial" panose="020B0604020202020204" pitchFamily="34" charset="0"/>
                <a:ea typeface="楷体_GB2312" pitchFamily="49" charset="-122"/>
              </a:rPr>
              <a:t>1</a:t>
            </a:r>
            <a:r>
              <a:rPr lang="zh-CN" altLang="en-US">
                <a:latin typeface="Arial" panose="020B0604020202020204" pitchFamily="34" charset="0"/>
                <a:ea typeface="楷体_GB2312" pitchFamily="49" charset="-122"/>
              </a:rPr>
              <a:t>棵子树，却只从应当考虑的</a:t>
            </a:r>
            <a:r>
              <a:rPr lang="en-US" altLang="zh-CN">
                <a:latin typeface="Arial" panose="020B0604020202020204" pitchFamily="34" charset="0"/>
                <a:ea typeface="楷体_GB2312" pitchFamily="49" charset="-122"/>
              </a:rPr>
              <a:t>3</a:t>
            </a:r>
            <a:r>
              <a:rPr lang="zh-CN" altLang="en-US">
                <a:latin typeface="Arial" panose="020B0604020202020204" pitchFamily="34" charset="0"/>
                <a:ea typeface="楷体_GB2312" pitchFamily="49" charset="-122"/>
              </a:rPr>
              <a:t>元组中消去</a:t>
            </a:r>
            <a:r>
              <a:rPr lang="en-US" altLang="zh-CN">
                <a:latin typeface="Arial" panose="020B0604020202020204" pitchFamily="34" charset="0"/>
                <a:ea typeface="楷体_GB2312" pitchFamily="49" charset="-122"/>
              </a:rPr>
              <a:t>8</a:t>
            </a:r>
            <a:r>
              <a:rPr lang="zh-CN" altLang="en-US">
                <a:latin typeface="Arial" panose="020B0604020202020204" pitchFamily="34" charset="0"/>
                <a:ea typeface="楷体_GB2312" pitchFamily="49" charset="-122"/>
              </a:rPr>
              <a:t>个</a:t>
            </a:r>
            <a:r>
              <a:rPr lang="en-US" altLang="zh-CN">
                <a:latin typeface="Arial" panose="020B0604020202020204" pitchFamily="34" charset="0"/>
                <a:ea typeface="楷体_GB2312" pitchFamily="49" charset="-122"/>
              </a:rPr>
              <a:t>3</a:t>
            </a:r>
            <a:r>
              <a:rPr lang="zh-CN" altLang="en-US">
                <a:latin typeface="Arial" panose="020B0604020202020204" pitchFamily="34" charset="0"/>
                <a:ea typeface="楷体_GB2312" pitchFamily="49" charset="-122"/>
              </a:rPr>
              <a:t>元组。前者的效果明显比后者好。</a:t>
            </a:r>
          </a:p>
        </p:txBody>
      </p:sp>
      <p:sp>
        <p:nvSpPr>
          <p:cNvPr id="11" name="Text Box 7"/>
          <p:cNvSpPr txBox="1">
            <a:spLocks noChangeArrowheads="1"/>
          </p:cNvSpPr>
          <p:nvPr/>
        </p:nvSpPr>
        <p:spPr bwMode="auto">
          <a:xfrm>
            <a:off x="2044700" y="4099898"/>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lang="en-US" altLang="zh-CN">
                <a:latin typeface="Arial" charset="0"/>
                <a:ea typeface="楷体_GB2312" charset="0"/>
              </a:rPr>
              <a:t>(a)</a:t>
            </a:r>
          </a:p>
        </p:txBody>
      </p:sp>
      <p:sp>
        <p:nvSpPr>
          <p:cNvPr id="13" name="Text Box 8"/>
          <p:cNvSpPr txBox="1">
            <a:spLocks noChangeArrowheads="1"/>
          </p:cNvSpPr>
          <p:nvPr/>
        </p:nvSpPr>
        <p:spPr bwMode="auto">
          <a:xfrm>
            <a:off x="6173010" y="4088761"/>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eaLnBrk="1" hangingPunct="1">
              <a:defRPr/>
            </a:pPr>
            <a:r>
              <a:rPr lang="en-US" altLang="zh-CN" dirty="0">
                <a:latin typeface="Arial" charset="0"/>
                <a:ea typeface="楷体_GB2312" charset="0"/>
              </a:rPr>
              <a:t>(b)</a:t>
            </a:r>
          </a:p>
        </p:txBody>
      </p:sp>
    </p:spTree>
    <p:extLst>
      <p:ext uri="{BB962C8B-B14F-4D97-AF65-F5344CB8AC3E}">
        <p14:creationId xmlns:p14="http://schemas.microsoft.com/office/powerpoint/2010/main" val="3137087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AD5B9FF-AA0A-094B-8DA3-D980B52C4773}"/>
              </a:ext>
            </a:extLst>
          </p:cNvPr>
          <p:cNvSpPr>
            <a:spLocks noGrp="1"/>
          </p:cNvSpPr>
          <p:nvPr>
            <p:ph type="title"/>
          </p:nvPr>
        </p:nvSpPr>
        <p:spPr/>
        <p:txBody>
          <a:bodyPr/>
          <a:lstStyle/>
          <a:p>
            <a:r>
              <a:rPr kumimoji="1" lang="zh-CN" altLang="en-US" dirty="0" smtClean="0"/>
              <a:t>  总   结</a:t>
            </a:r>
            <a:endParaRPr kumimoji="1" lang="zh-CN" altLang="en-US" dirty="0"/>
          </a:p>
        </p:txBody>
      </p:sp>
      <p:sp>
        <p:nvSpPr>
          <p:cNvPr id="6" name="Rectangle 3"/>
          <p:cNvSpPr txBox="1">
            <a:spLocks noChangeArrowheads="1"/>
          </p:cNvSpPr>
          <p:nvPr/>
        </p:nvSpPr>
        <p:spPr>
          <a:xfrm>
            <a:off x="1676400" y="1600200"/>
            <a:ext cx="6700837" cy="3916363"/>
          </a:xfrm>
          <a:prstGeom prst="rect">
            <a:avLst/>
          </a:prstGeom>
        </p:spPr>
        <p:txBody>
          <a:bodyPr/>
          <a:lstStyle>
            <a:defPPr>
              <a:defRPr lang="zh-CN"/>
            </a:defPPr>
            <a:lvl1pPr marL="342900" indent="-342900" eaLnBrk="1" hangingPunct="1">
              <a:lnSpc>
                <a:spcPct val="90000"/>
              </a:lnSpc>
              <a:spcBef>
                <a:spcPct val="20000"/>
              </a:spcBef>
              <a:buFont typeface="Arial" charset="0"/>
              <a:buChar char="•"/>
              <a:defRPr sz="2800" b="1">
                <a:latin typeface="+mn-lt"/>
                <a:ea typeface="宋体" panose="02010600030101010101" pitchFamily="2" charset="-122"/>
              </a:defRPr>
            </a:lvl1pPr>
            <a:lvl2pPr marL="742950" lvl="1" indent="-285750" eaLnBrk="1" hangingPunct="1">
              <a:lnSpc>
                <a:spcPct val="90000"/>
              </a:lnSpc>
              <a:spcBef>
                <a:spcPct val="20000"/>
              </a:spcBef>
              <a:buFont typeface="Arial" charset="0"/>
              <a:buChar char="–"/>
              <a:defRPr sz="2400" b="1">
                <a:latin typeface="+mn-lt"/>
                <a:ea typeface="宋体" panose="02010600030101010101" pitchFamily="2" charset="-122"/>
              </a:defRPr>
            </a:lvl2pPr>
            <a:lvl3pPr marL="1143000" indent="-228600">
              <a:spcBef>
                <a:spcPct val="20000"/>
              </a:spcBef>
              <a:buFont typeface="Arial" charset="0"/>
              <a:buChar char="•"/>
              <a:defRPr sz="2400">
                <a:latin typeface="+mn-lt"/>
                <a:ea typeface="+mn-ea"/>
              </a:defRPr>
            </a:lvl3pPr>
            <a:lvl4pPr marL="1600200" indent="-228600">
              <a:spcBef>
                <a:spcPct val="20000"/>
              </a:spcBef>
              <a:buFont typeface="Arial" charset="0"/>
              <a:buChar char="–"/>
              <a:defRPr>
                <a:latin typeface="+mn-lt"/>
                <a:ea typeface="+mn-ea"/>
              </a:defRPr>
            </a:lvl4pPr>
            <a:lvl5pPr marL="2057400" indent="-228600">
              <a:spcBef>
                <a:spcPct val="20000"/>
              </a:spcBef>
              <a:buFont typeface="Arial" charset="0"/>
              <a:buChar char="»"/>
              <a:defRPr>
                <a:latin typeface="+mn-lt"/>
                <a:ea typeface="+mn-ea"/>
              </a:defRPr>
            </a:lvl5pPr>
            <a:lvl6pPr marL="2514600" indent="-228600">
              <a:spcBef>
                <a:spcPct val="20000"/>
              </a:spcBef>
              <a:buFont typeface="Arial" pitchFamily="34" charset="0"/>
              <a:buChar char="•"/>
              <a:defRPr>
                <a:latin typeface="+mn-lt"/>
                <a:ea typeface="+mn-ea"/>
              </a:defRPr>
            </a:lvl6pPr>
            <a:lvl7pPr marL="2971800" indent="-228600">
              <a:spcBef>
                <a:spcPct val="20000"/>
              </a:spcBef>
              <a:buFont typeface="Arial" pitchFamily="34" charset="0"/>
              <a:buChar char="•"/>
              <a:defRPr>
                <a:latin typeface="+mn-lt"/>
                <a:ea typeface="+mn-ea"/>
              </a:defRPr>
            </a:lvl7pPr>
            <a:lvl8pPr marL="3429000" indent="-228600">
              <a:spcBef>
                <a:spcPct val="20000"/>
              </a:spcBef>
              <a:buFont typeface="Arial" pitchFamily="34" charset="0"/>
              <a:buChar char="•"/>
              <a:defRPr>
                <a:latin typeface="+mn-lt"/>
                <a:ea typeface="+mn-ea"/>
              </a:defRPr>
            </a:lvl8pPr>
            <a:lvl9pPr marL="3886200" indent="-228600">
              <a:spcBef>
                <a:spcPct val="20000"/>
              </a:spcBef>
              <a:buFont typeface="Arial" pitchFamily="34" charset="0"/>
              <a:buChar char="•"/>
              <a:defRPr>
                <a:latin typeface="+mn-lt"/>
                <a:ea typeface="+mn-ea"/>
              </a:defRPr>
            </a:lvl9pPr>
          </a:lstStyle>
          <a:p>
            <a:r>
              <a:rPr lang="zh-CN" altLang="en-US" dirty="0">
                <a:latin typeface="宋体" panose="02010600030101010101" pitchFamily="2" charset="-122"/>
              </a:rPr>
              <a:t>回溯法的基本原理</a:t>
            </a:r>
          </a:p>
          <a:p>
            <a:r>
              <a:rPr lang="zh-CN" altLang="en-US" dirty="0">
                <a:latin typeface="宋体" panose="02010600030101010101" pitchFamily="2" charset="-122"/>
              </a:rPr>
              <a:t>经典例子：</a:t>
            </a:r>
          </a:p>
          <a:p>
            <a:pPr lvl="1"/>
            <a:r>
              <a:rPr lang="zh-CN" altLang="en-US" sz="2800" dirty="0">
                <a:latin typeface="宋体" panose="02010600030101010101" pitchFamily="2" charset="-122"/>
              </a:rPr>
              <a:t>装载问题</a:t>
            </a:r>
          </a:p>
          <a:p>
            <a:pPr lvl="1"/>
            <a:r>
              <a:rPr lang="en-US" altLang="zh-CN" sz="2800" dirty="0">
                <a:latin typeface="宋体" panose="02010600030101010101" pitchFamily="2" charset="-122"/>
              </a:rPr>
              <a:t>0-1</a:t>
            </a:r>
            <a:r>
              <a:rPr lang="zh-CN" altLang="en-US" sz="2800" dirty="0">
                <a:latin typeface="宋体" panose="02010600030101010101" pitchFamily="2" charset="-122"/>
              </a:rPr>
              <a:t>背包问题</a:t>
            </a:r>
          </a:p>
          <a:p>
            <a:pPr lvl="1"/>
            <a:r>
              <a:rPr lang="zh-CN" altLang="en-US" sz="2800" dirty="0">
                <a:latin typeface="宋体" panose="02010600030101010101" pitchFamily="2" charset="-122"/>
              </a:rPr>
              <a:t>旅行商问题</a:t>
            </a:r>
          </a:p>
          <a:p>
            <a:pPr lvl="1"/>
            <a:r>
              <a:rPr lang="en-US" altLang="zh-CN" sz="2800" dirty="0">
                <a:latin typeface="宋体" panose="02010600030101010101" pitchFamily="2" charset="-122"/>
              </a:rPr>
              <a:t>n</a:t>
            </a:r>
            <a:r>
              <a:rPr lang="zh-CN" altLang="en-US" sz="2800" dirty="0">
                <a:latin typeface="宋体" panose="02010600030101010101" pitchFamily="2" charset="-122"/>
              </a:rPr>
              <a:t>后问题</a:t>
            </a:r>
          </a:p>
        </p:txBody>
      </p:sp>
    </p:spTree>
    <p:extLst>
      <p:ext uri="{BB962C8B-B14F-4D97-AF65-F5344CB8AC3E}">
        <p14:creationId xmlns:p14="http://schemas.microsoft.com/office/powerpoint/2010/main" val="55352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7</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5.1.1  </a:t>
            </a:r>
            <a:r>
              <a:rPr lang="zh-CN" altLang="en-US" sz="2800" b="1" dirty="0" smtClean="0">
                <a:solidFill>
                  <a:srgbClr val="FF3300"/>
                </a:solidFill>
                <a:latin typeface="Arial" panose="020B0604020202020204" pitchFamily="34" charset="0"/>
                <a:ea typeface="宋体" panose="02010600030101010101" pitchFamily="2" charset="-122"/>
              </a:rPr>
              <a:t>基本概念</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13" name="Text Box 30"/>
          <p:cNvSpPr txBox="1">
            <a:spLocks noChangeArrowheads="1"/>
          </p:cNvSpPr>
          <p:nvPr/>
        </p:nvSpPr>
        <p:spPr bwMode="auto">
          <a:xfrm>
            <a:off x="2381615" y="1894820"/>
            <a:ext cx="391600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ctr" eaLnBrk="1" hangingPunct="1">
              <a:defRPr/>
            </a:pPr>
            <a:r>
              <a:rPr lang="en-US" altLang="zh-CN" sz="2800" b="1" dirty="0">
                <a:effectLst>
                  <a:outerShdw blurRad="38100" dist="38100" dir="2700000" algn="tl">
                    <a:srgbClr val="000000">
                      <a:alpha val="43137"/>
                    </a:srgbClr>
                  </a:outerShdw>
                </a:effectLst>
                <a:latin typeface="Times New Roman" charset="0"/>
                <a:ea typeface="宋体" charset="-122"/>
              </a:rPr>
              <a:t>BFS(Breath First Search)</a:t>
            </a:r>
          </a:p>
        </p:txBody>
      </p:sp>
      <p:sp>
        <p:nvSpPr>
          <p:cNvPr id="14" name="內容版面配置區 1"/>
          <p:cNvSpPr>
            <a:spLocks/>
          </p:cNvSpPr>
          <p:nvPr/>
        </p:nvSpPr>
        <p:spPr bwMode="auto">
          <a:xfrm>
            <a:off x="469490" y="2418040"/>
            <a:ext cx="8153400" cy="3733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273050" indent="-2730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zh-TW" altLang="en-US" sz="2600" b="1" dirty="0">
                <a:ea typeface="PMingLiU" pitchFamily="18" charset="-120"/>
              </a:rPr>
              <a:t>「</a:t>
            </a:r>
            <a:r>
              <a:rPr lang="zh-CN" altLang="en-US" sz="2600" b="1" dirty="0"/>
              <a:t>广度优先搜索</a:t>
            </a:r>
            <a:r>
              <a:rPr lang="zh-TW" altLang="en-US" sz="2600" b="1" dirty="0">
                <a:ea typeface="PMingLiU" pitchFamily="18" charset="-120"/>
              </a:rPr>
              <a:t>」</a:t>
            </a:r>
            <a:endParaRPr lang="en-US" altLang="zh-TW" sz="2600" b="1" dirty="0">
              <a:ea typeface="PMingLiU" pitchFamily="18" charset="-120"/>
            </a:endParaRPr>
          </a:p>
          <a:p>
            <a:pPr eaLnBrk="1" hangingPunct="1"/>
            <a:r>
              <a:rPr lang="zh-TW" altLang="en-US" sz="2600" b="1" dirty="0">
                <a:ea typeface="PMingLiU" pitchFamily="18" charset="-120"/>
              </a:rPr>
              <a:t>先往「</a:t>
            </a:r>
            <a:r>
              <a:rPr lang="zh-CN" altLang="en-US" sz="2600" b="1" dirty="0"/>
              <a:t>广</a:t>
            </a:r>
            <a:r>
              <a:rPr lang="zh-TW" altLang="en-US" sz="2600" b="1" dirty="0">
                <a:ea typeface="PMingLiU" pitchFamily="18" charset="-120"/>
              </a:rPr>
              <a:t>」的地方找，再</a:t>
            </a:r>
            <a:r>
              <a:rPr lang="zh-CN" altLang="en-US" sz="2600" b="1" dirty="0"/>
              <a:t>一层一层</a:t>
            </a:r>
            <a:r>
              <a:rPr lang="zh-TW" altLang="en-US" sz="2600" b="1" dirty="0">
                <a:ea typeface="PMingLiU" pitchFamily="18" charset="-120"/>
              </a:rPr>
              <a:t>推下去</a:t>
            </a:r>
            <a:endParaRPr lang="en-US" altLang="zh-TW" sz="2600" b="1" dirty="0">
              <a:ea typeface="PMingLiU" pitchFamily="18" charset="-120"/>
            </a:endParaRPr>
          </a:p>
          <a:p>
            <a:pPr eaLnBrk="1" hangingPunct="1"/>
            <a:r>
              <a:rPr lang="zh-CN" altLang="en-US" sz="2600" b="1" dirty="0"/>
              <a:t>换</a:t>
            </a:r>
            <a:r>
              <a:rPr lang="zh-TW" altLang="en-US" sz="2600" b="1" dirty="0">
                <a:ea typeface="PMingLiU" pitchFamily="18" charset="-120"/>
              </a:rPr>
              <a:t>句</a:t>
            </a:r>
            <a:r>
              <a:rPr lang="zh-CN" altLang="en-US" sz="2600" b="1" dirty="0"/>
              <a:t>话说</a:t>
            </a:r>
            <a:r>
              <a:rPr lang="zh-TW" altLang="en-US" sz="2600" b="1" dirty="0">
                <a:ea typeface="PMingLiU" pitchFamily="18" charset="-120"/>
              </a:rPr>
              <a:t>，就是先把同</a:t>
            </a:r>
            <a:r>
              <a:rPr lang="zh-CN" altLang="en-US" sz="2600" b="1" dirty="0"/>
              <a:t>层</a:t>
            </a:r>
            <a:r>
              <a:rPr lang="zh-TW" altLang="en-US" sz="2600" b="1" dirty="0">
                <a:ea typeface="PMingLiU" pitchFamily="18" charset="-120"/>
              </a:rPr>
              <a:t>的找完，再往下一</a:t>
            </a:r>
            <a:r>
              <a:rPr lang="zh-CN" altLang="en-US" sz="2600" b="1" dirty="0"/>
              <a:t>层</a:t>
            </a:r>
            <a:r>
              <a:rPr lang="zh-TW" altLang="en-US" sz="2600" b="1" dirty="0">
                <a:ea typeface="PMingLiU" pitchFamily="18" charset="-120"/>
              </a:rPr>
              <a:t>去找</a:t>
            </a:r>
            <a:endParaRPr lang="en-US" altLang="zh-TW" sz="2600" b="1" dirty="0">
              <a:ea typeface="PMingLiU" pitchFamily="18" charset="-120"/>
            </a:endParaRPr>
          </a:p>
          <a:p>
            <a:pPr eaLnBrk="1" hangingPunct="1"/>
            <a:r>
              <a:rPr lang="zh-TW" altLang="en-US" sz="2600" b="1" dirty="0">
                <a:ea typeface="PMingLiU" pitchFamily="18" charset="-120"/>
              </a:rPr>
              <a:t>是一</a:t>
            </a:r>
            <a:r>
              <a:rPr lang="zh-CN" altLang="en-US" sz="2600" b="1" dirty="0"/>
              <a:t>种</a:t>
            </a:r>
            <a:r>
              <a:rPr lang="zh-TW" altLang="en-US" sz="2600" b="1" dirty="0">
                <a:ea typeface="PMingLiU" pitchFamily="18" charset="-120"/>
              </a:rPr>
              <a:t>「</a:t>
            </a:r>
            <a:r>
              <a:rPr lang="zh-CN" altLang="en-US" sz="2600" b="1" dirty="0"/>
              <a:t>扩散</a:t>
            </a:r>
            <a:r>
              <a:rPr lang="zh-TW" altLang="en-US" sz="2600" b="1" dirty="0">
                <a:ea typeface="PMingLiU" pitchFamily="18" charset="-120"/>
              </a:rPr>
              <a:t>」的概念</a:t>
            </a:r>
            <a:endParaRPr lang="en-US" altLang="zh-TW" sz="2600" b="1" dirty="0">
              <a:ea typeface="PMingLiU" pitchFamily="18" charset="-120"/>
            </a:endParaRPr>
          </a:p>
          <a:p>
            <a:pPr eaLnBrk="1" hangingPunct="1"/>
            <a:r>
              <a:rPr lang="zh-CN" altLang="en-US" sz="2600" b="1" dirty="0">
                <a:solidFill>
                  <a:srgbClr val="FF3300"/>
                </a:solidFill>
              </a:rPr>
              <a:t>时间复杂度</a:t>
            </a:r>
            <a:r>
              <a:rPr lang="zh-TW" altLang="en-US" sz="2600" b="1" dirty="0">
                <a:solidFill>
                  <a:srgbClr val="FF3300"/>
                </a:solidFill>
                <a:ea typeface="PMingLiU" pitchFamily="18" charset="-120"/>
              </a:rPr>
              <a:t>：</a:t>
            </a:r>
            <a:r>
              <a:rPr lang="en-US" altLang="zh-TW" sz="2600" b="1" dirty="0">
                <a:solidFill>
                  <a:srgbClr val="FF3300"/>
                </a:solidFill>
                <a:ea typeface="PMingLiU" pitchFamily="18" charset="-120"/>
              </a:rPr>
              <a:t>O(Vertices + Edges)</a:t>
            </a:r>
          </a:p>
          <a:p>
            <a:pPr eaLnBrk="1" hangingPunct="1"/>
            <a:r>
              <a:rPr lang="zh-TW" altLang="en-US" sz="2600" b="1" dirty="0">
                <a:ea typeface="PMingLiU" pitchFamily="18" charset="-120"/>
              </a:rPr>
              <a:t>每</a:t>
            </a:r>
            <a:r>
              <a:rPr lang="zh-CN" altLang="en-US" sz="2600" b="1" dirty="0"/>
              <a:t>个深度为</a:t>
            </a:r>
            <a:r>
              <a:rPr lang="en-US" altLang="zh-TW" sz="2600" b="1" dirty="0">
                <a:ea typeface="PMingLiU" pitchFamily="18" charset="-120"/>
              </a:rPr>
              <a:t>d</a:t>
            </a:r>
            <a:r>
              <a:rPr lang="zh-TW" altLang="en-US" sz="2600" b="1" dirty="0">
                <a:ea typeface="PMingLiU" pitchFamily="18" charset="-120"/>
              </a:rPr>
              <a:t>的</a:t>
            </a:r>
            <a:r>
              <a:rPr lang="en-US" altLang="zh-TW" sz="2600" b="1" dirty="0">
                <a:ea typeface="PMingLiU" pitchFamily="18" charset="-120"/>
              </a:rPr>
              <a:t>node</a:t>
            </a:r>
            <a:r>
              <a:rPr lang="zh-TW" altLang="en-US" sz="2600" b="1" dirty="0">
                <a:ea typeface="PMingLiU" pitchFamily="18" charset="-120"/>
              </a:rPr>
              <a:t>一定</a:t>
            </a:r>
            <a:r>
              <a:rPr lang="zh-CN" altLang="en-US" sz="2600" b="1" dirty="0"/>
              <a:t>会在深度为</a:t>
            </a:r>
            <a:r>
              <a:rPr lang="en-US" altLang="zh-TW" sz="2600" b="1" dirty="0">
                <a:ea typeface="PMingLiU" pitchFamily="18" charset="-120"/>
              </a:rPr>
              <a:t>d+1</a:t>
            </a:r>
            <a:r>
              <a:rPr lang="zh-TW" altLang="en-US" sz="2600" b="1" dirty="0">
                <a:ea typeface="PMingLiU" pitchFamily="18" charset="-120"/>
              </a:rPr>
              <a:t>的</a:t>
            </a:r>
            <a:r>
              <a:rPr lang="en-US" altLang="zh-TW" sz="2600" b="1" dirty="0">
                <a:ea typeface="PMingLiU" pitchFamily="18" charset="-120"/>
              </a:rPr>
              <a:t>node</a:t>
            </a:r>
            <a:r>
              <a:rPr lang="zh-TW" altLang="en-US" sz="2600" b="1" dirty="0">
                <a:ea typeface="PMingLiU" pitchFamily="18" charset="-120"/>
              </a:rPr>
              <a:t>之前被</a:t>
            </a:r>
            <a:r>
              <a:rPr lang="zh-CN" altLang="en-US" sz="2600" b="1" dirty="0"/>
              <a:t>搜寻过</a:t>
            </a:r>
            <a:endParaRPr lang="en-US" altLang="zh-TW" sz="2600" b="1" dirty="0">
              <a:ea typeface="PMingLiU" pitchFamily="18" charset="-120"/>
            </a:endParaRPr>
          </a:p>
        </p:txBody>
      </p:sp>
    </p:spTree>
    <p:extLst>
      <p:ext uri="{BB962C8B-B14F-4D97-AF65-F5344CB8AC3E}">
        <p14:creationId xmlns:p14="http://schemas.microsoft.com/office/powerpoint/2010/main" val="6919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8</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5.1.1  </a:t>
            </a:r>
            <a:r>
              <a:rPr lang="zh-CN" altLang="en-US" sz="2800" b="1" dirty="0" smtClean="0">
                <a:solidFill>
                  <a:srgbClr val="FF3300"/>
                </a:solidFill>
                <a:latin typeface="Arial" panose="020B0604020202020204" pitchFamily="34" charset="0"/>
                <a:ea typeface="宋体" panose="02010600030101010101" pitchFamily="2" charset="-122"/>
              </a:rPr>
              <a:t>基本概念</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4"/>
          <p:cNvSpPr txBox="1">
            <a:spLocks noChangeArrowheads="1"/>
          </p:cNvSpPr>
          <p:nvPr/>
        </p:nvSpPr>
        <p:spPr bwMode="auto">
          <a:xfrm>
            <a:off x="2653881" y="2009914"/>
            <a:ext cx="382630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defPPr>
              <a:defRPr lang="zh-CN"/>
            </a:defPPr>
            <a:lvl1pPr algn="ctr" eaLnBrk="1" hangingPunct="1">
              <a:defRPr sz="2800" b="1">
                <a:effectLst>
                  <a:outerShdw blurRad="38100" dist="38100" dir="2700000" algn="tl">
                    <a:srgbClr val="000000">
                      <a:alpha val="43137"/>
                    </a:srgbClr>
                  </a:outerShdw>
                </a:effectLst>
                <a:latin typeface="Times New Roman" charset="0"/>
              </a:defRPr>
            </a:lvl1pPr>
          </a:lstStyle>
          <a:p>
            <a:r>
              <a:rPr lang="en-US" altLang="zh-CN" dirty="0"/>
              <a:t>DFS(Depth First Search)</a:t>
            </a:r>
          </a:p>
        </p:txBody>
      </p:sp>
      <p:sp>
        <p:nvSpPr>
          <p:cNvPr id="6" name="內容版面配置區 1"/>
          <p:cNvSpPr txBox="1">
            <a:spLocks/>
          </p:cNvSpPr>
          <p:nvPr/>
        </p:nvSpPr>
        <p:spPr bwMode="auto">
          <a:xfrm>
            <a:off x="528514" y="2555895"/>
            <a:ext cx="8077037" cy="3540105"/>
          </a:xfrm>
          <a:prstGeom prst="rect">
            <a:avLst/>
          </a:prstGeom>
          <a:solidFill>
            <a:schemeClr val="accent1"/>
          </a:solidFill>
          <a:ln>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indent="-273050" eaLnBrk="1" hangingPunct="1"/>
            <a:r>
              <a:rPr lang="zh-TW" altLang="en-US" sz="2600" smtClean="0">
                <a:ea typeface="PMingLiU" pitchFamily="18" charset="-120"/>
              </a:rPr>
              <a:t>「深度</a:t>
            </a:r>
            <a:r>
              <a:rPr lang="zh-CN" altLang="en-US" sz="2600" smtClean="0">
                <a:ea typeface="宋体" panose="02010600030101010101" pitchFamily="2" charset="-122"/>
              </a:rPr>
              <a:t>优先搜索</a:t>
            </a:r>
            <a:r>
              <a:rPr lang="zh-TW" altLang="en-US" sz="2600" smtClean="0">
                <a:ea typeface="PMingLiU" pitchFamily="18" charset="-120"/>
              </a:rPr>
              <a:t>」</a:t>
            </a:r>
            <a:endParaRPr lang="en-US" altLang="zh-TW" sz="2600" smtClean="0">
              <a:ea typeface="PMingLiU" pitchFamily="18" charset="-120"/>
            </a:endParaRPr>
          </a:p>
          <a:p>
            <a:pPr marL="273050" indent="-273050" eaLnBrk="1" hangingPunct="1"/>
            <a:r>
              <a:rPr lang="zh-TW" altLang="en-US" sz="2600" smtClean="0">
                <a:ea typeface="PMingLiU" pitchFamily="18" charset="-120"/>
              </a:rPr>
              <a:t>先往「深」的地方找，找完</a:t>
            </a:r>
            <a:r>
              <a:rPr lang="zh-CN" altLang="en-US" sz="2600" smtClean="0">
                <a:ea typeface="宋体" panose="02010600030101010101" pitchFamily="2" charset="-122"/>
              </a:rPr>
              <a:t>这个</a:t>
            </a:r>
            <a:r>
              <a:rPr lang="zh-TW" altLang="en-US" sz="2600" smtClean="0">
                <a:ea typeface="PMingLiU" pitchFamily="18" charset="-120"/>
              </a:rPr>
              <a:t>分支再找下一</a:t>
            </a:r>
            <a:r>
              <a:rPr lang="zh-CN" altLang="en-US" sz="2600" smtClean="0">
                <a:ea typeface="宋体" panose="02010600030101010101" pitchFamily="2" charset="-122"/>
              </a:rPr>
              <a:t>个</a:t>
            </a:r>
            <a:r>
              <a:rPr lang="zh-TW" altLang="en-US" sz="2600" smtClean="0">
                <a:ea typeface="PMingLiU" pitchFamily="18" charset="-120"/>
              </a:rPr>
              <a:t>分支</a:t>
            </a:r>
            <a:endParaRPr lang="en-US" altLang="zh-TW" sz="2600" smtClean="0">
              <a:ea typeface="PMingLiU" pitchFamily="18" charset="-120"/>
            </a:endParaRPr>
          </a:p>
          <a:p>
            <a:pPr marL="273050" indent="-273050" eaLnBrk="1" hangingPunct="1"/>
            <a:r>
              <a:rPr lang="zh-CN" altLang="en-US" sz="2600" smtClean="0">
                <a:ea typeface="宋体" panose="02010600030101010101" pitchFamily="2" charset="-122"/>
              </a:rPr>
              <a:t>换句话说</a:t>
            </a:r>
            <a:r>
              <a:rPr lang="zh-TW" altLang="en-US" sz="2600" smtClean="0">
                <a:ea typeface="PMingLiU" pitchFamily="18" charset="-120"/>
              </a:rPr>
              <a:t>，就是先把同支的找完，再往下一支去找</a:t>
            </a:r>
            <a:endParaRPr lang="en-US" altLang="zh-TW" sz="2600" smtClean="0">
              <a:ea typeface="PMingLiU" pitchFamily="18" charset="-120"/>
            </a:endParaRPr>
          </a:p>
          <a:p>
            <a:pPr marL="273050" indent="-273050" eaLnBrk="1" hangingPunct="1"/>
            <a:r>
              <a:rPr lang="zh-TW" altLang="en-US" sz="2600" smtClean="0">
                <a:ea typeface="PMingLiU" pitchFamily="18" charset="-120"/>
              </a:rPr>
              <a:t>如果</a:t>
            </a:r>
            <a:r>
              <a:rPr lang="zh-CN" altLang="en-US" sz="2600" smtClean="0">
                <a:ea typeface="宋体" panose="02010600030101010101" pitchFamily="2" charset="-122"/>
              </a:rPr>
              <a:t>图形</a:t>
            </a:r>
            <a:r>
              <a:rPr lang="zh-TW" altLang="en-US" sz="2600" smtClean="0">
                <a:ea typeface="PMingLiU" pitchFamily="18" charset="-120"/>
              </a:rPr>
              <a:t>不是</a:t>
            </a:r>
            <a:r>
              <a:rPr lang="en-US" altLang="zh-TW" sz="2600" smtClean="0">
                <a:ea typeface="PMingLiU" pitchFamily="18" charset="-120"/>
              </a:rPr>
              <a:t>tree</a:t>
            </a:r>
            <a:r>
              <a:rPr lang="zh-TW" altLang="en-US" sz="2600" smtClean="0">
                <a:ea typeface="PMingLiU" pitchFamily="18" charset="-120"/>
              </a:rPr>
              <a:t>而是一</a:t>
            </a:r>
            <a:r>
              <a:rPr lang="zh-CN" altLang="en-US" sz="2600" smtClean="0">
                <a:ea typeface="宋体" panose="02010600030101010101" pitchFamily="2" charset="-122"/>
              </a:rPr>
              <a:t>个</a:t>
            </a:r>
            <a:r>
              <a:rPr lang="zh-TW" altLang="en-US" sz="2600" smtClean="0">
                <a:ea typeface="PMingLiU" pitchFamily="18" charset="-120"/>
              </a:rPr>
              <a:t>一般的</a:t>
            </a:r>
            <a:r>
              <a:rPr lang="en-US" altLang="zh-TW" sz="2600" smtClean="0">
                <a:ea typeface="PMingLiU" pitchFamily="18" charset="-120"/>
              </a:rPr>
              <a:t>graph</a:t>
            </a:r>
            <a:r>
              <a:rPr lang="zh-TW" altLang="en-US" sz="2600" smtClean="0">
                <a:ea typeface="PMingLiU" pitchFamily="18" charset="-120"/>
              </a:rPr>
              <a:t>，</a:t>
            </a:r>
            <a:r>
              <a:rPr lang="zh-CN" altLang="en-US" sz="2600" smtClean="0">
                <a:ea typeface="宋体" panose="02010600030101010101" pitchFamily="2" charset="-122"/>
              </a:rPr>
              <a:t>那么</a:t>
            </a:r>
            <a:r>
              <a:rPr lang="zh-TW" altLang="en-US" sz="2600" smtClean="0">
                <a:ea typeface="PMingLiU" pitchFamily="18" charset="-120"/>
              </a:rPr>
              <a:t>就有可能一次逛完所有的</a:t>
            </a:r>
            <a:r>
              <a:rPr lang="en-US" altLang="zh-TW" sz="2600" smtClean="0">
                <a:ea typeface="PMingLiU" pitchFamily="18" charset="-120"/>
              </a:rPr>
              <a:t>node</a:t>
            </a:r>
            <a:r>
              <a:rPr lang="zh-TW" altLang="en-US" sz="2600" smtClean="0">
                <a:ea typeface="PMingLiU" pitchFamily="18" charset="-120"/>
              </a:rPr>
              <a:t>了</a:t>
            </a:r>
            <a:endParaRPr lang="en-US" altLang="zh-TW" sz="2600" smtClean="0">
              <a:ea typeface="PMingLiU" pitchFamily="18" charset="-120"/>
            </a:endParaRPr>
          </a:p>
          <a:p>
            <a:pPr marL="273050" indent="-273050" eaLnBrk="1" hangingPunct="1"/>
            <a:r>
              <a:rPr lang="zh-TW" altLang="en-US" sz="2600" smtClean="0">
                <a:ea typeface="PMingLiU" pitchFamily="18" charset="-120"/>
              </a:rPr>
              <a:t>是一</a:t>
            </a:r>
            <a:r>
              <a:rPr lang="zh-CN" altLang="en-US" sz="2600" smtClean="0">
                <a:ea typeface="宋体" panose="02010600030101010101" pitchFamily="2" charset="-122"/>
              </a:rPr>
              <a:t>种</a:t>
            </a:r>
            <a:r>
              <a:rPr lang="zh-TW" altLang="en-US" sz="2600" smtClean="0">
                <a:ea typeface="PMingLiU" pitchFamily="18" charset="-120"/>
              </a:rPr>
              <a:t>「</a:t>
            </a:r>
            <a:r>
              <a:rPr lang="zh-CN" altLang="en-US" sz="2600" smtClean="0">
                <a:ea typeface="宋体" panose="02010600030101010101" pitchFamily="2" charset="-122"/>
              </a:rPr>
              <a:t>穷举</a:t>
            </a:r>
            <a:r>
              <a:rPr lang="zh-TW" altLang="en-US" sz="2600" smtClean="0">
                <a:ea typeface="PMingLiU" pitchFamily="18" charset="-120"/>
              </a:rPr>
              <a:t>」的概念</a:t>
            </a:r>
            <a:endParaRPr lang="en-US" altLang="zh-TW" sz="2600" dirty="0" smtClean="0">
              <a:ea typeface="PMingLiU" pitchFamily="18" charset="-120"/>
            </a:endParaRPr>
          </a:p>
        </p:txBody>
      </p:sp>
    </p:spTree>
    <p:extLst>
      <p:ext uri="{BB962C8B-B14F-4D97-AF65-F5344CB8AC3E}">
        <p14:creationId xmlns:p14="http://schemas.microsoft.com/office/powerpoint/2010/main" val="3408123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回溯</a:t>
            </a:r>
            <a:r>
              <a:rPr lang="zh-CN" altLang="en-US" dirty="0"/>
              <a:t>法的基本原理</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9</a:t>
            </a:fld>
            <a:endParaRPr lang="en-US" altLang="zh-CN"/>
          </a:p>
        </p:txBody>
      </p:sp>
      <p:sp>
        <p:nvSpPr>
          <p:cNvPr id="7" name="Rectangle 4"/>
          <p:cNvSpPr>
            <a:spLocks noChangeArrowheads="1"/>
          </p:cNvSpPr>
          <p:nvPr/>
        </p:nvSpPr>
        <p:spPr bwMode="auto">
          <a:xfrm>
            <a:off x="457200" y="13716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smtClean="0">
                <a:solidFill>
                  <a:srgbClr val="FF3300"/>
                </a:solidFill>
                <a:latin typeface="Arial" panose="020B0604020202020204" pitchFamily="34" charset="0"/>
                <a:ea typeface="宋体" panose="02010600030101010101" pitchFamily="2" charset="-122"/>
              </a:rPr>
              <a:t>5.1.1  </a:t>
            </a:r>
            <a:r>
              <a:rPr lang="zh-CN" altLang="en-US" sz="2800" b="1" dirty="0" smtClean="0">
                <a:solidFill>
                  <a:srgbClr val="FF3300"/>
                </a:solidFill>
                <a:latin typeface="Arial" panose="020B0604020202020204" pitchFamily="34" charset="0"/>
                <a:ea typeface="宋体" panose="02010600030101010101" pitchFamily="2" charset="-122"/>
              </a:rPr>
              <a:t>基本概念</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 name="Text Box 4"/>
          <p:cNvSpPr txBox="1">
            <a:spLocks noChangeArrowheads="1"/>
          </p:cNvSpPr>
          <p:nvPr/>
        </p:nvSpPr>
        <p:spPr bwMode="auto">
          <a:xfrm>
            <a:off x="2971800" y="1887446"/>
            <a:ext cx="301204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defPPr>
              <a:defRPr lang="zh-CN"/>
            </a:defPPr>
            <a:lvl1pPr algn="ctr" eaLnBrk="1" hangingPunct="1">
              <a:defRPr sz="2800" b="1">
                <a:effectLst>
                  <a:outerShdw blurRad="38100" dist="38100" dir="2700000" algn="tl">
                    <a:srgbClr val="000000">
                      <a:alpha val="43137"/>
                    </a:srgbClr>
                  </a:outerShdw>
                </a:effectLst>
                <a:latin typeface="Times New Roman" charset="0"/>
              </a:defRPr>
            </a:lvl1pPr>
          </a:lstStyle>
          <a:p>
            <a:r>
              <a:rPr lang="en-US" altLang="zh-CN" dirty="0"/>
              <a:t>BACKTRACKING</a:t>
            </a:r>
          </a:p>
        </p:txBody>
      </p:sp>
      <p:sp>
        <p:nvSpPr>
          <p:cNvPr id="6" name="內容版面配置區 1"/>
          <p:cNvSpPr txBox="1">
            <a:spLocks/>
          </p:cNvSpPr>
          <p:nvPr/>
        </p:nvSpPr>
        <p:spPr bwMode="auto">
          <a:xfrm>
            <a:off x="533400" y="2525760"/>
            <a:ext cx="8305800" cy="3395990"/>
          </a:xfrm>
          <a:prstGeom prst="rect">
            <a:avLst/>
          </a:prstGeom>
          <a:solidFill>
            <a:schemeClr val="accent1"/>
          </a:solidFill>
          <a:ln>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indent="-273050" algn="just" eaLnBrk="1" hangingPunct="1"/>
            <a:r>
              <a:rPr lang="zh-TW" altLang="en-US" sz="2600" dirty="0" smtClean="0">
                <a:ea typeface="PMingLiU" pitchFamily="18" charset="-120"/>
              </a:rPr>
              <a:t>因</a:t>
            </a:r>
            <a:r>
              <a:rPr lang="zh-CN" altLang="en-US" sz="2600" dirty="0" smtClean="0">
                <a:ea typeface="宋体" panose="02010600030101010101" pitchFamily="2" charset="-122"/>
              </a:rPr>
              <a:t>为</a:t>
            </a:r>
            <a:r>
              <a:rPr lang="en-US" altLang="zh-TW" sz="2600" dirty="0" smtClean="0">
                <a:ea typeface="PMingLiU" pitchFamily="18" charset="-120"/>
              </a:rPr>
              <a:t>DFS</a:t>
            </a:r>
            <a:r>
              <a:rPr lang="zh-TW" altLang="en-US" sz="2600" dirty="0" smtClean="0">
                <a:ea typeface="PMingLiU" pitchFamily="18" charset="-120"/>
              </a:rPr>
              <a:t>是一</a:t>
            </a:r>
            <a:r>
              <a:rPr lang="zh-CN" altLang="en-US" sz="2600" dirty="0" smtClean="0">
                <a:ea typeface="宋体" panose="02010600030101010101" pitchFamily="2" charset="-122"/>
              </a:rPr>
              <a:t>种</a:t>
            </a:r>
            <a:r>
              <a:rPr lang="zh-TW" altLang="en-US" sz="2600" dirty="0" smtClean="0">
                <a:ea typeface="PMingLiU" pitchFamily="18" charset="-120"/>
              </a:rPr>
              <a:t>「</a:t>
            </a:r>
            <a:r>
              <a:rPr lang="zh-CN" altLang="en-US" sz="2600" dirty="0" smtClean="0">
                <a:ea typeface="宋体" panose="02010600030101010101" pitchFamily="2" charset="-122"/>
              </a:rPr>
              <a:t>穷举</a:t>
            </a:r>
            <a:r>
              <a:rPr lang="zh-TW" altLang="en-US" sz="2600" dirty="0" smtClean="0">
                <a:ea typeface="PMingLiU" pitchFamily="18" charset="-120"/>
              </a:rPr>
              <a:t>」的作法，所以</a:t>
            </a:r>
            <a:r>
              <a:rPr lang="zh-CN" altLang="en-US" sz="2600" dirty="0" smtClean="0">
                <a:ea typeface="宋体" panose="02010600030101010101" pitchFamily="2" charset="-122"/>
              </a:rPr>
              <a:t>换句话说</a:t>
            </a:r>
            <a:r>
              <a:rPr lang="zh-TW" altLang="en-US" sz="2600" dirty="0" smtClean="0">
                <a:ea typeface="PMingLiU" pitchFamily="18" charset="-120"/>
              </a:rPr>
              <a:t>，是</a:t>
            </a:r>
            <a:r>
              <a:rPr lang="zh-CN" altLang="en-US" sz="2600" dirty="0" smtClean="0">
                <a:ea typeface="宋体" panose="02010600030101010101" pitchFamily="2" charset="-122"/>
              </a:rPr>
              <a:t>个暴力</a:t>
            </a:r>
            <a:r>
              <a:rPr lang="zh-TW" altLang="en-US" sz="2600" dirty="0" smtClean="0">
                <a:ea typeface="PMingLiU" pitchFamily="18" charset="-120"/>
              </a:rPr>
              <a:t>破解法，在某些情況很耗</a:t>
            </a:r>
            <a:r>
              <a:rPr lang="zh-CN" altLang="en-US" sz="2600" dirty="0" smtClean="0">
                <a:ea typeface="宋体" panose="02010600030101010101" pitchFamily="2" charset="-122"/>
              </a:rPr>
              <a:t>时间；</a:t>
            </a:r>
            <a:endParaRPr lang="en-US" altLang="zh-TW" sz="2600" dirty="0" smtClean="0">
              <a:ea typeface="PMingLiU" pitchFamily="18" charset="-120"/>
            </a:endParaRPr>
          </a:p>
          <a:p>
            <a:pPr marL="273050" indent="-273050" algn="just" eaLnBrk="1" hangingPunct="1"/>
            <a:r>
              <a:rPr lang="zh-TW" altLang="en-US" sz="2600" dirty="0" smtClean="0">
                <a:ea typeface="PMingLiU" pitchFamily="18" charset="-120"/>
              </a:rPr>
              <a:t>其中一</a:t>
            </a:r>
            <a:r>
              <a:rPr lang="zh-CN" altLang="en-US" sz="2600" dirty="0" smtClean="0">
                <a:ea typeface="宋体" panose="02010600030101010101" pitchFamily="2" charset="-122"/>
              </a:rPr>
              <a:t>种</a:t>
            </a:r>
            <a:r>
              <a:rPr lang="zh-TW" altLang="en-US" sz="2600" b="1" dirty="0" smtClean="0">
                <a:solidFill>
                  <a:srgbClr val="FF3300"/>
                </a:solidFill>
                <a:effectLst>
                  <a:outerShdw blurRad="38100" dist="38100" dir="2700000" algn="tl">
                    <a:srgbClr val="000000"/>
                  </a:outerShdw>
                </a:effectLst>
                <a:ea typeface="PMingLiU" pitchFamily="18" charset="-120"/>
              </a:rPr>
              <a:t>加速</a:t>
            </a:r>
            <a:r>
              <a:rPr lang="en-US" altLang="zh-TW" sz="2600" b="1" dirty="0" smtClean="0">
                <a:solidFill>
                  <a:srgbClr val="FF3300"/>
                </a:solidFill>
                <a:effectLst>
                  <a:outerShdw blurRad="38100" dist="38100" dir="2700000" algn="tl">
                    <a:srgbClr val="000000"/>
                  </a:outerShdw>
                </a:effectLst>
                <a:ea typeface="PMingLiU" pitchFamily="18" charset="-120"/>
              </a:rPr>
              <a:t>DFS</a:t>
            </a:r>
            <a:r>
              <a:rPr lang="zh-TW" altLang="en-US" sz="2600" dirty="0" smtClean="0">
                <a:ea typeface="PMingLiU" pitchFamily="18" charset="-120"/>
              </a:rPr>
              <a:t>的方法就叫做</a:t>
            </a:r>
            <a:r>
              <a:rPr lang="en-US" altLang="zh-TW" sz="2600" dirty="0" smtClean="0">
                <a:ea typeface="PMingLiU" pitchFamily="18" charset="-120"/>
              </a:rPr>
              <a:t>Backtracking</a:t>
            </a:r>
            <a:r>
              <a:rPr lang="zh-TW" altLang="en-US" sz="2600" dirty="0" smtClean="0">
                <a:ea typeface="PMingLiU" pitchFamily="18" charset="-120"/>
              </a:rPr>
              <a:t>，回溯法</a:t>
            </a:r>
            <a:endParaRPr lang="en-US" altLang="zh-TW" sz="2600" dirty="0" smtClean="0">
              <a:ea typeface="PMingLiU" pitchFamily="18" charset="-120"/>
            </a:endParaRPr>
          </a:p>
          <a:p>
            <a:pPr marL="273050" indent="-273050" algn="just" eaLnBrk="1" hangingPunct="1"/>
            <a:r>
              <a:rPr lang="en-US" altLang="zh-TW" sz="2600" dirty="0" smtClean="0">
                <a:ea typeface="PMingLiU" pitchFamily="18" charset="-120"/>
              </a:rPr>
              <a:t>Backtracking</a:t>
            </a:r>
            <a:r>
              <a:rPr lang="zh-TW" altLang="en-US" sz="2600" dirty="0" smtClean="0">
                <a:ea typeface="PMingLiU" pitchFamily="18" charset="-120"/>
              </a:rPr>
              <a:t>的加速法是用一些特定</a:t>
            </a:r>
            <a:r>
              <a:rPr lang="en-US" altLang="zh-TW" sz="2600" dirty="0" smtClean="0">
                <a:ea typeface="PMingLiU" pitchFamily="18" charset="-120"/>
              </a:rPr>
              <a:t>rule</a:t>
            </a:r>
            <a:r>
              <a:rPr lang="zh-TW" altLang="en-US" sz="2600" dirty="0" smtClean="0">
                <a:ea typeface="PMingLiU" pitchFamily="18" charset="-120"/>
              </a:rPr>
              <a:t>作</a:t>
            </a:r>
            <a:r>
              <a:rPr lang="zh-CN" altLang="en-US" sz="2600" dirty="0" smtClean="0">
                <a:ea typeface="宋体" panose="02010600030101010101" pitchFamily="2" charset="-122"/>
              </a:rPr>
              <a:t>检查</a:t>
            </a:r>
            <a:r>
              <a:rPr lang="zh-TW" altLang="en-US" sz="2600" dirty="0" smtClean="0">
                <a:ea typeface="PMingLiU" pitchFamily="18" charset="-120"/>
              </a:rPr>
              <a:t>，及早</a:t>
            </a:r>
            <a:r>
              <a:rPr lang="zh-CN" altLang="en-US" sz="2600" dirty="0" smtClean="0">
                <a:ea typeface="宋体" panose="02010600030101010101" pitchFamily="2" charset="-122"/>
              </a:rPr>
              <a:t>判断</a:t>
            </a:r>
            <a:r>
              <a:rPr lang="zh-TW" altLang="en-US" sz="2600" dirty="0" smtClean="0">
                <a:ea typeface="PMingLiU" pitchFamily="18" charset="-120"/>
              </a:rPr>
              <a:t>之</a:t>
            </a:r>
            <a:r>
              <a:rPr lang="zh-CN" altLang="en-US" sz="2600" dirty="0" smtClean="0">
                <a:ea typeface="宋体" panose="02010600030101010101" pitchFamily="2" charset="-122"/>
              </a:rPr>
              <a:t>后</a:t>
            </a:r>
            <a:r>
              <a:rPr lang="zh-TW" altLang="en-US" sz="2600" dirty="0" smtClean="0">
                <a:ea typeface="PMingLiU" pitchFamily="18" charset="-120"/>
              </a:rPr>
              <a:t>要走的</a:t>
            </a:r>
            <a:r>
              <a:rPr lang="zh-CN" altLang="en-US" sz="2600" dirty="0" smtClean="0">
                <a:ea typeface="宋体" panose="02010600030101010101" pitchFamily="2" charset="-122"/>
              </a:rPr>
              <a:t>路径有没有</a:t>
            </a:r>
            <a:r>
              <a:rPr lang="zh-TW" altLang="en-US" sz="2600" dirty="0" smtClean="0">
                <a:ea typeface="PMingLiU" pitchFamily="18" charset="-120"/>
              </a:rPr>
              <a:t>可能走，</a:t>
            </a:r>
            <a:r>
              <a:rPr lang="zh-CN" altLang="en-US" sz="2600" dirty="0" smtClean="0">
                <a:ea typeface="宋体" panose="02010600030101010101" pitchFamily="2" charset="-122"/>
              </a:rPr>
              <a:t>没有</a:t>
            </a:r>
            <a:r>
              <a:rPr lang="zh-TW" altLang="en-US" sz="2600" dirty="0" smtClean="0">
                <a:ea typeface="PMingLiU" pitchFamily="18" charset="-120"/>
              </a:rPr>
              <a:t>可能就直接跳</a:t>
            </a:r>
            <a:r>
              <a:rPr lang="zh-CN" altLang="en-US" sz="2600" dirty="0" smtClean="0">
                <a:ea typeface="宋体" panose="02010600030101010101" pitchFamily="2" charset="-122"/>
              </a:rPr>
              <a:t>过。</a:t>
            </a:r>
            <a:endParaRPr lang="zh-TW" altLang="en-US" sz="2600" dirty="0" smtClean="0">
              <a:ea typeface="PMingLiU" pitchFamily="18" charset="-120"/>
            </a:endParaRPr>
          </a:p>
        </p:txBody>
      </p:sp>
    </p:spTree>
    <p:extLst>
      <p:ext uri="{BB962C8B-B14F-4D97-AF65-F5344CB8AC3E}">
        <p14:creationId xmlns:p14="http://schemas.microsoft.com/office/powerpoint/2010/main" val="793177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3G产品促销策略专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10335</TotalTime>
  <Words>5414</Words>
  <Application>Microsoft Office PowerPoint</Application>
  <PresentationFormat>全屏显示(4:3)</PresentationFormat>
  <Paragraphs>745</Paragraphs>
  <Slides>68</Slides>
  <Notes>2</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92" baseType="lpstr">
      <vt:lpstr>Arial Unicode MS</vt:lpstr>
      <vt:lpstr>MingLiU</vt:lpstr>
      <vt:lpstr>PMingLiU</vt:lpstr>
      <vt:lpstr>方正舒体</vt:lpstr>
      <vt:lpstr>仿宋_GB2312</vt:lpstr>
      <vt:lpstr>黑体</vt:lpstr>
      <vt:lpstr>华文行楷</vt:lpstr>
      <vt:lpstr>华文隶书</vt:lpstr>
      <vt:lpstr>楷体_GB2312</vt:lpstr>
      <vt:lpstr>宋体</vt:lpstr>
      <vt:lpstr>微软雅黑</vt:lpstr>
      <vt:lpstr>幼圆</vt:lpstr>
      <vt:lpstr>Arial</vt:lpstr>
      <vt:lpstr>Arial Black</vt:lpstr>
      <vt:lpstr>Berlin Sans FB Demi</vt:lpstr>
      <vt:lpstr>Calibri</vt:lpstr>
      <vt:lpstr>Impact</vt:lpstr>
      <vt:lpstr>Symbol</vt:lpstr>
      <vt:lpstr>Times New Roman</vt:lpstr>
      <vt:lpstr>Verdana</vt:lpstr>
      <vt:lpstr>Wingdings</vt:lpstr>
      <vt:lpstr>3G产品促销策略专题</vt:lpstr>
      <vt:lpstr>Microsoft 公式 3.0</vt:lpstr>
      <vt:lpstr>Microsoft Visio Drawing</vt:lpstr>
      <vt:lpstr>PowerPoint 演示文稿</vt:lpstr>
      <vt:lpstr>学习要点</vt:lpstr>
      <vt:lpstr>引  言</vt:lpstr>
      <vt:lpstr>引  言</vt:lpstr>
      <vt:lpstr>引  言</vt:lpstr>
      <vt:lpstr>5.1  回溯法的基本原理</vt:lpstr>
      <vt:lpstr>5.1  回溯法的基本原理</vt:lpstr>
      <vt:lpstr>5.1  回溯法的基本原理</vt:lpstr>
      <vt:lpstr>5.1  回溯法的基本原理</vt:lpstr>
      <vt:lpstr>5.1  回溯法的基本原理</vt:lpstr>
      <vt:lpstr>5.1  回溯法的基本原理</vt:lpstr>
      <vt:lpstr>5.1  回溯法的基本原理</vt:lpstr>
      <vt:lpstr>5.1  回溯法的基本原理</vt:lpstr>
      <vt:lpstr>5.1  回溯法的基本原理</vt:lpstr>
      <vt:lpstr>5.1  回溯法的基本原理</vt:lpstr>
      <vt:lpstr>5.1  回溯法的基本原理</vt:lpstr>
      <vt:lpstr>5.1  回溯法的基本原理</vt:lpstr>
      <vt:lpstr>5.1  回溯法的基本原理</vt:lpstr>
      <vt:lpstr>5.1  回溯法的基本原理</vt:lpstr>
      <vt:lpstr>5.1  回溯法的基本原理</vt:lpstr>
      <vt:lpstr>5.2  装载问题</vt:lpstr>
      <vt:lpstr>5.2  装载问题</vt:lpstr>
      <vt:lpstr>5.2  装载问题</vt:lpstr>
      <vt:lpstr>5.2  装载问题</vt:lpstr>
      <vt:lpstr>5.2  装载问题</vt:lpstr>
      <vt:lpstr>5.2  装载问题</vt:lpstr>
      <vt:lpstr>5.2  装载问题</vt:lpstr>
      <vt:lpstr>5.2  装载问题</vt:lpstr>
      <vt:lpstr>5.2  装载问题</vt:lpstr>
      <vt:lpstr>5.2  装载问题</vt:lpstr>
      <vt:lpstr>5.2  装载问题</vt:lpstr>
      <vt:lpstr>5.2  装载问题</vt:lpstr>
      <vt:lpstr>5.3  n后问题</vt:lpstr>
      <vt:lpstr>5.3  n后问题</vt:lpstr>
      <vt:lpstr>5.3  n后问题</vt:lpstr>
      <vt:lpstr>5.3  n后问题</vt:lpstr>
      <vt:lpstr>5.3  n后问题</vt:lpstr>
      <vt:lpstr>5.3  n后问题</vt:lpstr>
      <vt:lpstr>5.3  n后问题</vt:lpstr>
      <vt:lpstr>5.3  n后问题</vt:lpstr>
      <vt:lpstr>5.3  n后问题</vt:lpstr>
      <vt:lpstr>5.3  n后问题</vt:lpstr>
      <vt:lpstr>5.3  n后问题</vt:lpstr>
      <vt:lpstr>5.3  n后问题</vt:lpstr>
      <vt:lpstr>5.3  n后问题</vt:lpstr>
      <vt:lpstr>5.3  n后问题</vt:lpstr>
      <vt:lpstr>5.3  n后问题</vt:lpstr>
      <vt:lpstr>5.3  n后问题</vt:lpstr>
      <vt:lpstr>5.3  n后问题</vt:lpstr>
      <vt:lpstr>5.4  0-1背包问题</vt:lpstr>
      <vt:lpstr>5.4  0-1背包问题</vt:lpstr>
      <vt:lpstr>5.4  0-1背包问题</vt:lpstr>
      <vt:lpstr>5.4  0-1背包问题</vt:lpstr>
      <vt:lpstr>5.4  0-1背包问题</vt:lpstr>
      <vt:lpstr>5.4  0-1背包问题</vt:lpstr>
      <vt:lpstr>5.4  0-1背包问题</vt:lpstr>
      <vt:lpstr>5.4  0-1背包问题</vt:lpstr>
      <vt:lpstr>5.5  旅行商问题</vt:lpstr>
      <vt:lpstr>5.5  旅行商问题</vt:lpstr>
      <vt:lpstr>5.5  旅行商问题</vt:lpstr>
      <vt:lpstr>5.5  旅行商问题</vt:lpstr>
      <vt:lpstr>5.5  旅行商问题</vt:lpstr>
      <vt:lpstr>5.5  旅行商问题</vt:lpstr>
      <vt:lpstr>5.5  旅行商问题</vt:lpstr>
      <vt:lpstr>5.5  旅行商问题</vt:lpstr>
      <vt:lpstr>5.6  回溯法效率分析</vt:lpstr>
      <vt:lpstr>5.6  回溯法效率分析</vt:lpstr>
      <vt:lpstr>  总   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dc:creator>
  <cp:lastModifiedBy>Qilong Han</cp:lastModifiedBy>
  <cp:revision>1615</cp:revision>
  <cp:lastPrinted>2015-02-01T12:29:12Z</cp:lastPrinted>
  <dcterms:created xsi:type="dcterms:W3CDTF">1601-01-01T00:00:00Z</dcterms:created>
  <dcterms:modified xsi:type="dcterms:W3CDTF">2020-10-23T03:18:33Z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